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0" r:id="rId4"/>
    <p:sldId id="270" r:id="rId5"/>
    <p:sldId id="259" r:id="rId6"/>
    <p:sldId id="271" r:id="rId7"/>
    <p:sldId id="261" r:id="rId8"/>
    <p:sldId id="262" r:id="rId9"/>
    <p:sldId id="263" r:id="rId10"/>
    <p:sldId id="264" r:id="rId11"/>
    <p:sldId id="265" r:id="rId12"/>
    <p:sldId id="266" r:id="rId13"/>
    <p:sldId id="267" r:id="rId14"/>
    <p:sldId id="268" r:id="rId15"/>
    <p:sldId id="258" r:id="rId1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13" d="100"/>
          <a:sy n="113" d="100"/>
        </p:scale>
        <p:origin x="45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2DAA7-E971-4970-99D5-C66375B4878D}" type="datetimeFigureOut">
              <a:rPr lang="tr-TR" smtClean="0"/>
              <a:t>24.06.2026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851A4-8259-446C-80A6-1CACD7C3EAC9}" type="slidenum">
              <a:rPr lang="tr-TR" smtClean="0"/>
              <a:t>‹#›</a:t>
            </a:fld>
            <a:endParaRPr lang="tr-TR"/>
          </a:p>
        </p:txBody>
      </p:sp>
    </p:spTree>
    <p:extLst>
      <p:ext uri="{BB962C8B-B14F-4D97-AF65-F5344CB8AC3E}">
        <p14:creationId xmlns:p14="http://schemas.microsoft.com/office/powerpoint/2010/main" val="337011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68ED24-F8F8-17E4-1298-08AFF580245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4574883-467A-D45B-E411-4A55DCE99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BFC45C9-063B-E6F4-130C-C369D2395A55}"/>
              </a:ext>
            </a:extLst>
          </p:cNvPr>
          <p:cNvSpPr>
            <a:spLocks noGrp="1"/>
          </p:cNvSpPr>
          <p:nvPr>
            <p:ph type="dt" sz="half" idx="10"/>
          </p:nvPr>
        </p:nvSpPr>
        <p:spPr/>
        <p:txBody>
          <a:bodyPr/>
          <a:lstStyle/>
          <a:p>
            <a:fld id="{A4A09684-7A87-4AD7-806D-900BC4970917}" type="datetime1">
              <a:rPr lang="tr-TR" smtClean="0"/>
              <a:t>24.06.2026</a:t>
            </a:fld>
            <a:endParaRPr lang="tr-TR"/>
          </a:p>
        </p:txBody>
      </p:sp>
      <p:sp>
        <p:nvSpPr>
          <p:cNvPr id="5" name="Alt Bilgi Yer Tutucusu 4">
            <a:extLst>
              <a:ext uri="{FF2B5EF4-FFF2-40B4-BE49-F238E27FC236}">
                <a16:creationId xmlns:a16="http://schemas.microsoft.com/office/drawing/2014/main" id="{403E4134-218E-B22E-2CD9-71DAA656D22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E06D3D-AEFF-7F7B-4801-CF48D9691242}"/>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2338807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A9EA90-E38A-9897-D360-16E2C76A3ED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864D1D7-D8E0-6847-7A7D-1689843F1BC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CACF173-45B6-D33B-7D85-678EFF4D79D2}"/>
              </a:ext>
            </a:extLst>
          </p:cNvPr>
          <p:cNvSpPr>
            <a:spLocks noGrp="1"/>
          </p:cNvSpPr>
          <p:nvPr>
            <p:ph type="dt" sz="half" idx="10"/>
          </p:nvPr>
        </p:nvSpPr>
        <p:spPr/>
        <p:txBody>
          <a:bodyPr/>
          <a:lstStyle/>
          <a:p>
            <a:fld id="{C228B716-9A33-4EC5-B23E-E8EB6ACDFBC0}" type="datetime1">
              <a:rPr lang="tr-TR" smtClean="0"/>
              <a:t>24.06.2026</a:t>
            </a:fld>
            <a:endParaRPr lang="tr-TR"/>
          </a:p>
        </p:txBody>
      </p:sp>
      <p:sp>
        <p:nvSpPr>
          <p:cNvPr id="5" name="Alt Bilgi Yer Tutucusu 4">
            <a:extLst>
              <a:ext uri="{FF2B5EF4-FFF2-40B4-BE49-F238E27FC236}">
                <a16:creationId xmlns:a16="http://schemas.microsoft.com/office/drawing/2014/main" id="{BE790298-21FC-CBAF-B387-4E8DF01BAB8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1B9233-5D9C-DD7E-BB49-F985DDCCE086}"/>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26007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8C4C6DA-37EA-2ABE-F6EF-9715771F19F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02DFF5E-321C-A2C1-67DB-43C1BD8816D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0960A97-97D5-A34E-595E-916511EB4C51}"/>
              </a:ext>
            </a:extLst>
          </p:cNvPr>
          <p:cNvSpPr>
            <a:spLocks noGrp="1"/>
          </p:cNvSpPr>
          <p:nvPr>
            <p:ph type="dt" sz="half" idx="10"/>
          </p:nvPr>
        </p:nvSpPr>
        <p:spPr/>
        <p:txBody>
          <a:bodyPr/>
          <a:lstStyle/>
          <a:p>
            <a:fld id="{9C3415E8-4C0B-4821-BFF4-D269416ACFCD}" type="datetime1">
              <a:rPr lang="tr-TR" smtClean="0"/>
              <a:t>24.06.2026</a:t>
            </a:fld>
            <a:endParaRPr lang="tr-TR"/>
          </a:p>
        </p:txBody>
      </p:sp>
      <p:sp>
        <p:nvSpPr>
          <p:cNvPr id="5" name="Alt Bilgi Yer Tutucusu 4">
            <a:extLst>
              <a:ext uri="{FF2B5EF4-FFF2-40B4-BE49-F238E27FC236}">
                <a16:creationId xmlns:a16="http://schemas.microsoft.com/office/drawing/2014/main" id="{2D7F5CBD-5320-5121-FE9F-9E4A2C3D991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AF16D8-3A19-ACD1-4B5D-00A4D2943456}"/>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244916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D465BA-CD28-6284-24CC-8CE5ECD21B1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EEADE15-AFF3-4995-8AB5-9F5A61D9DE8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FD399E1-8211-BE1F-A6AB-4D2463742FDD}"/>
              </a:ext>
            </a:extLst>
          </p:cNvPr>
          <p:cNvSpPr>
            <a:spLocks noGrp="1"/>
          </p:cNvSpPr>
          <p:nvPr>
            <p:ph type="dt" sz="half" idx="10"/>
          </p:nvPr>
        </p:nvSpPr>
        <p:spPr/>
        <p:txBody>
          <a:bodyPr/>
          <a:lstStyle/>
          <a:p>
            <a:fld id="{CB60EAB2-ED62-452C-B156-841D92624FA8}" type="datetime1">
              <a:rPr lang="tr-TR" smtClean="0"/>
              <a:t>24.06.2026</a:t>
            </a:fld>
            <a:endParaRPr lang="tr-TR"/>
          </a:p>
        </p:txBody>
      </p:sp>
      <p:sp>
        <p:nvSpPr>
          <p:cNvPr id="5" name="Alt Bilgi Yer Tutucusu 4">
            <a:extLst>
              <a:ext uri="{FF2B5EF4-FFF2-40B4-BE49-F238E27FC236}">
                <a16:creationId xmlns:a16="http://schemas.microsoft.com/office/drawing/2014/main" id="{5B05499B-96E4-2CBA-4C5E-0A10C84E629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652C2B2-B439-C00B-1554-94CBFB7B3CF7}"/>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410246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30FE8-99B6-1457-94FC-00C30E960B7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5C57F32-46F2-5241-1CED-9C1BE5154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33000B1-A34A-B080-D032-BAD17B54980F}"/>
              </a:ext>
            </a:extLst>
          </p:cNvPr>
          <p:cNvSpPr>
            <a:spLocks noGrp="1"/>
          </p:cNvSpPr>
          <p:nvPr>
            <p:ph type="dt" sz="half" idx="10"/>
          </p:nvPr>
        </p:nvSpPr>
        <p:spPr/>
        <p:txBody>
          <a:bodyPr/>
          <a:lstStyle/>
          <a:p>
            <a:fld id="{27F5CEAB-7D28-4CF8-9A5F-05FC55760ADC}" type="datetime1">
              <a:rPr lang="tr-TR" smtClean="0"/>
              <a:t>24.06.2026</a:t>
            </a:fld>
            <a:endParaRPr lang="tr-TR"/>
          </a:p>
        </p:txBody>
      </p:sp>
      <p:sp>
        <p:nvSpPr>
          <p:cNvPr id="5" name="Alt Bilgi Yer Tutucusu 4">
            <a:extLst>
              <a:ext uri="{FF2B5EF4-FFF2-40B4-BE49-F238E27FC236}">
                <a16:creationId xmlns:a16="http://schemas.microsoft.com/office/drawing/2014/main" id="{A8C91924-5812-B4F7-4CD4-0BCC03115CC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358D218-94E4-1696-C69E-7BE1AA7B7A6C}"/>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2139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B6D3A6-373F-A406-73FB-9DC098EDDCC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87208A2-7CB3-6FA6-0563-9EAF9618AA0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31A58AF-F94A-8188-431D-EBF0145629D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949A714-2E69-69B9-6816-C299F871F45F}"/>
              </a:ext>
            </a:extLst>
          </p:cNvPr>
          <p:cNvSpPr>
            <a:spLocks noGrp="1"/>
          </p:cNvSpPr>
          <p:nvPr>
            <p:ph type="dt" sz="half" idx="10"/>
          </p:nvPr>
        </p:nvSpPr>
        <p:spPr/>
        <p:txBody>
          <a:bodyPr/>
          <a:lstStyle/>
          <a:p>
            <a:fld id="{D7F3340D-6E59-408F-B107-3A14E73966AD}" type="datetime1">
              <a:rPr lang="tr-TR" smtClean="0"/>
              <a:t>24.06.2026</a:t>
            </a:fld>
            <a:endParaRPr lang="tr-TR"/>
          </a:p>
        </p:txBody>
      </p:sp>
      <p:sp>
        <p:nvSpPr>
          <p:cNvPr id="6" name="Alt Bilgi Yer Tutucusu 5">
            <a:extLst>
              <a:ext uri="{FF2B5EF4-FFF2-40B4-BE49-F238E27FC236}">
                <a16:creationId xmlns:a16="http://schemas.microsoft.com/office/drawing/2014/main" id="{7D130D67-0B9A-05C8-7ED2-90BF899B3C9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28928F7-5DA4-DFE3-83A6-B5B237377B58}"/>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70270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0A998B-1B91-FBC8-F6AD-29B5C47101A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CE4E0FE-E6D2-1B2D-7902-2445EA523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5FEA15D-7E85-2EF5-8BAA-B581554916D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8912BBC-9B39-90FA-A328-50680BE0E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9B8EE5A-35D7-9F82-6409-29E044CA37F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08CE74F-272C-B706-AB3E-CA95F9C39037}"/>
              </a:ext>
            </a:extLst>
          </p:cNvPr>
          <p:cNvSpPr>
            <a:spLocks noGrp="1"/>
          </p:cNvSpPr>
          <p:nvPr>
            <p:ph type="dt" sz="half" idx="10"/>
          </p:nvPr>
        </p:nvSpPr>
        <p:spPr/>
        <p:txBody>
          <a:bodyPr/>
          <a:lstStyle/>
          <a:p>
            <a:fld id="{770962C9-4F87-44C3-BD03-A62FA800F045}" type="datetime1">
              <a:rPr lang="tr-TR" smtClean="0"/>
              <a:t>24.06.2026</a:t>
            </a:fld>
            <a:endParaRPr lang="tr-TR"/>
          </a:p>
        </p:txBody>
      </p:sp>
      <p:sp>
        <p:nvSpPr>
          <p:cNvPr id="8" name="Alt Bilgi Yer Tutucusu 7">
            <a:extLst>
              <a:ext uri="{FF2B5EF4-FFF2-40B4-BE49-F238E27FC236}">
                <a16:creationId xmlns:a16="http://schemas.microsoft.com/office/drawing/2014/main" id="{19455AA5-E936-AE92-8126-9F2634AFC51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C715521-FA4C-9FE3-CFC2-E54BB29A0D93}"/>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65393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E00B48-F599-8140-4A70-5258CFF4920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FF7EC79-C12F-55F6-30C1-E5DEB930AE44}"/>
              </a:ext>
            </a:extLst>
          </p:cNvPr>
          <p:cNvSpPr>
            <a:spLocks noGrp="1"/>
          </p:cNvSpPr>
          <p:nvPr>
            <p:ph type="dt" sz="half" idx="10"/>
          </p:nvPr>
        </p:nvSpPr>
        <p:spPr/>
        <p:txBody>
          <a:bodyPr/>
          <a:lstStyle/>
          <a:p>
            <a:fld id="{D3DF0C6C-9759-4489-97B2-F620F18BA98F}" type="datetime1">
              <a:rPr lang="tr-TR" smtClean="0"/>
              <a:t>24.06.2026</a:t>
            </a:fld>
            <a:endParaRPr lang="tr-TR"/>
          </a:p>
        </p:txBody>
      </p:sp>
      <p:sp>
        <p:nvSpPr>
          <p:cNvPr id="4" name="Alt Bilgi Yer Tutucusu 3">
            <a:extLst>
              <a:ext uri="{FF2B5EF4-FFF2-40B4-BE49-F238E27FC236}">
                <a16:creationId xmlns:a16="http://schemas.microsoft.com/office/drawing/2014/main" id="{F3A22E01-4AEF-F2D0-82CB-04B8482924C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21DF09F-F943-D4DB-4CE2-5A8EAF488B99}"/>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60676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2876554-E085-144C-776C-0B76E6433DB4}"/>
              </a:ext>
            </a:extLst>
          </p:cNvPr>
          <p:cNvSpPr>
            <a:spLocks noGrp="1"/>
          </p:cNvSpPr>
          <p:nvPr>
            <p:ph type="dt" sz="half" idx="10"/>
          </p:nvPr>
        </p:nvSpPr>
        <p:spPr/>
        <p:txBody>
          <a:bodyPr/>
          <a:lstStyle/>
          <a:p>
            <a:fld id="{7C6F02FC-E855-46A6-B536-40648111D864}" type="datetime1">
              <a:rPr lang="tr-TR" smtClean="0"/>
              <a:t>24.06.2026</a:t>
            </a:fld>
            <a:endParaRPr lang="tr-TR"/>
          </a:p>
        </p:txBody>
      </p:sp>
      <p:sp>
        <p:nvSpPr>
          <p:cNvPr id="3" name="Alt Bilgi Yer Tutucusu 2">
            <a:extLst>
              <a:ext uri="{FF2B5EF4-FFF2-40B4-BE49-F238E27FC236}">
                <a16:creationId xmlns:a16="http://schemas.microsoft.com/office/drawing/2014/main" id="{C474D167-546A-0261-1E8C-E630E9D2DDF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A469EBC-A4F9-EECF-1A8E-4EDCB12B4993}"/>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46557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709033-E556-CF66-7FF9-ABA66049C7C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AE72452-0807-EEE3-6B31-9D9A1C5A7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C1C2FEA-7F35-109A-44A4-004516092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8F49BB4-5EBC-3A41-C83B-73DDBAB7A3C5}"/>
              </a:ext>
            </a:extLst>
          </p:cNvPr>
          <p:cNvSpPr>
            <a:spLocks noGrp="1"/>
          </p:cNvSpPr>
          <p:nvPr>
            <p:ph type="dt" sz="half" idx="10"/>
          </p:nvPr>
        </p:nvSpPr>
        <p:spPr/>
        <p:txBody>
          <a:bodyPr/>
          <a:lstStyle/>
          <a:p>
            <a:fld id="{9D03E65D-6CCA-46FD-A0E6-E000FAB3ED43}" type="datetime1">
              <a:rPr lang="tr-TR" smtClean="0"/>
              <a:t>24.06.2026</a:t>
            </a:fld>
            <a:endParaRPr lang="tr-TR"/>
          </a:p>
        </p:txBody>
      </p:sp>
      <p:sp>
        <p:nvSpPr>
          <p:cNvPr id="6" name="Alt Bilgi Yer Tutucusu 5">
            <a:extLst>
              <a:ext uri="{FF2B5EF4-FFF2-40B4-BE49-F238E27FC236}">
                <a16:creationId xmlns:a16="http://schemas.microsoft.com/office/drawing/2014/main" id="{409D16D7-0976-EAA6-08DA-039CDC49C54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1D6F4C-510E-520C-77C0-A22E68E9EC65}"/>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07962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6C4120-FCA2-5E86-B34E-329F80E34A3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007832D-DCAA-B8AB-5644-A3429625D2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AB7221E-6EB4-AD41-F928-0271B8A4F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C3BD471-B211-65E3-E761-FCDF9038F5BE}"/>
              </a:ext>
            </a:extLst>
          </p:cNvPr>
          <p:cNvSpPr>
            <a:spLocks noGrp="1"/>
          </p:cNvSpPr>
          <p:nvPr>
            <p:ph type="dt" sz="half" idx="10"/>
          </p:nvPr>
        </p:nvSpPr>
        <p:spPr/>
        <p:txBody>
          <a:bodyPr/>
          <a:lstStyle/>
          <a:p>
            <a:fld id="{75962EBB-83F2-4281-9B84-021DBB2B5A4A}" type="datetime1">
              <a:rPr lang="tr-TR" smtClean="0"/>
              <a:t>24.06.2026</a:t>
            </a:fld>
            <a:endParaRPr lang="tr-TR"/>
          </a:p>
        </p:txBody>
      </p:sp>
      <p:sp>
        <p:nvSpPr>
          <p:cNvPr id="6" name="Alt Bilgi Yer Tutucusu 5">
            <a:extLst>
              <a:ext uri="{FF2B5EF4-FFF2-40B4-BE49-F238E27FC236}">
                <a16:creationId xmlns:a16="http://schemas.microsoft.com/office/drawing/2014/main" id="{0F6D158E-28C6-4E52-D2CD-70C21598EB8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B376EA0-ADAA-FC2C-990A-CF4D25F34852}"/>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14456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58C92B2-CEA1-2563-561E-66D95A4DC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0FAEC5D-B932-69C8-E341-6676C82F3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8728CB3-4078-8AF4-37FB-A7947FD1C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8A6FD-7D55-4194-9448-B37027A71F72}" type="datetime1">
              <a:rPr lang="tr-TR" smtClean="0"/>
              <a:t>24.06.2026</a:t>
            </a:fld>
            <a:endParaRPr lang="tr-TR"/>
          </a:p>
        </p:txBody>
      </p:sp>
      <p:sp>
        <p:nvSpPr>
          <p:cNvPr id="5" name="Alt Bilgi Yer Tutucusu 4">
            <a:extLst>
              <a:ext uri="{FF2B5EF4-FFF2-40B4-BE49-F238E27FC236}">
                <a16:creationId xmlns:a16="http://schemas.microsoft.com/office/drawing/2014/main" id="{E969380E-2BC5-56DC-ECD2-F909C36BE8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2F99B174-2C89-A224-3EA0-589D225552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F692B-8A7A-473C-8BE4-D66C8DE9A1BF}" type="slidenum">
              <a:rPr lang="tr-TR" smtClean="0"/>
              <a:t>‹#›</a:t>
            </a:fld>
            <a:endParaRPr lang="tr-TR"/>
          </a:p>
        </p:txBody>
      </p:sp>
    </p:spTree>
    <p:extLst>
      <p:ext uri="{BB962C8B-B14F-4D97-AF65-F5344CB8AC3E}">
        <p14:creationId xmlns:p14="http://schemas.microsoft.com/office/powerpoint/2010/main" val="3570205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151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10</a:t>
            </a:fld>
            <a:endParaRPr lang="tr-TR"/>
          </a:p>
        </p:txBody>
      </p:sp>
      <p:pic>
        <p:nvPicPr>
          <p:cNvPr id="8" name="Picture 2"/>
          <p:cNvPicPr>
            <a:picLocks noChangeAspect="1"/>
          </p:cNvPicPr>
          <p:nvPr/>
        </p:nvPicPr>
        <p:blipFill>
          <a:blip r:embed="rId2"/>
          <a:stretch>
            <a:fillRect/>
          </a:stretch>
        </p:blipFill>
        <p:spPr>
          <a:xfrm>
            <a:off x="1786854" y="988999"/>
            <a:ext cx="10405146" cy="5440655"/>
          </a:xfrm>
          <a:prstGeom prst="rect">
            <a:avLst/>
          </a:prstGeom>
        </p:spPr>
      </p:pic>
      <p:sp>
        <p:nvSpPr>
          <p:cNvPr id="5" name="Dikdörtgen 4"/>
          <p:cNvSpPr/>
          <p:nvPr/>
        </p:nvSpPr>
        <p:spPr>
          <a:xfrm>
            <a:off x="11069782" y="6206721"/>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87529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11</a:t>
            </a:fld>
            <a:endParaRPr lang="tr-TR"/>
          </a:p>
        </p:txBody>
      </p:sp>
      <p:pic>
        <p:nvPicPr>
          <p:cNvPr id="8" name="Picture 2"/>
          <p:cNvPicPr>
            <a:picLocks noChangeAspect="1"/>
          </p:cNvPicPr>
          <p:nvPr/>
        </p:nvPicPr>
        <p:blipFill>
          <a:blip r:embed="rId2"/>
          <a:stretch>
            <a:fillRect/>
          </a:stretch>
        </p:blipFill>
        <p:spPr>
          <a:xfrm>
            <a:off x="1768978" y="990622"/>
            <a:ext cx="10423022" cy="5365728"/>
          </a:xfrm>
          <a:prstGeom prst="rect">
            <a:avLst/>
          </a:prstGeom>
        </p:spPr>
      </p:pic>
      <p:sp>
        <p:nvSpPr>
          <p:cNvPr id="5" name="Dikdörtgen 4"/>
          <p:cNvSpPr/>
          <p:nvPr/>
        </p:nvSpPr>
        <p:spPr>
          <a:xfrm>
            <a:off x="11069782" y="6206721"/>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40655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12</a:t>
            </a:fld>
            <a:endParaRPr lang="tr-TR"/>
          </a:p>
        </p:txBody>
      </p:sp>
      <p:pic>
        <p:nvPicPr>
          <p:cNvPr id="8" name="Picture 2"/>
          <p:cNvPicPr>
            <a:picLocks noChangeAspect="1"/>
          </p:cNvPicPr>
          <p:nvPr/>
        </p:nvPicPr>
        <p:blipFill>
          <a:blip r:embed="rId2"/>
          <a:stretch>
            <a:fillRect/>
          </a:stretch>
        </p:blipFill>
        <p:spPr>
          <a:xfrm>
            <a:off x="1778465" y="894503"/>
            <a:ext cx="10413535" cy="5527573"/>
          </a:xfrm>
          <a:prstGeom prst="rect">
            <a:avLst/>
          </a:prstGeom>
          <a:solidFill>
            <a:schemeClr val="bg1"/>
          </a:solidFill>
          <a:ln>
            <a:noFill/>
          </a:ln>
        </p:spPr>
      </p:pic>
      <p:sp>
        <p:nvSpPr>
          <p:cNvPr id="5" name="Dikdörtgen 4"/>
          <p:cNvSpPr/>
          <p:nvPr/>
        </p:nvSpPr>
        <p:spPr>
          <a:xfrm>
            <a:off x="11069782" y="6206721"/>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33892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13</a:t>
            </a:fld>
            <a:endParaRPr lang="tr-TR"/>
          </a:p>
        </p:txBody>
      </p:sp>
      <p:pic>
        <p:nvPicPr>
          <p:cNvPr id="8" name="Picture 2"/>
          <p:cNvPicPr>
            <a:picLocks noChangeAspect="1"/>
          </p:cNvPicPr>
          <p:nvPr/>
        </p:nvPicPr>
        <p:blipFill>
          <a:blip r:embed="rId2"/>
          <a:stretch>
            <a:fillRect/>
          </a:stretch>
        </p:blipFill>
        <p:spPr>
          <a:xfrm>
            <a:off x="1769378" y="951146"/>
            <a:ext cx="10422622" cy="5405204"/>
          </a:xfrm>
          <a:prstGeom prst="rect">
            <a:avLst/>
          </a:prstGeom>
        </p:spPr>
      </p:pic>
      <p:sp>
        <p:nvSpPr>
          <p:cNvPr id="5" name="Dikdörtgen 4"/>
          <p:cNvSpPr/>
          <p:nvPr/>
        </p:nvSpPr>
        <p:spPr>
          <a:xfrm>
            <a:off x="11069782" y="6143105"/>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80081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14</a:t>
            </a:fld>
            <a:endParaRPr lang="tr-TR"/>
          </a:p>
        </p:txBody>
      </p:sp>
      <p:pic>
        <p:nvPicPr>
          <p:cNvPr id="8" name="Picture 2"/>
          <p:cNvPicPr>
            <a:picLocks noChangeAspect="1"/>
          </p:cNvPicPr>
          <p:nvPr/>
        </p:nvPicPr>
        <p:blipFill>
          <a:blip r:embed="rId2"/>
          <a:stretch>
            <a:fillRect/>
          </a:stretch>
        </p:blipFill>
        <p:spPr>
          <a:xfrm>
            <a:off x="1768978" y="955784"/>
            <a:ext cx="10423022" cy="5400566"/>
          </a:xfrm>
          <a:prstGeom prst="rect">
            <a:avLst/>
          </a:prstGeom>
        </p:spPr>
      </p:pic>
      <p:sp>
        <p:nvSpPr>
          <p:cNvPr id="2" name="Dikdörtgen 1"/>
          <p:cNvSpPr/>
          <p:nvPr/>
        </p:nvSpPr>
        <p:spPr>
          <a:xfrm>
            <a:off x="10324407" y="6102495"/>
            <a:ext cx="1867593" cy="29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39323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654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2</a:t>
            </a:fld>
            <a:endParaRPr lang="tr-TR"/>
          </a:p>
        </p:txBody>
      </p:sp>
      <p:sp>
        <p:nvSpPr>
          <p:cNvPr id="11" name="Dikdörtgen 10"/>
          <p:cNvSpPr/>
          <p:nvPr/>
        </p:nvSpPr>
        <p:spPr>
          <a:xfrm>
            <a:off x="11069782" y="6206721"/>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p:cNvPicPr>
            <a:picLocks noChangeAspect="1"/>
          </p:cNvPicPr>
          <p:nvPr/>
        </p:nvPicPr>
        <p:blipFill>
          <a:blip r:embed="rId2"/>
          <a:stretch>
            <a:fillRect/>
          </a:stretch>
        </p:blipFill>
        <p:spPr>
          <a:xfrm>
            <a:off x="1811710" y="985159"/>
            <a:ext cx="11528276" cy="7136551"/>
          </a:xfrm>
          <a:prstGeom prst="rect">
            <a:avLst/>
          </a:prstGeom>
        </p:spPr>
      </p:pic>
    </p:spTree>
    <p:extLst>
      <p:ext uri="{BB962C8B-B14F-4D97-AF65-F5344CB8AC3E}">
        <p14:creationId xmlns:p14="http://schemas.microsoft.com/office/powerpoint/2010/main" val="3695211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3</a:t>
            </a:fld>
            <a:endParaRPr lang="tr-TR"/>
          </a:p>
        </p:txBody>
      </p:sp>
      <p:sp>
        <p:nvSpPr>
          <p:cNvPr id="5" name="Dikdörtgen 4"/>
          <p:cNvSpPr/>
          <p:nvPr/>
        </p:nvSpPr>
        <p:spPr>
          <a:xfrm>
            <a:off x="11069782" y="6206721"/>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a:stretch>
            <a:fillRect/>
          </a:stretch>
        </p:blipFill>
        <p:spPr>
          <a:xfrm>
            <a:off x="1773835" y="947957"/>
            <a:ext cx="10667038" cy="2508308"/>
          </a:xfrm>
          <a:prstGeom prst="rect">
            <a:avLst/>
          </a:prstGeom>
        </p:spPr>
      </p:pic>
      <p:graphicFrame>
        <p:nvGraphicFramePr>
          <p:cNvPr id="10" name="Tablo 9"/>
          <p:cNvGraphicFramePr>
            <a:graphicFrameLocks noGrp="1"/>
          </p:cNvGraphicFramePr>
          <p:nvPr>
            <p:extLst>
              <p:ext uri="{D42A27DB-BD31-4B8C-83A1-F6EECF244321}">
                <p14:modId xmlns:p14="http://schemas.microsoft.com/office/powerpoint/2010/main" val="2278716853"/>
              </p:ext>
            </p:extLst>
          </p:nvPr>
        </p:nvGraphicFramePr>
        <p:xfrm>
          <a:off x="1782224" y="3397540"/>
          <a:ext cx="10409776" cy="2958809"/>
        </p:xfrm>
        <a:graphic>
          <a:graphicData uri="http://schemas.openxmlformats.org/drawingml/2006/table">
            <a:tbl>
              <a:tblPr/>
              <a:tblGrid>
                <a:gridCol w="5197416">
                  <a:extLst>
                    <a:ext uri="{9D8B030D-6E8A-4147-A177-3AD203B41FA5}">
                      <a16:colId xmlns:a16="http://schemas.microsoft.com/office/drawing/2014/main" val="564921346"/>
                    </a:ext>
                  </a:extLst>
                </a:gridCol>
                <a:gridCol w="5212360">
                  <a:extLst>
                    <a:ext uri="{9D8B030D-6E8A-4147-A177-3AD203B41FA5}">
                      <a16:colId xmlns:a16="http://schemas.microsoft.com/office/drawing/2014/main" val="2418511315"/>
                    </a:ext>
                  </a:extLst>
                </a:gridCol>
              </a:tblGrid>
              <a:tr h="589356">
                <a:tc>
                  <a:txBody>
                    <a:bodyPr/>
                    <a:lstStyle/>
                    <a:p>
                      <a:pPr algn="ctr" fontAlgn="ctr"/>
                      <a:r>
                        <a:rPr lang="tr-TR" sz="1400" b="1" i="0" u="none" strike="noStrike" dirty="0">
                          <a:solidFill>
                            <a:srgbClr val="404040"/>
                          </a:solidFill>
                          <a:effectLst/>
                          <a:latin typeface="İnherit"/>
                        </a:rPr>
                        <a:t>Misyon (Neden Buradayız?) </a:t>
                      </a:r>
                    </a:p>
                  </a:txBody>
                  <a:tcPr marL="9525" marR="9525" marT="9525" marB="0" anchor="ctr">
                    <a:lnL>
                      <a:noFill/>
                    </a:lnL>
                    <a:lnR>
                      <a:noFill/>
                    </a:lnR>
                    <a:lnT>
                      <a:noFill/>
                    </a:lnT>
                    <a:lnB>
                      <a:noFill/>
                    </a:lnB>
                  </a:tcPr>
                </a:tc>
                <a:tc>
                  <a:txBody>
                    <a:bodyPr/>
                    <a:lstStyle/>
                    <a:p>
                      <a:pPr algn="ctr" fontAlgn="ctr"/>
                      <a:r>
                        <a:rPr lang="tr-TR" sz="1400" b="1" i="0" u="none" strike="noStrike" dirty="0">
                          <a:solidFill>
                            <a:srgbClr val="404040"/>
                          </a:solidFill>
                          <a:effectLst/>
                          <a:latin typeface="İnherit"/>
                        </a:rPr>
                        <a:t>Vizyon (Nereye Gidiyoruz?)</a:t>
                      </a:r>
                    </a:p>
                  </a:txBody>
                  <a:tcPr marL="9525" marR="9525" marT="9525" marB="0" anchor="ctr">
                    <a:lnL>
                      <a:noFill/>
                    </a:lnL>
                    <a:lnR>
                      <a:noFill/>
                    </a:lnR>
                    <a:lnT>
                      <a:noFill/>
                    </a:lnT>
                    <a:lnB>
                      <a:noFill/>
                    </a:lnB>
                  </a:tcPr>
                </a:tc>
                <a:extLst>
                  <a:ext uri="{0D108BD9-81ED-4DB2-BD59-A6C34878D82A}">
                    <a16:rowId xmlns:a16="http://schemas.microsoft.com/office/drawing/2014/main" val="2293331292"/>
                  </a:ext>
                </a:extLst>
              </a:tr>
              <a:tr h="2369453">
                <a:tc>
                  <a:txBody>
                    <a:bodyPr/>
                    <a:lstStyle/>
                    <a:p>
                      <a:pPr algn="ctr" fontAlgn="ctr"/>
                      <a:r>
                        <a:rPr lang="tr-TR" sz="1400" b="1" i="0" u="none" strike="noStrike" dirty="0">
                          <a:solidFill>
                            <a:srgbClr val="404040"/>
                          </a:solidFill>
                          <a:effectLst/>
                          <a:latin typeface="Sitka Text" pitchFamily="2" charset="0"/>
                        </a:rPr>
                        <a:t>Evrensel değerler ve bilimsel ilkeler ışığında eğitim-öğretim yapan; bilim, kültür, spor, sanat vb. alanlarda araştırma ve geliştirme faaliyetleriyle nitelikli ürün ve hizmetler üreten; insani, ilmi ve mesleki açıdan yüksek karakterli ve üstün nitelikli bireyler yetiştirmek suretiyle insanlığın barış ve huzur içinde kalkınmasına katkıda bulunan bir kurumdur.</a:t>
                      </a:r>
                    </a:p>
                  </a:txBody>
                  <a:tcPr marL="9525" marR="9525" marT="9525" marB="0" anchor="ctr">
                    <a:lnL>
                      <a:noFill/>
                    </a:lnL>
                    <a:lnR>
                      <a:noFill/>
                    </a:lnR>
                    <a:lnT>
                      <a:noFill/>
                    </a:lnT>
                    <a:lnB>
                      <a:noFill/>
                    </a:lnB>
                  </a:tcPr>
                </a:tc>
                <a:tc>
                  <a:txBody>
                    <a:bodyPr/>
                    <a:lstStyle/>
                    <a:p>
                      <a:pPr algn="ctr" fontAlgn="ctr"/>
                      <a:r>
                        <a:rPr lang="tr-TR" sz="1400" b="1" i="0" u="none" strike="noStrike" dirty="0">
                          <a:solidFill>
                            <a:srgbClr val="404040"/>
                          </a:solidFill>
                          <a:effectLst/>
                          <a:latin typeface="Sitka Text" pitchFamily="2" charset="0"/>
                        </a:rPr>
                        <a:t>Evrensel değerler ve ilkeler ışığında sunduğu kaliteli yüksek eğitim öğretim hizmetleri, yaptığı nitelikli araştırma ve geliştirme faaliyetleri ve oluşturduğu düzeyli eğitim, kültür, sanat ve spor ortamı sayesinde yetiştirdiği insani, ilmi ve mesleki açıdan yüksek karakterli ve üstün nitelikli bireyler ile tercih edilen saygın bir üniversite olmaktır.</a:t>
                      </a:r>
                    </a:p>
                  </a:txBody>
                  <a:tcPr marL="9525" marR="9525" marT="9525" marB="0" anchor="ctr">
                    <a:lnL>
                      <a:noFill/>
                    </a:lnL>
                    <a:lnR>
                      <a:noFill/>
                    </a:lnR>
                    <a:lnT>
                      <a:noFill/>
                    </a:lnT>
                    <a:lnB>
                      <a:noFill/>
                    </a:lnB>
                  </a:tcPr>
                </a:tc>
                <a:extLst>
                  <a:ext uri="{0D108BD9-81ED-4DB2-BD59-A6C34878D82A}">
                    <a16:rowId xmlns:a16="http://schemas.microsoft.com/office/drawing/2014/main" val="2168387008"/>
                  </a:ext>
                </a:extLst>
              </a:tr>
            </a:tbl>
          </a:graphicData>
        </a:graphic>
      </p:graphicFrame>
    </p:spTree>
    <p:extLst>
      <p:ext uri="{BB962C8B-B14F-4D97-AF65-F5344CB8AC3E}">
        <p14:creationId xmlns:p14="http://schemas.microsoft.com/office/powerpoint/2010/main" val="963820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812021" y="963199"/>
            <a:ext cx="10268126" cy="5456278"/>
          </a:xfrm>
          <a:prstGeom prst="rect">
            <a:avLst/>
          </a:prstGeom>
        </p:spPr>
      </p:pic>
      <p:sp>
        <p:nvSpPr>
          <p:cNvPr id="3" name="Dikdörtgen 2"/>
          <p:cNvSpPr/>
          <p:nvPr/>
        </p:nvSpPr>
        <p:spPr>
          <a:xfrm>
            <a:off x="10957929" y="6226233"/>
            <a:ext cx="1122218" cy="133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0957929" y="6209608"/>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28569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5</a:t>
            </a:fld>
            <a:endParaRPr lang="tr-TR"/>
          </a:p>
        </p:txBody>
      </p:sp>
      <p:pic>
        <p:nvPicPr>
          <p:cNvPr id="8" name="Picture 2"/>
          <p:cNvPicPr>
            <a:picLocks noChangeAspect="1"/>
          </p:cNvPicPr>
          <p:nvPr/>
        </p:nvPicPr>
        <p:blipFill>
          <a:blip r:embed="rId2"/>
          <a:stretch>
            <a:fillRect/>
          </a:stretch>
        </p:blipFill>
        <p:spPr>
          <a:xfrm>
            <a:off x="1770077" y="956345"/>
            <a:ext cx="10421923" cy="5278168"/>
          </a:xfrm>
          <a:prstGeom prst="rect">
            <a:avLst/>
          </a:prstGeom>
        </p:spPr>
      </p:pic>
      <p:sp>
        <p:nvSpPr>
          <p:cNvPr id="5" name="Dikdörtgen 4"/>
          <p:cNvSpPr/>
          <p:nvPr/>
        </p:nvSpPr>
        <p:spPr>
          <a:xfrm>
            <a:off x="11069782" y="6084884"/>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8383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845578" y="934703"/>
            <a:ext cx="10346422" cy="5423521"/>
          </a:xfrm>
          <a:prstGeom prst="rect">
            <a:avLst/>
          </a:prstGeom>
        </p:spPr>
      </p:pic>
      <p:sp>
        <p:nvSpPr>
          <p:cNvPr id="3" name="Dikdörtgen 2"/>
          <p:cNvSpPr/>
          <p:nvPr/>
        </p:nvSpPr>
        <p:spPr>
          <a:xfrm>
            <a:off x="11069782" y="6208595"/>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46765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7</a:t>
            </a:fld>
            <a:endParaRPr lang="tr-TR"/>
          </a:p>
        </p:txBody>
      </p:sp>
      <p:pic>
        <p:nvPicPr>
          <p:cNvPr id="8" name="Picture 2"/>
          <p:cNvPicPr>
            <a:picLocks noChangeAspect="1"/>
          </p:cNvPicPr>
          <p:nvPr/>
        </p:nvPicPr>
        <p:blipFill>
          <a:blip r:embed="rId2"/>
          <a:stretch>
            <a:fillRect/>
          </a:stretch>
        </p:blipFill>
        <p:spPr>
          <a:xfrm>
            <a:off x="1811943" y="935521"/>
            <a:ext cx="10284982" cy="5409527"/>
          </a:xfrm>
          <a:prstGeom prst="rect">
            <a:avLst/>
          </a:prstGeom>
        </p:spPr>
      </p:pic>
      <p:sp>
        <p:nvSpPr>
          <p:cNvPr id="5" name="Dikdörtgen 4"/>
          <p:cNvSpPr/>
          <p:nvPr/>
        </p:nvSpPr>
        <p:spPr>
          <a:xfrm>
            <a:off x="10974707" y="6195419"/>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9859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8</a:t>
            </a:fld>
            <a:endParaRPr lang="tr-TR"/>
          </a:p>
        </p:txBody>
      </p:sp>
      <p:pic>
        <p:nvPicPr>
          <p:cNvPr id="8" name="Picture 2"/>
          <p:cNvPicPr>
            <a:picLocks noChangeAspect="1"/>
          </p:cNvPicPr>
          <p:nvPr/>
        </p:nvPicPr>
        <p:blipFill>
          <a:blip r:embed="rId2"/>
          <a:stretch>
            <a:fillRect/>
          </a:stretch>
        </p:blipFill>
        <p:spPr>
          <a:xfrm>
            <a:off x="1792685" y="947617"/>
            <a:ext cx="10399315" cy="5408733"/>
          </a:xfrm>
          <a:prstGeom prst="rect">
            <a:avLst/>
          </a:prstGeom>
          <a:solidFill>
            <a:schemeClr val="bg1"/>
          </a:solidFill>
          <a:ln>
            <a:noFill/>
          </a:ln>
        </p:spPr>
      </p:pic>
      <p:sp>
        <p:nvSpPr>
          <p:cNvPr id="5" name="Dikdörtgen 4"/>
          <p:cNvSpPr/>
          <p:nvPr/>
        </p:nvSpPr>
        <p:spPr>
          <a:xfrm>
            <a:off x="11069782" y="6206721"/>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20806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24.06.2026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9</a:t>
            </a:fld>
            <a:endParaRPr lang="tr-TR"/>
          </a:p>
        </p:txBody>
      </p:sp>
      <p:pic>
        <p:nvPicPr>
          <p:cNvPr id="8" name="Picture 2"/>
          <p:cNvPicPr>
            <a:picLocks noChangeAspect="1"/>
          </p:cNvPicPr>
          <p:nvPr/>
        </p:nvPicPr>
        <p:blipFill>
          <a:blip r:embed="rId2"/>
          <a:stretch>
            <a:fillRect/>
          </a:stretch>
        </p:blipFill>
        <p:spPr>
          <a:xfrm>
            <a:off x="1768230" y="982766"/>
            <a:ext cx="10423770" cy="5473937"/>
          </a:xfrm>
          <a:prstGeom prst="rect">
            <a:avLst/>
          </a:prstGeom>
        </p:spPr>
      </p:pic>
      <p:sp>
        <p:nvSpPr>
          <p:cNvPr id="5" name="Dikdörtgen 4"/>
          <p:cNvSpPr/>
          <p:nvPr/>
        </p:nvSpPr>
        <p:spPr>
          <a:xfrm>
            <a:off x="11069782" y="6281535"/>
            <a:ext cx="1122218" cy="14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40850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137</Words>
  <Application>Microsoft Office PowerPoint</Application>
  <PresentationFormat>Geniş ekran</PresentationFormat>
  <Paragraphs>26</Paragraphs>
  <Slides>15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15</vt:i4>
      </vt:variant>
    </vt:vector>
  </HeadingPairs>
  <TitlesOfParts>
    <vt:vector size="21" baseType="lpstr">
      <vt:lpstr>Arial</vt:lpstr>
      <vt:lpstr>Calibri</vt:lpstr>
      <vt:lpstr>Calibri Light</vt:lpstr>
      <vt:lpstr>İnherit</vt:lpstr>
      <vt:lpstr>Sitka Text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kurumsal  iletişim</dc:creator>
  <cp:lastModifiedBy>Windows User</cp:lastModifiedBy>
  <cp:revision>8</cp:revision>
  <dcterms:created xsi:type="dcterms:W3CDTF">2024-02-16T07:28:11Z</dcterms:created>
  <dcterms:modified xsi:type="dcterms:W3CDTF">2026-06-24T09:57:48Z</dcterms:modified>
</cp:coreProperties>
</file>