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handoutMasterIdLst>
    <p:handoutMasterId r:id="rId86"/>
  </p:handoutMasterIdLst>
  <p:sldIdLst>
    <p:sldId id="347" r:id="rId2"/>
    <p:sldId id="280" r:id="rId3"/>
    <p:sldId id="283" r:id="rId4"/>
    <p:sldId id="284" r:id="rId5"/>
    <p:sldId id="282" r:id="rId6"/>
    <p:sldId id="286" r:id="rId7"/>
    <p:sldId id="293" r:id="rId8"/>
    <p:sldId id="292" r:id="rId9"/>
    <p:sldId id="291" r:id="rId10"/>
    <p:sldId id="290" r:id="rId11"/>
    <p:sldId id="289" r:id="rId12"/>
    <p:sldId id="288" r:id="rId13"/>
    <p:sldId id="287" r:id="rId14"/>
    <p:sldId id="299" r:id="rId15"/>
    <p:sldId id="298" r:id="rId16"/>
    <p:sldId id="297" r:id="rId17"/>
    <p:sldId id="296" r:id="rId18"/>
    <p:sldId id="295" r:id="rId19"/>
    <p:sldId id="294" r:id="rId20"/>
    <p:sldId id="319" r:id="rId21"/>
    <p:sldId id="318" r:id="rId22"/>
    <p:sldId id="320" r:id="rId23"/>
    <p:sldId id="317" r:id="rId24"/>
    <p:sldId id="316" r:id="rId25"/>
    <p:sldId id="315" r:id="rId26"/>
    <p:sldId id="314" r:id="rId27"/>
    <p:sldId id="313" r:id="rId28"/>
    <p:sldId id="312" r:id="rId29"/>
    <p:sldId id="311" r:id="rId30"/>
    <p:sldId id="310" r:id="rId31"/>
    <p:sldId id="309" r:id="rId32"/>
    <p:sldId id="308" r:id="rId33"/>
    <p:sldId id="307" r:id="rId34"/>
    <p:sldId id="306" r:id="rId35"/>
    <p:sldId id="305" r:id="rId36"/>
    <p:sldId id="303" r:id="rId37"/>
    <p:sldId id="302" r:id="rId38"/>
    <p:sldId id="301" r:id="rId39"/>
    <p:sldId id="300" r:id="rId40"/>
    <p:sldId id="325" r:id="rId41"/>
    <p:sldId id="324" r:id="rId42"/>
    <p:sldId id="323" r:id="rId43"/>
    <p:sldId id="322" r:id="rId44"/>
    <p:sldId id="321" r:id="rId45"/>
    <p:sldId id="328" r:id="rId46"/>
    <p:sldId id="338" r:id="rId47"/>
    <p:sldId id="337" r:id="rId48"/>
    <p:sldId id="336" r:id="rId49"/>
    <p:sldId id="335" r:id="rId50"/>
    <p:sldId id="334" r:id="rId51"/>
    <p:sldId id="333" r:id="rId52"/>
    <p:sldId id="332" r:id="rId53"/>
    <p:sldId id="331" r:id="rId54"/>
    <p:sldId id="371" r:id="rId55"/>
    <p:sldId id="372" r:id="rId56"/>
    <p:sldId id="373" r:id="rId57"/>
    <p:sldId id="329" r:id="rId58"/>
    <p:sldId id="339" r:id="rId59"/>
    <p:sldId id="343" r:id="rId60"/>
    <p:sldId id="342" r:id="rId61"/>
    <p:sldId id="341" r:id="rId62"/>
    <p:sldId id="340" r:id="rId63"/>
    <p:sldId id="346" r:id="rId64"/>
    <p:sldId id="374" r:id="rId65"/>
    <p:sldId id="375" r:id="rId66"/>
    <p:sldId id="348" r:id="rId67"/>
    <p:sldId id="349" r:id="rId68"/>
    <p:sldId id="358" r:id="rId69"/>
    <p:sldId id="359" r:id="rId70"/>
    <p:sldId id="360" r:id="rId71"/>
    <p:sldId id="361" r:id="rId72"/>
    <p:sldId id="368" r:id="rId73"/>
    <p:sldId id="357" r:id="rId74"/>
    <p:sldId id="362" r:id="rId75"/>
    <p:sldId id="364" r:id="rId76"/>
    <p:sldId id="363" r:id="rId77"/>
    <p:sldId id="365" r:id="rId78"/>
    <p:sldId id="366" r:id="rId79"/>
    <p:sldId id="367" r:id="rId80"/>
    <p:sldId id="345" r:id="rId81"/>
    <p:sldId id="370" r:id="rId82"/>
    <p:sldId id="369" r:id="rId83"/>
    <p:sldId id="279" r:id="rId84"/>
  </p:sldIdLst>
  <p:sldSz cx="12192000" cy="6858000"/>
  <p:notesSz cx="6888163" cy="46577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2E2E"/>
    <a:srgbClr val="485793"/>
    <a:srgbClr val="EAEFF7"/>
    <a:srgbClr val="FEECEC"/>
    <a:srgbClr val="FDCBCC"/>
    <a:srgbClr val="F8E8E8"/>
    <a:srgbClr val="F9F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4" autoAdjust="0"/>
    <p:restoredTop sz="97463" autoAdjust="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84871" cy="233695"/>
          </a:xfrm>
          <a:prstGeom prst="rect">
            <a:avLst/>
          </a:prstGeom>
        </p:spPr>
        <p:txBody>
          <a:bodyPr vert="horz" lIns="65954" tIns="32977" rIns="65954" bIns="32977" rtlCol="0"/>
          <a:lstStyle>
            <a:lvl1pPr algn="l">
              <a:defRPr sz="900"/>
            </a:lvl1pPr>
          </a:lstStyle>
          <a:p>
            <a:endParaRPr lang="tr-TR"/>
          </a:p>
        </p:txBody>
      </p:sp>
      <p:sp>
        <p:nvSpPr>
          <p:cNvPr id="3" name="Veri Yer Tutucusu 2"/>
          <p:cNvSpPr>
            <a:spLocks noGrp="1"/>
          </p:cNvSpPr>
          <p:nvPr>
            <p:ph type="dt" sz="quarter" idx="1"/>
          </p:nvPr>
        </p:nvSpPr>
        <p:spPr>
          <a:xfrm>
            <a:off x="3901699" y="0"/>
            <a:ext cx="2984871" cy="233695"/>
          </a:xfrm>
          <a:prstGeom prst="rect">
            <a:avLst/>
          </a:prstGeom>
        </p:spPr>
        <p:txBody>
          <a:bodyPr vert="horz" lIns="65954" tIns="32977" rIns="65954" bIns="32977" rtlCol="0"/>
          <a:lstStyle>
            <a:lvl1pPr algn="r">
              <a:defRPr sz="900"/>
            </a:lvl1pPr>
          </a:lstStyle>
          <a:p>
            <a:fld id="{73E168EF-4E9B-41F4-B881-6944BD393365}" type="datetimeFigureOut">
              <a:rPr lang="tr-TR" smtClean="0"/>
              <a:t>8.06.2023</a:t>
            </a:fld>
            <a:endParaRPr lang="tr-TR"/>
          </a:p>
        </p:txBody>
      </p:sp>
      <p:sp>
        <p:nvSpPr>
          <p:cNvPr id="4" name="Altbilgi Yer Tutucusu 3"/>
          <p:cNvSpPr>
            <a:spLocks noGrp="1"/>
          </p:cNvSpPr>
          <p:nvPr>
            <p:ph type="ftr" sz="quarter" idx="2"/>
          </p:nvPr>
        </p:nvSpPr>
        <p:spPr>
          <a:xfrm>
            <a:off x="0" y="4424031"/>
            <a:ext cx="2984871" cy="233695"/>
          </a:xfrm>
          <a:prstGeom prst="rect">
            <a:avLst/>
          </a:prstGeom>
        </p:spPr>
        <p:txBody>
          <a:bodyPr vert="horz" lIns="65954" tIns="32977" rIns="65954" bIns="32977" rtlCol="0" anchor="b"/>
          <a:lstStyle>
            <a:lvl1pPr algn="l">
              <a:defRPr sz="900"/>
            </a:lvl1pPr>
          </a:lstStyle>
          <a:p>
            <a:endParaRPr lang="tr-TR"/>
          </a:p>
        </p:txBody>
      </p:sp>
      <p:sp>
        <p:nvSpPr>
          <p:cNvPr id="5" name="Slayt Numarası Yer Tutucusu 4"/>
          <p:cNvSpPr>
            <a:spLocks noGrp="1"/>
          </p:cNvSpPr>
          <p:nvPr>
            <p:ph type="sldNum" sz="quarter" idx="3"/>
          </p:nvPr>
        </p:nvSpPr>
        <p:spPr>
          <a:xfrm>
            <a:off x="3901699" y="4424031"/>
            <a:ext cx="2984871" cy="233695"/>
          </a:xfrm>
          <a:prstGeom prst="rect">
            <a:avLst/>
          </a:prstGeom>
        </p:spPr>
        <p:txBody>
          <a:bodyPr vert="horz" lIns="65954" tIns="32977" rIns="65954" bIns="32977" rtlCol="0" anchor="b"/>
          <a:lstStyle>
            <a:lvl1pPr algn="r">
              <a:defRPr sz="900"/>
            </a:lvl1pPr>
          </a:lstStyle>
          <a:p>
            <a:fld id="{DC18D3CF-5597-44A7-8F4A-E1D64F873D85}" type="slidenum">
              <a:rPr lang="tr-TR" smtClean="0"/>
              <a:t>‹#›</a:t>
            </a:fld>
            <a:endParaRPr lang="tr-TR"/>
          </a:p>
        </p:txBody>
      </p:sp>
    </p:spTree>
    <p:extLst>
      <p:ext uri="{BB962C8B-B14F-4D97-AF65-F5344CB8AC3E}">
        <p14:creationId xmlns:p14="http://schemas.microsoft.com/office/powerpoint/2010/main" val="30502076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84871" cy="233695"/>
          </a:xfrm>
          <a:prstGeom prst="rect">
            <a:avLst/>
          </a:prstGeom>
        </p:spPr>
        <p:txBody>
          <a:bodyPr vert="horz" lIns="65954" tIns="32977" rIns="65954" bIns="32977" rtlCol="0"/>
          <a:lstStyle>
            <a:lvl1pPr algn="l">
              <a:defRPr sz="900"/>
            </a:lvl1pPr>
          </a:lstStyle>
          <a:p>
            <a:endParaRPr lang="tr-TR"/>
          </a:p>
        </p:txBody>
      </p:sp>
      <p:sp>
        <p:nvSpPr>
          <p:cNvPr id="3" name="Veri Yer Tutucusu 2"/>
          <p:cNvSpPr>
            <a:spLocks noGrp="1"/>
          </p:cNvSpPr>
          <p:nvPr>
            <p:ph type="dt" idx="1"/>
          </p:nvPr>
        </p:nvSpPr>
        <p:spPr>
          <a:xfrm>
            <a:off x="3901699" y="0"/>
            <a:ext cx="2984871" cy="233695"/>
          </a:xfrm>
          <a:prstGeom prst="rect">
            <a:avLst/>
          </a:prstGeom>
        </p:spPr>
        <p:txBody>
          <a:bodyPr vert="horz" lIns="65954" tIns="32977" rIns="65954" bIns="32977" rtlCol="0"/>
          <a:lstStyle>
            <a:lvl1pPr algn="r">
              <a:defRPr sz="900"/>
            </a:lvl1pPr>
          </a:lstStyle>
          <a:p>
            <a:fld id="{45C60E83-197E-47D0-B69C-C515D1DB79D6}" type="datetimeFigureOut">
              <a:rPr lang="tr-TR" smtClean="0"/>
              <a:t>8.06.2023</a:t>
            </a:fld>
            <a:endParaRPr lang="tr-TR"/>
          </a:p>
        </p:txBody>
      </p:sp>
      <p:sp>
        <p:nvSpPr>
          <p:cNvPr id="4" name="Slayt Görüntüsü Yer Tutucusu 3"/>
          <p:cNvSpPr>
            <a:spLocks noGrp="1" noRot="1" noChangeAspect="1"/>
          </p:cNvSpPr>
          <p:nvPr>
            <p:ph type="sldImg" idx="2"/>
          </p:nvPr>
        </p:nvSpPr>
        <p:spPr>
          <a:xfrm>
            <a:off x="2046288" y="581025"/>
            <a:ext cx="2795587" cy="1573213"/>
          </a:xfrm>
          <a:prstGeom prst="rect">
            <a:avLst/>
          </a:prstGeom>
          <a:noFill/>
          <a:ln w="12700">
            <a:solidFill>
              <a:prstClr val="black"/>
            </a:solidFill>
          </a:ln>
        </p:spPr>
        <p:txBody>
          <a:bodyPr vert="horz" lIns="65954" tIns="32977" rIns="65954" bIns="32977" rtlCol="0" anchor="ctr"/>
          <a:lstStyle/>
          <a:p>
            <a:endParaRPr lang="tr-TR"/>
          </a:p>
        </p:txBody>
      </p:sp>
      <p:sp>
        <p:nvSpPr>
          <p:cNvPr id="5" name="Not Yer Tutucusu 4"/>
          <p:cNvSpPr>
            <a:spLocks noGrp="1"/>
          </p:cNvSpPr>
          <p:nvPr>
            <p:ph type="body" sz="quarter" idx="3"/>
          </p:nvPr>
        </p:nvSpPr>
        <p:spPr>
          <a:xfrm>
            <a:off x="688817" y="2241531"/>
            <a:ext cx="5510530" cy="1833979"/>
          </a:xfrm>
          <a:prstGeom prst="rect">
            <a:avLst/>
          </a:prstGeom>
        </p:spPr>
        <p:txBody>
          <a:bodyPr vert="horz" lIns="65954" tIns="32977" rIns="65954" bIns="32977"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4424031"/>
            <a:ext cx="2984871" cy="233695"/>
          </a:xfrm>
          <a:prstGeom prst="rect">
            <a:avLst/>
          </a:prstGeom>
        </p:spPr>
        <p:txBody>
          <a:bodyPr vert="horz" lIns="65954" tIns="32977" rIns="65954" bIns="32977" rtlCol="0" anchor="b"/>
          <a:lstStyle>
            <a:lvl1pPr algn="l">
              <a:defRPr sz="900"/>
            </a:lvl1pPr>
          </a:lstStyle>
          <a:p>
            <a:endParaRPr lang="tr-TR"/>
          </a:p>
        </p:txBody>
      </p:sp>
      <p:sp>
        <p:nvSpPr>
          <p:cNvPr id="7" name="Slayt Numarası Yer Tutucusu 6"/>
          <p:cNvSpPr>
            <a:spLocks noGrp="1"/>
          </p:cNvSpPr>
          <p:nvPr>
            <p:ph type="sldNum" sz="quarter" idx="5"/>
          </p:nvPr>
        </p:nvSpPr>
        <p:spPr>
          <a:xfrm>
            <a:off x="3901699" y="4424031"/>
            <a:ext cx="2984871" cy="233695"/>
          </a:xfrm>
          <a:prstGeom prst="rect">
            <a:avLst/>
          </a:prstGeom>
        </p:spPr>
        <p:txBody>
          <a:bodyPr vert="horz" lIns="65954" tIns="32977" rIns="65954" bIns="32977" rtlCol="0" anchor="b"/>
          <a:lstStyle>
            <a:lvl1pPr algn="r">
              <a:defRPr sz="900"/>
            </a:lvl1pPr>
          </a:lstStyle>
          <a:p>
            <a:fld id="{5C39F915-5EA6-47CA-B06E-B63F2FE4A491}" type="slidenum">
              <a:rPr lang="tr-TR" smtClean="0"/>
              <a:t>‹#›</a:t>
            </a:fld>
            <a:endParaRPr lang="tr-TR"/>
          </a:p>
        </p:txBody>
      </p:sp>
    </p:spTree>
    <p:extLst>
      <p:ext uri="{BB962C8B-B14F-4D97-AF65-F5344CB8AC3E}">
        <p14:creationId xmlns:p14="http://schemas.microsoft.com/office/powerpoint/2010/main" val="264183885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644089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41E82C63-1257-46E4-8807-0D8CD3023EE0}" type="datetime1">
              <a:rPr lang="tr-TR" smtClean="0"/>
              <a:t>8.06.2023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t>‹#›</a:t>
            </a:fld>
            <a:endParaRPr lang="tr-TR"/>
          </a:p>
        </p:txBody>
      </p:sp>
    </p:spTree>
    <p:extLst>
      <p:ext uri="{BB962C8B-B14F-4D97-AF65-F5344CB8AC3E}">
        <p14:creationId xmlns:p14="http://schemas.microsoft.com/office/powerpoint/2010/main" val="3277662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A5004D9-6E43-4507-BEC4-1DAEAA98792D}" type="datetime1">
              <a:rPr lang="tr-TR" smtClean="0"/>
              <a:t>8.06.2023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t>‹#›</a:t>
            </a:fld>
            <a:endParaRPr lang="tr-TR"/>
          </a:p>
        </p:txBody>
      </p:sp>
    </p:spTree>
    <p:extLst>
      <p:ext uri="{BB962C8B-B14F-4D97-AF65-F5344CB8AC3E}">
        <p14:creationId xmlns:p14="http://schemas.microsoft.com/office/powerpoint/2010/main" val="1934844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C6BD32D1-4246-40B2-A65F-58968AB0B813}" type="datetime1">
              <a:rPr lang="tr-TR" smtClean="0"/>
              <a:t>8.06.2023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t>‹#›</a:t>
            </a:fld>
            <a:endParaRPr lang="tr-TR"/>
          </a:p>
        </p:txBody>
      </p:sp>
    </p:spTree>
    <p:extLst>
      <p:ext uri="{BB962C8B-B14F-4D97-AF65-F5344CB8AC3E}">
        <p14:creationId xmlns:p14="http://schemas.microsoft.com/office/powerpoint/2010/main" val="604752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9347440-8E58-4ECD-BA37-43C1349D9FFF}" type="datetime1">
              <a:rPr lang="tr-TR" smtClean="0"/>
              <a:t>8.06.2023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t>‹#›</a:t>
            </a:fld>
            <a:endParaRPr lang="tr-TR"/>
          </a:p>
        </p:txBody>
      </p:sp>
    </p:spTree>
    <p:extLst>
      <p:ext uri="{BB962C8B-B14F-4D97-AF65-F5344CB8AC3E}">
        <p14:creationId xmlns:p14="http://schemas.microsoft.com/office/powerpoint/2010/main" val="215958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8120129E-4F38-41B9-A01E-96FDF905AB58}" type="datetime1">
              <a:rPr lang="tr-TR" smtClean="0"/>
              <a:t>8.06.2023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t>‹#›</a:t>
            </a:fld>
            <a:endParaRPr lang="tr-TR"/>
          </a:p>
        </p:txBody>
      </p:sp>
    </p:spTree>
    <p:extLst>
      <p:ext uri="{BB962C8B-B14F-4D97-AF65-F5344CB8AC3E}">
        <p14:creationId xmlns:p14="http://schemas.microsoft.com/office/powerpoint/2010/main" val="418077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32F556D3-80E1-449C-A65B-EB18837AE6D3}" type="datetime1">
              <a:rPr lang="tr-TR" smtClean="0"/>
              <a:t>8.06.2023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t>‹#›</a:t>
            </a:fld>
            <a:endParaRPr lang="tr-TR"/>
          </a:p>
        </p:txBody>
      </p:sp>
    </p:spTree>
    <p:extLst>
      <p:ext uri="{BB962C8B-B14F-4D97-AF65-F5344CB8AC3E}">
        <p14:creationId xmlns:p14="http://schemas.microsoft.com/office/powerpoint/2010/main" val="1666726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62498EB0-A4BE-4B37-A787-B3475C77CBE9}" type="datetime1">
              <a:rPr lang="tr-TR" smtClean="0"/>
              <a:t>8.06.2023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5D42E69-0B45-4D6A-BDA9-8F9042B0111B}" type="slidenum">
              <a:rPr lang="tr-TR" smtClean="0"/>
              <a:t>‹#›</a:t>
            </a:fld>
            <a:endParaRPr lang="tr-TR"/>
          </a:p>
        </p:txBody>
      </p:sp>
    </p:spTree>
    <p:extLst>
      <p:ext uri="{BB962C8B-B14F-4D97-AF65-F5344CB8AC3E}">
        <p14:creationId xmlns:p14="http://schemas.microsoft.com/office/powerpoint/2010/main" val="254126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E4B1AFB9-41AB-4B6D-BB92-A3053D820261}" type="datetime1">
              <a:rPr lang="tr-TR" smtClean="0"/>
              <a:t>8.06.2023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t>‹#›</a:t>
            </a:fld>
            <a:endParaRPr lang="tr-TR"/>
          </a:p>
        </p:txBody>
      </p:sp>
    </p:spTree>
    <p:extLst>
      <p:ext uri="{BB962C8B-B14F-4D97-AF65-F5344CB8AC3E}">
        <p14:creationId xmlns:p14="http://schemas.microsoft.com/office/powerpoint/2010/main" val="29337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A804841-5AF9-4723-A1E2-752902FBADE2}" type="datetime1">
              <a:rPr lang="tr-TR" smtClean="0"/>
              <a:t>8.06.2023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t>‹#›</a:t>
            </a:fld>
            <a:endParaRPr lang="tr-TR"/>
          </a:p>
        </p:txBody>
      </p:sp>
    </p:spTree>
    <p:extLst>
      <p:ext uri="{BB962C8B-B14F-4D97-AF65-F5344CB8AC3E}">
        <p14:creationId xmlns:p14="http://schemas.microsoft.com/office/powerpoint/2010/main" val="2783473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088A443B-CD88-4373-A938-07775824A1D1}" type="datetime1">
              <a:rPr lang="tr-TR" smtClean="0"/>
              <a:t>8.06.2023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t>‹#›</a:t>
            </a:fld>
            <a:endParaRPr lang="tr-TR"/>
          </a:p>
        </p:txBody>
      </p:sp>
    </p:spTree>
    <p:extLst>
      <p:ext uri="{BB962C8B-B14F-4D97-AF65-F5344CB8AC3E}">
        <p14:creationId xmlns:p14="http://schemas.microsoft.com/office/powerpoint/2010/main" val="2247194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E0637F55-DFC7-4CC1-9957-4806DD679ED7}" type="datetime1">
              <a:rPr lang="tr-TR" smtClean="0"/>
              <a:t>8.06.2023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t>‹#›</a:t>
            </a:fld>
            <a:endParaRPr lang="tr-TR"/>
          </a:p>
        </p:txBody>
      </p:sp>
    </p:spTree>
    <p:extLst>
      <p:ext uri="{BB962C8B-B14F-4D97-AF65-F5344CB8AC3E}">
        <p14:creationId xmlns:p14="http://schemas.microsoft.com/office/powerpoint/2010/main" val="4244298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4FAEB0-E07D-4830-885B-5BF3E8BABE6B}" type="datetime1">
              <a:rPr lang="tr-TR" smtClean="0"/>
              <a:t>8.06.2023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42E69-0B45-4D6A-BDA9-8F9042B0111B}" type="slidenum">
              <a:rPr lang="tr-TR" smtClean="0"/>
              <a:t>‹#›</a:t>
            </a:fld>
            <a:endParaRPr lang="tr-TR"/>
          </a:p>
        </p:txBody>
      </p:sp>
    </p:spTree>
    <p:extLst>
      <p:ext uri="{BB962C8B-B14F-4D97-AF65-F5344CB8AC3E}">
        <p14:creationId xmlns:p14="http://schemas.microsoft.com/office/powerpoint/2010/main" val="3634753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6996685"/>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19250" y="173932"/>
            <a:ext cx="8959735" cy="1325563"/>
          </a:xfrm>
        </p:spPr>
        <p:txBody>
          <a:bodyPr/>
          <a:lstStyle/>
          <a:p>
            <a:pPr lvl="0"/>
            <a:r>
              <a:rPr lang="en-US" altLang="zh-CN" b="1" dirty="0">
                <a:solidFill>
                  <a:schemeClr val="accent2"/>
                </a:solidFill>
                <a:latin typeface="Times New Roman"/>
                <a:ea typeface="Times New Roman"/>
              </a:rPr>
              <a:t>Memurların</a:t>
            </a:r>
            <a:r>
              <a:rPr lang="en-US" altLang="zh-CN" b="1" dirty="0">
                <a:solidFill>
                  <a:schemeClr val="accent2"/>
                </a:solidFill>
                <a:latin typeface="Times New Roman"/>
                <a:ea typeface="宋体" panose="02010600030101010101" pitchFamily="2" charset="-122"/>
                <a:cs typeface="Times New Roman"/>
              </a:rPr>
              <a:t> </a:t>
            </a:r>
            <a:r>
              <a:rPr lang="en-US" altLang="zh-CN" b="1" dirty="0">
                <a:solidFill>
                  <a:schemeClr val="accent2"/>
                </a:solidFill>
                <a:latin typeface="Times New Roman"/>
                <a:ea typeface="Times New Roman"/>
              </a:rPr>
              <a:t>Mali</a:t>
            </a:r>
            <a:r>
              <a:rPr lang="en-US" altLang="zh-CN" b="1"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ve</a:t>
            </a:r>
            <a:r>
              <a:rPr lang="en-US" altLang="zh-CN" b="1"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Sosyal</a:t>
            </a:r>
            <a:r>
              <a:rPr lang="en-US" altLang="zh-CN" b="1" spc="15"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Hakları</a:t>
            </a:r>
            <a:r>
              <a:rPr lang="en-US" altLang="zh-CN" b="1" dirty="0">
                <a:solidFill>
                  <a:srgbClr val="043092"/>
                </a:solidFill>
                <a:latin typeface="Times New Roman"/>
                <a:ea typeface="Times New Roman"/>
              </a:rPr>
              <a:t/>
            </a:r>
            <a:br>
              <a:rPr lang="en-US" altLang="zh-CN" b="1" dirty="0">
                <a:solidFill>
                  <a:srgbClr val="043092"/>
                </a:solidFill>
                <a:latin typeface="Times New Roman"/>
                <a:ea typeface="Times New Roman"/>
              </a:rPr>
            </a:br>
            <a:endParaRPr lang="tr-TR" dirty="0"/>
          </a:p>
        </p:txBody>
      </p:sp>
      <p:sp>
        <p:nvSpPr>
          <p:cNvPr id="3" name="İçerik Yer Tutucusu 2"/>
          <p:cNvSpPr>
            <a:spLocks noGrp="1"/>
          </p:cNvSpPr>
          <p:nvPr>
            <p:ph idx="1"/>
          </p:nvPr>
        </p:nvSpPr>
        <p:spPr>
          <a:xfrm>
            <a:off x="2078182" y="1218796"/>
            <a:ext cx="9717578" cy="4351338"/>
          </a:xfrm>
        </p:spPr>
        <p:txBody>
          <a:bodyPr/>
          <a:lstStyle/>
          <a:p>
            <a:pPr marL="0" lvl="0" indent="0">
              <a:lnSpc>
                <a:spcPts val="1000"/>
              </a:lnSpc>
              <a:spcBef>
                <a:spcPts val="0"/>
              </a:spcBef>
              <a:buNone/>
            </a:pPr>
            <a:endParaRPr lang="en-US" sz="1800" dirty="0">
              <a:solidFill>
                <a:prstClr val="black"/>
              </a:solidFill>
            </a:endParaRPr>
          </a:p>
          <a:p>
            <a:pPr marL="0" lvl="0" indent="0">
              <a:lnSpc>
                <a:spcPts val="1000"/>
              </a:lnSpc>
              <a:spcBef>
                <a:spcPts val="0"/>
              </a:spcBef>
              <a:buNone/>
            </a:pPr>
            <a:endParaRPr lang="en-US" sz="1800" dirty="0">
              <a:solidFill>
                <a:prstClr val="black"/>
              </a:solidFill>
            </a:endParaRPr>
          </a:p>
          <a:p>
            <a:pPr marL="0" lvl="0" indent="0">
              <a:lnSpc>
                <a:spcPts val="1000"/>
              </a:lnSpc>
              <a:spcBef>
                <a:spcPts val="0"/>
              </a:spcBef>
              <a:buNone/>
            </a:pPr>
            <a:endParaRPr lang="en-US" sz="1800" dirty="0">
              <a:solidFill>
                <a:prstClr val="black"/>
              </a:solidFill>
            </a:endParaRPr>
          </a:p>
          <a:p>
            <a:pPr marL="0" lvl="0" indent="0">
              <a:lnSpc>
                <a:spcPts val="1000"/>
              </a:lnSpc>
              <a:spcBef>
                <a:spcPts val="0"/>
              </a:spcBef>
              <a:buNone/>
            </a:pPr>
            <a:endParaRPr lang="en-US" sz="1800" dirty="0">
              <a:solidFill>
                <a:prstClr val="black"/>
              </a:solidFill>
            </a:endParaRPr>
          </a:p>
          <a:p>
            <a:pPr marL="0" lvl="0" indent="0">
              <a:lnSpc>
                <a:spcPts val="1555"/>
              </a:lnSpc>
              <a:spcBef>
                <a:spcPts val="0"/>
              </a:spcBef>
              <a:buNone/>
            </a:pPr>
            <a:endParaRPr lang="en-US" sz="1800" dirty="0">
              <a:solidFill>
                <a:prstClr val="black"/>
              </a:solidFill>
            </a:endParaRPr>
          </a:p>
          <a:p>
            <a:pPr marL="0" lvl="0" indent="0" algn="just" hangingPunct="0">
              <a:lnSpc>
                <a:spcPct val="100416"/>
              </a:lnSpc>
              <a:spcBef>
                <a:spcPts val="0"/>
              </a:spcBef>
              <a:buNone/>
            </a:pPr>
            <a:r>
              <a:rPr lang="en-US" altLang="zh-CN" sz="2000" b="1" spc="40" dirty="0">
                <a:solidFill>
                  <a:srgbClr val="043092"/>
                </a:solidFill>
                <a:latin typeface="Times New Roman"/>
                <a:ea typeface="Times New Roman"/>
              </a:rPr>
              <a:t>1</a:t>
            </a:r>
            <a:r>
              <a:rPr lang="en-US" altLang="zh-CN" sz="2000" b="1" spc="30" dirty="0">
                <a:solidFill>
                  <a:srgbClr val="043092"/>
                </a:solidFill>
                <a:latin typeface="Times New Roman"/>
                <a:ea typeface="Times New Roman"/>
              </a:rPr>
              <a:t>-</a:t>
            </a:r>
            <a:r>
              <a:rPr lang="en-US" altLang="zh-CN" sz="2000" b="1" spc="20" dirty="0">
                <a:solidFill>
                  <a:srgbClr val="043092"/>
                </a:solidFill>
                <a:latin typeface="Times New Roman"/>
                <a:ea typeface="宋体" panose="02010600030101010101" pitchFamily="2" charset="-122"/>
                <a:cs typeface="Times New Roman"/>
              </a:rPr>
              <a:t> </a:t>
            </a:r>
            <a:r>
              <a:rPr lang="en-US" altLang="zh-CN" sz="2000" b="1" spc="40" dirty="0" err="1">
                <a:solidFill>
                  <a:srgbClr val="043092"/>
                </a:solidFill>
                <a:latin typeface="Times New Roman"/>
                <a:ea typeface="Times New Roman"/>
              </a:rPr>
              <a:t>Gösterge</a:t>
            </a:r>
            <a:r>
              <a:rPr lang="en-US" altLang="zh-CN" sz="2000" b="1" spc="25" dirty="0">
                <a:solidFill>
                  <a:srgbClr val="043092"/>
                </a:solidFill>
                <a:latin typeface="Times New Roman"/>
                <a:ea typeface="宋体" panose="02010600030101010101" pitchFamily="2" charset="-122"/>
                <a:cs typeface="Times New Roman"/>
              </a:rPr>
              <a:t> </a:t>
            </a:r>
            <a:r>
              <a:rPr lang="en-US" altLang="zh-CN" sz="2000" b="1" spc="40" dirty="0" err="1">
                <a:solidFill>
                  <a:srgbClr val="043092"/>
                </a:solidFill>
                <a:latin typeface="Times New Roman"/>
                <a:ea typeface="Times New Roman"/>
              </a:rPr>
              <a:t>Aylığı</a:t>
            </a:r>
            <a:r>
              <a:rPr lang="en-US" altLang="zh-CN" sz="2000" b="1" spc="34" dirty="0">
                <a:solidFill>
                  <a:srgbClr val="043092"/>
                </a:solidFill>
                <a:latin typeface="Times New Roman"/>
                <a:ea typeface="Times New Roman"/>
              </a:rPr>
              <a:t>:</a:t>
            </a:r>
            <a:r>
              <a:rPr lang="en-US" altLang="zh-CN" sz="2000" b="1" spc="20" dirty="0">
                <a:solidFill>
                  <a:srgbClr val="043092"/>
                </a:solidFill>
                <a:latin typeface="Times New Roman"/>
                <a:ea typeface="宋体" panose="02010600030101010101" pitchFamily="2" charset="-122"/>
                <a:cs typeface="Times New Roman"/>
              </a:rPr>
              <a:t> </a:t>
            </a:r>
            <a:r>
              <a:rPr lang="en-US" altLang="zh-CN" sz="2000" spc="44" dirty="0" err="1">
                <a:solidFill>
                  <a:srgbClr val="043092"/>
                </a:solidFill>
                <a:latin typeface="Times New Roman"/>
                <a:ea typeface="Times New Roman"/>
              </a:rPr>
              <a:t>Memurun</a:t>
            </a:r>
            <a:r>
              <a:rPr lang="en-US" altLang="zh-CN" sz="2000" spc="25" dirty="0">
                <a:solidFill>
                  <a:srgbClr val="043092"/>
                </a:solidFill>
                <a:latin typeface="Times New Roman"/>
                <a:ea typeface="宋体" panose="02010600030101010101" pitchFamily="2" charset="-122"/>
                <a:cs typeface="Times New Roman"/>
              </a:rPr>
              <a:t> </a:t>
            </a:r>
            <a:r>
              <a:rPr lang="en-US" altLang="zh-CN" sz="2000" spc="44" dirty="0" err="1">
                <a:solidFill>
                  <a:srgbClr val="043092"/>
                </a:solidFill>
                <a:latin typeface="Times New Roman"/>
                <a:ea typeface="Times New Roman"/>
              </a:rPr>
              <a:t>bulunduğu</a:t>
            </a:r>
            <a:r>
              <a:rPr lang="en-US" altLang="zh-CN" sz="2000" spc="25" dirty="0">
                <a:solidFill>
                  <a:srgbClr val="043092"/>
                </a:solidFill>
                <a:latin typeface="Times New Roman"/>
                <a:ea typeface="宋体" panose="02010600030101010101" pitchFamily="2" charset="-122"/>
                <a:cs typeface="Times New Roman"/>
              </a:rPr>
              <a:t> </a:t>
            </a:r>
            <a:r>
              <a:rPr lang="en-US" altLang="zh-CN" sz="2000" spc="34" dirty="0" err="1">
                <a:solidFill>
                  <a:srgbClr val="043092"/>
                </a:solidFill>
                <a:latin typeface="Times New Roman"/>
                <a:ea typeface="Times New Roman"/>
              </a:rPr>
              <a:t>derece</a:t>
            </a:r>
            <a:r>
              <a:rPr lang="en-US" altLang="zh-CN" sz="2000" spc="20" dirty="0">
                <a:solidFill>
                  <a:srgbClr val="043092"/>
                </a:solidFill>
                <a:latin typeface="Times New Roman"/>
                <a:ea typeface="宋体" panose="02010600030101010101" pitchFamily="2" charset="-122"/>
                <a:cs typeface="Times New Roman"/>
              </a:rPr>
              <a:t> </a:t>
            </a:r>
            <a:r>
              <a:rPr lang="en-US" altLang="zh-CN" sz="2000" spc="50" dirty="0" err="1">
                <a:solidFill>
                  <a:srgbClr val="043092"/>
                </a:solidFill>
                <a:latin typeface="Times New Roman"/>
                <a:ea typeface="Times New Roman"/>
              </a:rPr>
              <a:t>ve</a:t>
            </a:r>
            <a:r>
              <a:rPr lang="en-US" altLang="zh-CN" sz="2000" spc="25" dirty="0">
                <a:solidFill>
                  <a:srgbClr val="043092"/>
                </a:solidFill>
                <a:latin typeface="Times New Roman"/>
                <a:ea typeface="宋体" panose="02010600030101010101" pitchFamily="2" charset="-122"/>
                <a:cs typeface="Times New Roman"/>
              </a:rPr>
              <a:t> </a:t>
            </a:r>
            <a:r>
              <a:rPr lang="en-US" altLang="zh-CN" sz="2000" spc="40" dirty="0" err="1">
                <a:solidFill>
                  <a:srgbClr val="043092"/>
                </a:solidFill>
                <a:latin typeface="Times New Roman"/>
                <a:ea typeface="Times New Roman"/>
              </a:rPr>
              <a:t>kademenin</a:t>
            </a:r>
            <a:r>
              <a:rPr lang="en-US" altLang="zh-CN" sz="2000" spc="20" dirty="0">
                <a:solidFill>
                  <a:srgbClr val="043092"/>
                </a:solidFill>
                <a:latin typeface="Times New Roman"/>
                <a:ea typeface="宋体" panose="02010600030101010101" pitchFamily="2" charset="-122"/>
                <a:cs typeface="Times New Roman"/>
              </a:rPr>
              <a:t> </a:t>
            </a:r>
            <a:r>
              <a:rPr lang="en-US" altLang="zh-CN" sz="2000" spc="34" dirty="0" err="1">
                <a:solidFill>
                  <a:srgbClr val="043092"/>
                </a:solidFill>
                <a:latin typeface="Times New Roman"/>
                <a:ea typeface="Times New Roman"/>
              </a:rPr>
              <a:t>karşılığı</a:t>
            </a:r>
            <a:r>
              <a:rPr lang="en-US" altLang="zh-CN" sz="2000" dirty="0">
                <a:solidFill>
                  <a:srgbClr val="043092"/>
                </a:solidFill>
                <a:latin typeface="Times New Roman"/>
                <a:ea typeface="宋体" panose="02010600030101010101" pitchFamily="2" charset="-122"/>
                <a:cs typeface="Times New Roman"/>
              </a:rPr>
              <a:t> </a:t>
            </a:r>
            <a:r>
              <a:rPr lang="en-US" altLang="zh-CN" sz="2000" spc="55" dirty="0" err="1">
                <a:solidFill>
                  <a:srgbClr val="043092"/>
                </a:solidFill>
                <a:latin typeface="Times New Roman"/>
                <a:ea typeface="Times New Roman"/>
              </a:rPr>
              <a:t>olan</a:t>
            </a:r>
            <a:r>
              <a:rPr lang="en-US" altLang="zh-CN" sz="2000" spc="30" dirty="0">
                <a:solidFill>
                  <a:srgbClr val="043092"/>
                </a:solidFill>
                <a:latin typeface="Times New Roman"/>
                <a:ea typeface="宋体" panose="02010600030101010101" pitchFamily="2" charset="-122"/>
                <a:cs typeface="Times New Roman"/>
              </a:rPr>
              <a:t> </a:t>
            </a:r>
            <a:r>
              <a:rPr lang="en-US" altLang="zh-CN" sz="2000" spc="55" dirty="0" err="1">
                <a:solidFill>
                  <a:srgbClr val="043092"/>
                </a:solidFill>
                <a:latin typeface="Times New Roman"/>
                <a:ea typeface="Times New Roman"/>
              </a:rPr>
              <a:t>aylık</a:t>
            </a:r>
            <a:r>
              <a:rPr lang="en-US" altLang="zh-CN" sz="2000" spc="34" dirty="0">
                <a:solidFill>
                  <a:srgbClr val="043092"/>
                </a:solidFill>
                <a:latin typeface="Times New Roman"/>
                <a:ea typeface="宋体" panose="02010600030101010101" pitchFamily="2" charset="-122"/>
                <a:cs typeface="Times New Roman"/>
              </a:rPr>
              <a:t> </a:t>
            </a:r>
            <a:r>
              <a:rPr lang="en-US" altLang="zh-CN" sz="2000" spc="55" dirty="0" err="1">
                <a:solidFill>
                  <a:srgbClr val="043092"/>
                </a:solidFill>
                <a:latin typeface="Times New Roman"/>
                <a:ea typeface="Times New Roman"/>
              </a:rPr>
              <a:t>gösterge</a:t>
            </a:r>
            <a:r>
              <a:rPr lang="en-US" altLang="zh-CN" sz="2000" spc="34" dirty="0">
                <a:solidFill>
                  <a:srgbClr val="043092"/>
                </a:solidFill>
                <a:latin typeface="Times New Roman"/>
                <a:ea typeface="宋体" panose="02010600030101010101" pitchFamily="2" charset="-122"/>
                <a:cs typeface="Times New Roman"/>
              </a:rPr>
              <a:t> </a:t>
            </a:r>
            <a:r>
              <a:rPr lang="en-US" altLang="zh-CN" sz="2000" spc="64" dirty="0" err="1">
                <a:solidFill>
                  <a:srgbClr val="043092"/>
                </a:solidFill>
                <a:latin typeface="Times New Roman"/>
                <a:ea typeface="Times New Roman"/>
              </a:rPr>
              <a:t>rakamı</a:t>
            </a:r>
            <a:r>
              <a:rPr lang="en-US" altLang="zh-CN" sz="2000" spc="34" dirty="0">
                <a:solidFill>
                  <a:srgbClr val="043092"/>
                </a:solidFill>
                <a:latin typeface="Times New Roman"/>
                <a:ea typeface="宋体" panose="02010600030101010101" pitchFamily="2" charset="-122"/>
                <a:cs typeface="Times New Roman"/>
              </a:rPr>
              <a:t> </a:t>
            </a:r>
            <a:r>
              <a:rPr lang="en-US" altLang="zh-CN" sz="2000" spc="44" dirty="0" err="1">
                <a:solidFill>
                  <a:srgbClr val="043092"/>
                </a:solidFill>
                <a:latin typeface="Times New Roman"/>
                <a:ea typeface="Times New Roman"/>
              </a:rPr>
              <a:t>ile</a:t>
            </a:r>
            <a:r>
              <a:rPr lang="en-US" altLang="zh-CN" sz="2000" spc="34" dirty="0">
                <a:solidFill>
                  <a:srgbClr val="043092"/>
                </a:solidFill>
                <a:latin typeface="Times New Roman"/>
                <a:ea typeface="宋体" panose="02010600030101010101" pitchFamily="2" charset="-122"/>
                <a:cs typeface="Times New Roman"/>
              </a:rPr>
              <a:t> </a:t>
            </a:r>
            <a:r>
              <a:rPr lang="en-US" altLang="zh-CN" sz="2000" spc="55" dirty="0" err="1">
                <a:solidFill>
                  <a:srgbClr val="043092"/>
                </a:solidFill>
                <a:latin typeface="Times New Roman"/>
                <a:ea typeface="Times New Roman"/>
              </a:rPr>
              <a:t>aylık</a:t>
            </a:r>
            <a:r>
              <a:rPr lang="en-US" altLang="zh-CN" sz="2000" spc="34" dirty="0">
                <a:solidFill>
                  <a:srgbClr val="043092"/>
                </a:solidFill>
                <a:latin typeface="Times New Roman"/>
                <a:ea typeface="宋体" panose="02010600030101010101" pitchFamily="2" charset="-122"/>
                <a:cs typeface="Times New Roman"/>
              </a:rPr>
              <a:t> </a:t>
            </a:r>
            <a:r>
              <a:rPr lang="en-US" altLang="zh-CN" sz="2000" spc="55" dirty="0" err="1">
                <a:solidFill>
                  <a:srgbClr val="043092"/>
                </a:solidFill>
                <a:latin typeface="Times New Roman"/>
                <a:ea typeface="Times New Roman"/>
              </a:rPr>
              <a:t>katsayının</a:t>
            </a:r>
            <a:r>
              <a:rPr lang="en-US" altLang="zh-CN" sz="2000" spc="34" dirty="0">
                <a:solidFill>
                  <a:srgbClr val="043092"/>
                </a:solidFill>
                <a:latin typeface="Times New Roman"/>
                <a:ea typeface="宋体" panose="02010600030101010101" pitchFamily="2" charset="-122"/>
                <a:cs typeface="Times New Roman"/>
              </a:rPr>
              <a:t> </a:t>
            </a:r>
            <a:r>
              <a:rPr lang="en-US" altLang="zh-CN" sz="2000" spc="60" dirty="0" err="1">
                <a:solidFill>
                  <a:srgbClr val="043092"/>
                </a:solidFill>
                <a:latin typeface="Times New Roman"/>
                <a:ea typeface="Times New Roman"/>
              </a:rPr>
              <a:t>çarpımı</a:t>
            </a:r>
            <a:r>
              <a:rPr lang="en-US" altLang="zh-CN" sz="2000" spc="30" dirty="0">
                <a:solidFill>
                  <a:srgbClr val="043092"/>
                </a:solidFill>
                <a:latin typeface="Times New Roman"/>
                <a:ea typeface="宋体" panose="02010600030101010101" pitchFamily="2" charset="-122"/>
                <a:cs typeface="Times New Roman"/>
              </a:rPr>
              <a:t> </a:t>
            </a:r>
            <a:r>
              <a:rPr lang="en-US" altLang="zh-CN" sz="2000" spc="60" dirty="0" err="1">
                <a:solidFill>
                  <a:srgbClr val="043092"/>
                </a:solidFill>
                <a:latin typeface="Times New Roman"/>
                <a:ea typeface="Times New Roman"/>
              </a:rPr>
              <a:t>sonucu</a:t>
            </a:r>
            <a:r>
              <a:rPr lang="en-US" altLang="zh-CN" sz="2000" spc="34" dirty="0">
                <a:solidFill>
                  <a:srgbClr val="043092"/>
                </a:solidFill>
                <a:latin typeface="Times New Roman"/>
                <a:ea typeface="宋体" panose="02010600030101010101" pitchFamily="2" charset="-122"/>
                <a:cs typeface="Times New Roman"/>
              </a:rPr>
              <a:t> </a:t>
            </a:r>
            <a:r>
              <a:rPr lang="en-US" altLang="zh-CN" sz="2000" spc="64" dirty="0" err="1">
                <a:solidFill>
                  <a:srgbClr val="043092"/>
                </a:solidFill>
                <a:latin typeface="Times New Roman"/>
                <a:ea typeface="Times New Roman"/>
              </a:rPr>
              <a:t>bulunan</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tutardır</a:t>
            </a:r>
            <a:r>
              <a:rPr lang="en-US" altLang="zh-CN" sz="2000" dirty="0">
                <a:solidFill>
                  <a:srgbClr val="043092"/>
                </a:solidFill>
                <a:latin typeface="Times New Roman"/>
                <a:ea typeface="Times New Roman"/>
              </a:rPr>
              <a:t>.</a:t>
            </a:r>
            <a:r>
              <a:rPr lang="en-US" altLang="zh-CN" sz="2000" spc="4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Bütün</a:t>
            </a:r>
            <a:r>
              <a:rPr lang="en-US" altLang="zh-CN" sz="2000" spc="4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sınıflar</a:t>
            </a:r>
            <a:r>
              <a:rPr lang="en-US" altLang="zh-CN" sz="2000" spc="4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itibarıyla</a:t>
            </a:r>
            <a:r>
              <a:rPr lang="en-US" altLang="zh-CN" sz="2000" spc="44" dirty="0">
                <a:solidFill>
                  <a:srgbClr val="043092"/>
                </a:solidFill>
                <a:latin typeface="Times New Roman"/>
                <a:ea typeface="宋体" panose="02010600030101010101" pitchFamily="2" charset="-122"/>
                <a:cs typeface="Times New Roman"/>
              </a:rPr>
              <a:t>  </a:t>
            </a:r>
            <a:r>
              <a:rPr lang="en-US" altLang="zh-CN" sz="2000" dirty="0">
                <a:solidFill>
                  <a:srgbClr val="043092"/>
                </a:solidFill>
                <a:latin typeface="Times New Roman"/>
                <a:ea typeface="Times New Roman"/>
              </a:rPr>
              <a:t>her</a:t>
            </a:r>
            <a:r>
              <a:rPr lang="en-US" altLang="zh-CN" sz="2000" spc="4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derece</a:t>
            </a:r>
            <a:r>
              <a:rPr lang="en-US" altLang="zh-CN" sz="2000" spc="4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ve</a:t>
            </a:r>
            <a:r>
              <a:rPr lang="en-US" altLang="zh-CN" sz="2000" spc="5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kademenin</a:t>
            </a:r>
            <a:r>
              <a:rPr lang="en-US" altLang="zh-CN" sz="2000" spc="4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aylıklarının</a:t>
            </a:r>
            <a:r>
              <a:rPr lang="en-US" altLang="zh-CN" sz="2000" dirty="0">
                <a:solidFill>
                  <a:srgbClr val="043092"/>
                </a:solidFill>
                <a:latin typeface="Times New Roman"/>
                <a:ea typeface="宋体" panose="02010600030101010101" pitchFamily="2" charset="-122"/>
                <a:cs typeface="Times New Roman"/>
              </a:rPr>
              <a:t> </a:t>
            </a:r>
            <a:r>
              <a:rPr lang="en-US" altLang="zh-CN" sz="2000" spc="60" dirty="0" err="1">
                <a:solidFill>
                  <a:srgbClr val="043092"/>
                </a:solidFill>
                <a:latin typeface="Times New Roman"/>
                <a:ea typeface="Times New Roman"/>
              </a:rPr>
              <a:t>hesaplanmasında</a:t>
            </a:r>
            <a:r>
              <a:rPr lang="en-US" altLang="zh-CN" sz="2000" spc="34" dirty="0">
                <a:solidFill>
                  <a:srgbClr val="043092"/>
                </a:solidFill>
                <a:latin typeface="Times New Roman"/>
                <a:ea typeface="宋体" panose="02010600030101010101" pitchFamily="2" charset="-122"/>
                <a:cs typeface="Times New Roman"/>
              </a:rPr>
              <a:t> </a:t>
            </a:r>
            <a:r>
              <a:rPr lang="en-US" altLang="zh-CN" sz="2000" spc="55" dirty="0" err="1">
                <a:solidFill>
                  <a:srgbClr val="043092"/>
                </a:solidFill>
                <a:latin typeface="Times New Roman"/>
                <a:ea typeface="Times New Roman"/>
              </a:rPr>
              <a:t>esas</a:t>
            </a:r>
            <a:r>
              <a:rPr lang="en-US" altLang="zh-CN" sz="2000" spc="34" dirty="0">
                <a:solidFill>
                  <a:srgbClr val="043092"/>
                </a:solidFill>
                <a:latin typeface="Times New Roman"/>
                <a:ea typeface="宋体" panose="02010600030101010101" pitchFamily="2" charset="-122"/>
                <a:cs typeface="Times New Roman"/>
              </a:rPr>
              <a:t> </a:t>
            </a:r>
            <a:r>
              <a:rPr lang="en-US" altLang="zh-CN" sz="2000" spc="44" dirty="0" err="1">
                <a:solidFill>
                  <a:srgbClr val="043092"/>
                </a:solidFill>
                <a:latin typeface="Times New Roman"/>
                <a:ea typeface="Times New Roman"/>
              </a:rPr>
              <a:t>teşkil</a:t>
            </a:r>
            <a:r>
              <a:rPr lang="en-US" altLang="zh-CN" sz="2000" spc="34" dirty="0">
                <a:solidFill>
                  <a:srgbClr val="043092"/>
                </a:solidFill>
                <a:latin typeface="Times New Roman"/>
                <a:ea typeface="宋体" panose="02010600030101010101" pitchFamily="2" charset="-122"/>
                <a:cs typeface="Times New Roman"/>
              </a:rPr>
              <a:t> </a:t>
            </a:r>
            <a:r>
              <a:rPr lang="en-US" altLang="zh-CN" sz="2000" spc="64" dirty="0" err="1">
                <a:solidFill>
                  <a:srgbClr val="043092"/>
                </a:solidFill>
                <a:latin typeface="Times New Roman"/>
                <a:ea typeface="Times New Roman"/>
              </a:rPr>
              <a:t>eden</a:t>
            </a:r>
            <a:r>
              <a:rPr lang="en-US" altLang="zh-CN" sz="2000" spc="34" dirty="0">
                <a:solidFill>
                  <a:srgbClr val="043092"/>
                </a:solidFill>
                <a:latin typeface="Times New Roman"/>
                <a:ea typeface="宋体" panose="02010600030101010101" pitchFamily="2" charset="-122"/>
                <a:cs typeface="Times New Roman"/>
              </a:rPr>
              <a:t> </a:t>
            </a:r>
            <a:r>
              <a:rPr lang="en-US" altLang="zh-CN" sz="2000" spc="60" dirty="0">
                <a:solidFill>
                  <a:srgbClr val="043092"/>
                </a:solidFill>
                <a:latin typeface="Times New Roman"/>
                <a:ea typeface="Times New Roman"/>
              </a:rPr>
              <a:t>"</a:t>
            </a:r>
            <a:r>
              <a:rPr lang="en-US" altLang="zh-CN" sz="2000" spc="60" dirty="0" err="1">
                <a:solidFill>
                  <a:srgbClr val="043092"/>
                </a:solidFill>
                <a:latin typeface="Times New Roman"/>
                <a:ea typeface="Times New Roman"/>
              </a:rPr>
              <a:t>Aylık</a:t>
            </a:r>
            <a:r>
              <a:rPr lang="en-US" altLang="zh-CN" sz="2000" spc="34" dirty="0">
                <a:solidFill>
                  <a:srgbClr val="043092"/>
                </a:solidFill>
                <a:latin typeface="Times New Roman"/>
                <a:ea typeface="宋体" panose="02010600030101010101" pitchFamily="2" charset="-122"/>
                <a:cs typeface="Times New Roman"/>
              </a:rPr>
              <a:t> </a:t>
            </a:r>
            <a:r>
              <a:rPr lang="en-US" altLang="zh-CN" sz="2000" spc="60" dirty="0" err="1">
                <a:solidFill>
                  <a:srgbClr val="043092"/>
                </a:solidFill>
                <a:latin typeface="Times New Roman"/>
                <a:ea typeface="Times New Roman"/>
              </a:rPr>
              <a:t>Gösterge</a:t>
            </a:r>
            <a:r>
              <a:rPr lang="en-US" altLang="zh-CN" sz="2000" spc="40" dirty="0">
                <a:solidFill>
                  <a:srgbClr val="043092"/>
                </a:solidFill>
                <a:latin typeface="Times New Roman"/>
                <a:ea typeface="宋体" panose="02010600030101010101" pitchFamily="2" charset="-122"/>
                <a:cs typeface="Times New Roman"/>
              </a:rPr>
              <a:t> </a:t>
            </a:r>
            <a:r>
              <a:rPr lang="en-US" altLang="zh-CN" sz="2000" spc="55" dirty="0" err="1">
                <a:solidFill>
                  <a:srgbClr val="043092"/>
                </a:solidFill>
                <a:latin typeface="Times New Roman"/>
                <a:ea typeface="Times New Roman"/>
              </a:rPr>
              <a:t>Tablosu</a:t>
            </a:r>
            <a:r>
              <a:rPr lang="en-US" altLang="zh-CN" sz="2000" spc="55" dirty="0">
                <a:solidFill>
                  <a:srgbClr val="043092"/>
                </a:solidFill>
                <a:latin typeface="Times New Roman"/>
                <a:ea typeface="Times New Roman"/>
              </a:rPr>
              <a:t>",</a:t>
            </a:r>
            <a:r>
              <a:rPr lang="en-US" altLang="zh-CN" sz="2000" spc="34" dirty="0">
                <a:solidFill>
                  <a:srgbClr val="043092"/>
                </a:solidFill>
                <a:latin typeface="Times New Roman"/>
                <a:ea typeface="宋体" panose="02010600030101010101" pitchFamily="2" charset="-122"/>
                <a:cs typeface="Times New Roman"/>
              </a:rPr>
              <a:t> </a:t>
            </a:r>
            <a:r>
              <a:rPr lang="en-US" altLang="zh-CN" sz="2000" spc="69" dirty="0">
                <a:solidFill>
                  <a:srgbClr val="043092"/>
                </a:solidFill>
                <a:latin typeface="Times New Roman"/>
                <a:ea typeface="Times New Roman"/>
              </a:rPr>
              <a:t>657</a:t>
            </a:r>
            <a:r>
              <a:rPr lang="en-US" altLang="zh-CN" sz="2000" spc="34" dirty="0">
                <a:solidFill>
                  <a:srgbClr val="043092"/>
                </a:solidFill>
                <a:latin typeface="Times New Roman"/>
                <a:ea typeface="宋体" panose="02010600030101010101" pitchFamily="2" charset="-122"/>
                <a:cs typeface="Times New Roman"/>
              </a:rPr>
              <a:t> </a:t>
            </a:r>
            <a:r>
              <a:rPr lang="en-US" altLang="zh-CN" sz="2000" spc="44" dirty="0" err="1">
                <a:solidFill>
                  <a:srgbClr val="043092"/>
                </a:solidFill>
                <a:latin typeface="Times New Roman"/>
                <a:ea typeface="Times New Roman"/>
              </a:rPr>
              <a:t>sayılı</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Kanunun</a:t>
            </a:r>
            <a:r>
              <a:rPr lang="en-US" altLang="zh-CN" sz="2000" dirty="0">
                <a:solidFill>
                  <a:srgbClr val="043092"/>
                </a:solidFill>
                <a:latin typeface="Times New Roman"/>
                <a:ea typeface="宋体" panose="02010600030101010101" pitchFamily="2" charset="-122"/>
                <a:cs typeface="Times New Roman"/>
              </a:rPr>
              <a:t> </a:t>
            </a:r>
            <a:r>
              <a:rPr lang="en-US" altLang="zh-CN" sz="2000" dirty="0">
                <a:solidFill>
                  <a:srgbClr val="043092"/>
                </a:solidFill>
                <a:latin typeface="Times New Roman"/>
                <a:ea typeface="Times New Roman"/>
              </a:rPr>
              <a:t>43’üncü</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maddesi</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ile</a:t>
            </a:r>
            <a:r>
              <a:rPr lang="en-US" altLang="zh-CN" sz="2000" spc="-40" dirty="0">
                <a:solidFill>
                  <a:srgbClr val="043092"/>
                </a:solidFill>
                <a:latin typeface="Times New Roman"/>
                <a:ea typeface="宋体" panose="02010600030101010101" pitchFamily="2" charset="-122"/>
                <a:cs typeface="Times New Roman"/>
              </a:rPr>
              <a:t> </a:t>
            </a:r>
            <a:r>
              <a:rPr lang="en-US" altLang="zh-CN" sz="2000" dirty="0" err="1" smtClean="0">
                <a:solidFill>
                  <a:srgbClr val="043092"/>
                </a:solidFill>
                <a:latin typeface="Times New Roman"/>
                <a:ea typeface="Times New Roman"/>
              </a:rPr>
              <a:t>düzenlenmiştir</a:t>
            </a:r>
            <a:r>
              <a:rPr lang="en-US" altLang="zh-CN" sz="2000" dirty="0" smtClean="0">
                <a:solidFill>
                  <a:srgbClr val="043092"/>
                </a:solidFill>
                <a:latin typeface="Times New Roman"/>
                <a:ea typeface="Times New Roman"/>
              </a:rPr>
              <a:t>.</a:t>
            </a:r>
            <a:endParaRPr lang="tr-TR" altLang="zh-CN" sz="2000" dirty="0" smtClean="0">
              <a:solidFill>
                <a:srgbClr val="043092"/>
              </a:solidFill>
              <a:latin typeface="Times New Roman"/>
              <a:ea typeface="Times New Roman"/>
            </a:endParaRPr>
          </a:p>
          <a:p>
            <a:pPr marL="0" lvl="0" indent="0" hangingPunct="0">
              <a:lnSpc>
                <a:spcPct val="100416"/>
              </a:lnSpc>
              <a:spcBef>
                <a:spcPts val="0"/>
              </a:spcBef>
              <a:buNone/>
            </a:pPr>
            <a:endParaRPr lang="tr-TR" altLang="zh-CN" sz="2000" b="1" dirty="0">
              <a:solidFill>
                <a:srgbClr val="043092"/>
              </a:solidFill>
              <a:latin typeface="Times New Roman"/>
              <a:ea typeface="Times New Roman"/>
            </a:endParaRPr>
          </a:p>
          <a:p>
            <a:pPr marL="0" lvl="0" indent="0" hangingPunct="0">
              <a:lnSpc>
                <a:spcPct val="100416"/>
              </a:lnSpc>
              <a:spcBef>
                <a:spcPts val="0"/>
              </a:spcBef>
              <a:buNone/>
            </a:pPr>
            <a:endParaRPr lang="tr-TR" altLang="zh-CN" sz="2000" b="1" dirty="0" smtClean="0">
              <a:solidFill>
                <a:srgbClr val="043092"/>
              </a:solidFill>
              <a:latin typeface="Times New Roman"/>
              <a:ea typeface="Times New Roman"/>
            </a:endParaRPr>
          </a:p>
          <a:p>
            <a:pPr marL="0" lvl="0" indent="0" hangingPunct="0">
              <a:lnSpc>
                <a:spcPct val="100416"/>
              </a:lnSpc>
              <a:spcBef>
                <a:spcPts val="0"/>
              </a:spcBef>
              <a:buNone/>
            </a:pPr>
            <a:r>
              <a:rPr lang="en-US" altLang="zh-CN" sz="1800" b="1" dirty="0" err="1" smtClean="0">
                <a:solidFill>
                  <a:srgbClr val="043092"/>
                </a:solidFill>
                <a:latin typeface="Times New Roman"/>
                <a:ea typeface="Times New Roman"/>
              </a:rPr>
              <a:t>Gösterge</a:t>
            </a:r>
            <a:r>
              <a:rPr lang="en-US" altLang="zh-CN" sz="1800" b="1" dirty="0" smtClean="0">
                <a:solidFill>
                  <a:srgbClr val="043092"/>
                </a:solidFill>
                <a:latin typeface="Times New Roman"/>
                <a:ea typeface="宋体" panose="02010600030101010101" pitchFamily="2" charset="-122"/>
                <a:cs typeface="Times New Roman"/>
              </a:rPr>
              <a:t> </a:t>
            </a:r>
            <a:r>
              <a:rPr lang="en-US" altLang="zh-CN" sz="1800" b="1" dirty="0" err="1">
                <a:solidFill>
                  <a:srgbClr val="043092"/>
                </a:solidFill>
                <a:latin typeface="Times New Roman"/>
                <a:ea typeface="Times New Roman"/>
              </a:rPr>
              <a:t>Aylığı</a:t>
            </a:r>
            <a:r>
              <a:rPr lang="en-US" altLang="zh-CN" sz="1800" b="1" dirty="0">
                <a:solidFill>
                  <a:srgbClr val="043092"/>
                </a:solidFill>
                <a:latin typeface="Times New Roman"/>
                <a:ea typeface="宋体" panose="02010600030101010101" pitchFamily="2" charset="-122"/>
                <a:cs typeface="Times New Roman"/>
              </a:rPr>
              <a:t> </a:t>
            </a:r>
            <a:r>
              <a:rPr lang="en-US" altLang="zh-CN" sz="1800" b="1" dirty="0">
                <a:solidFill>
                  <a:srgbClr val="043092"/>
                </a:solidFill>
                <a:latin typeface="Times New Roman"/>
                <a:ea typeface="Times New Roman"/>
              </a:rPr>
              <a:t>=</a:t>
            </a:r>
            <a:r>
              <a:rPr lang="en-US" altLang="zh-CN" sz="1800" b="1" dirty="0">
                <a:solidFill>
                  <a:srgbClr val="043092"/>
                </a:solidFill>
                <a:latin typeface="Times New Roman"/>
                <a:ea typeface="宋体" panose="02010600030101010101" pitchFamily="2" charset="-122"/>
                <a:cs typeface="Times New Roman"/>
              </a:rPr>
              <a:t> </a:t>
            </a:r>
            <a:r>
              <a:rPr lang="en-US" altLang="zh-CN" sz="1800" b="1" dirty="0" err="1">
                <a:solidFill>
                  <a:srgbClr val="043092"/>
                </a:solidFill>
                <a:latin typeface="Times New Roman"/>
                <a:ea typeface="Times New Roman"/>
              </a:rPr>
              <a:t>Gösterge</a:t>
            </a:r>
            <a:r>
              <a:rPr lang="en-US" altLang="zh-CN" sz="1800" b="1" dirty="0">
                <a:solidFill>
                  <a:srgbClr val="043092"/>
                </a:solidFill>
                <a:latin typeface="Times New Roman"/>
                <a:ea typeface="宋体" panose="02010600030101010101" pitchFamily="2" charset="-122"/>
                <a:cs typeface="Times New Roman"/>
              </a:rPr>
              <a:t> </a:t>
            </a:r>
            <a:r>
              <a:rPr lang="en-US" altLang="zh-CN" sz="1800" b="1" dirty="0">
                <a:solidFill>
                  <a:srgbClr val="043092"/>
                </a:solidFill>
                <a:latin typeface="Times New Roman"/>
                <a:ea typeface="Times New Roman"/>
              </a:rPr>
              <a:t>X</a:t>
            </a:r>
            <a:r>
              <a:rPr lang="en-US" altLang="zh-CN" sz="1800" b="1" dirty="0">
                <a:solidFill>
                  <a:srgbClr val="043092"/>
                </a:solidFill>
                <a:latin typeface="Times New Roman"/>
                <a:ea typeface="宋体" panose="02010600030101010101" pitchFamily="2" charset="-122"/>
                <a:cs typeface="Times New Roman"/>
              </a:rPr>
              <a:t> </a:t>
            </a:r>
            <a:r>
              <a:rPr lang="en-US" altLang="zh-CN" sz="1800" b="1" dirty="0" err="1">
                <a:solidFill>
                  <a:srgbClr val="043092"/>
                </a:solidFill>
                <a:latin typeface="Times New Roman"/>
                <a:ea typeface="Times New Roman"/>
              </a:rPr>
              <a:t>Aylık</a:t>
            </a:r>
            <a:r>
              <a:rPr lang="en-US" altLang="zh-CN" sz="1800" b="1" spc="-10" dirty="0">
                <a:solidFill>
                  <a:srgbClr val="043092"/>
                </a:solidFill>
                <a:latin typeface="Times New Roman"/>
                <a:ea typeface="宋体" panose="02010600030101010101" pitchFamily="2" charset="-122"/>
                <a:cs typeface="Times New Roman"/>
              </a:rPr>
              <a:t> </a:t>
            </a:r>
            <a:r>
              <a:rPr lang="en-US" altLang="zh-CN" sz="1800" b="1" dirty="0" err="1">
                <a:solidFill>
                  <a:srgbClr val="043092"/>
                </a:solidFill>
                <a:latin typeface="Times New Roman"/>
                <a:ea typeface="Times New Roman"/>
              </a:rPr>
              <a:t>Katsayı</a:t>
            </a:r>
            <a:endParaRPr lang="en-US" altLang="zh-CN" sz="1800" b="1" dirty="0">
              <a:solidFill>
                <a:srgbClr val="043092"/>
              </a:solidFill>
              <a:latin typeface="Times New Roman"/>
              <a:ea typeface="Times New Roman"/>
            </a:endParaRPr>
          </a:p>
          <a:p>
            <a:pPr marL="0" lvl="0" indent="0">
              <a:lnSpc>
                <a:spcPts val="1000"/>
              </a:lnSpc>
              <a:spcBef>
                <a:spcPts val="0"/>
              </a:spcBef>
              <a:buNone/>
            </a:pPr>
            <a:endParaRPr lang="en-US" sz="1800" dirty="0">
              <a:solidFill>
                <a:prstClr val="black"/>
              </a:solidFill>
            </a:endParaRPr>
          </a:p>
          <a:p>
            <a:pPr marL="0" lvl="0" indent="0">
              <a:lnSpc>
                <a:spcPts val="1000"/>
              </a:lnSpc>
              <a:spcBef>
                <a:spcPts val="0"/>
              </a:spcBef>
              <a:buNone/>
            </a:pPr>
            <a:endParaRPr lang="en-US" sz="1800" dirty="0">
              <a:solidFill>
                <a:prstClr val="black"/>
              </a:solidFill>
            </a:endParaRPr>
          </a:p>
          <a:p>
            <a:pPr marL="0" lvl="0" indent="0">
              <a:lnSpc>
                <a:spcPts val="1000"/>
              </a:lnSpc>
              <a:spcBef>
                <a:spcPts val="0"/>
              </a:spcBef>
              <a:buNone/>
            </a:pPr>
            <a:endParaRPr lang="en-US" sz="1800" dirty="0">
              <a:solidFill>
                <a:prstClr val="black"/>
              </a:solidFill>
            </a:endParaRPr>
          </a:p>
          <a:p>
            <a:pPr marL="0" lvl="0" indent="0">
              <a:lnSpc>
                <a:spcPts val="1514"/>
              </a:lnSpc>
              <a:spcBef>
                <a:spcPts val="0"/>
              </a:spcBef>
              <a:buNone/>
            </a:pPr>
            <a:endParaRPr lang="en-US" sz="1800" dirty="0">
              <a:solidFill>
                <a:prstClr val="black"/>
              </a:solidFill>
            </a:endParaRPr>
          </a:p>
          <a:p>
            <a:pPr marL="0" lvl="0" indent="0">
              <a:lnSpc>
                <a:spcPct val="100000"/>
              </a:lnSpc>
              <a:spcBef>
                <a:spcPts val="0"/>
              </a:spcBef>
              <a:buNone/>
            </a:pPr>
            <a:r>
              <a:rPr lang="en-US" altLang="zh-CN" sz="2000" b="1" dirty="0" err="1">
                <a:solidFill>
                  <a:srgbClr val="043092"/>
                </a:solidFill>
                <a:latin typeface="Times New Roman"/>
                <a:ea typeface="Times New Roman"/>
              </a:rPr>
              <a:t>Örnek</a:t>
            </a:r>
            <a:r>
              <a:rPr lang="en-US" altLang="zh-CN" sz="2000" b="1" spc="55" dirty="0">
                <a:solidFill>
                  <a:srgbClr val="043092"/>
                </a:solidFill>
                <a:latin typeface="Times New Roman"/>
                <a:ea typeface="宋体" panose="02010600030101010101" pitchFamily="2" charset="-122"/>
                <a:cs typeface="Times New Roman"/>
              </a:rPr>
              <a:t> </a:t>
            </a:r>
            <a:r>
              <a:rPr lang="en-US" altLang="zh-CN" sz="2000" b="1" dirty="0">
                <a:solidFill>
                  <a:srgbClr val="043092"/>
                </a:solidFill>
                <a:latin typeface="Times New Roman"/>
                <a:ea typeface="Times New Roman"/>
              </a:rPr>
              <a:t>(</a:t>
            </a:r>
            <a:r>
              <a:rPr lang="en-US" altLang="zh-CN" sz="2000" b="1" dirty="0" err="1">
                <a:solidFill>
                  <a:srgbClr val="043092"/>
                </a:solidFill>
                <a:latin typeface="Times New Roman"/>
                <a:ea typeface="Times New Roman"/>
              </a:rPr>
              <a:t>Derece</a:t>
            </a:r>
            <a:r>
              <a:rPr lang="en-US" altLang="zh-CN" sz="2000" b="1" spc="60" dirty="0">
                <a:solidFill>
                  <a:srgbClr val="043092"/>
                </a:solidFill>
                <a:latin typeface="Times New Roman"/>
                <a:ea typeface="宋体" panose="02010600030101010101" pitchFamily="2" charset="-122"/>
                <a:cs typeface="Times New Roman"/>
              </a:rPr>
              <a:t> </a:t>
            </a:r>
            <a:r>
              <a:rPr lang="en-US" altLang="zh-CN" sz="2000" b="1" dirty="0">
                <a:solidFill>
                  <a:srgbClr val="043092"/>
                </a:solidFill>
                <a:latin typeface="Times New Roman"/>
                <a:ea typeface="Times New Roman"/>
              </a:rPr>
              <a:t>9,</a:t>
            </a:r>
            <a:r>
              <a:rPr lang="en-US" altLang="zh-CN" sz="2000" b="1" spc="60"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Kademe</a:t>
            </a:r>
            <a:r>
              <a:rPr lang="en-US" altLang="zh-CN" sz="2000" b="1" spc="60" dirty="0">
                <a:solidFill>
                  <a:srgbClr val="043092"/>
                </a:solidFill>
                <a:latin typeface="Times New Roman"/>
                <a:ea typeface="宋体" panose="02010600030101010101" pitchFamily="2" charset="-122"/>
                <a:cs typeface="Times New Roman"/>
              </a:rPr>
              <a:t> </a:t>
            </a:r>
            <a:r>
              <a:rPr lang="en-US" altLang="zh-CN" sz="2000" b="1" dirty="0">
                <a:solidFill>
                  <a:srgbClr val="043092"/>
                </a:solidFill>
                <a:latin typeface="Times New Roman"/>
                <a:ea typeface="Times New Roman"/>
              </a:rPr>
              <a:t>1)=</a:t>
            </a:r>
            <a:r>
              <a:rPr lang="en-US" altLang="zh-CN" sz="2000" b="1" spc="60" dirty="0">
                <a:solidFill>
                  <a:srgbClr val="043092"/>
                </a:solidFill>
                <a:latin typeface="Times New Roman"/>
                <a:ea typeface="宋体" panose="02010600030101010101" pitchFamily="2" charset="-122"/>
                <a:cs typeface="Times New Roman"/>
              </a:rPr>
              <a:t> </a:t>
            </a:r>
            <a:r>
              <a:rPr lang="en-US" altLang="zh-CN" sz="2000" b="1" dirty="0">
                <a:solidFill>
                  <a:srgbClr val="043092"/>
                </a:solidFill>
                <a:latin typeface="Times New Roman"/>
                <a:ea typeface="Times New Roman"/>
              </a:rPr>
              <a:t>620</a:t>
            </a:r>
            <a:r>
              <a:rPr lang="en-US" altLang="zh-CN" sz="2000" b="1" spc="55" dirty="0">
                <a:solidFill>
                  <a:srgbClr val="043092"/>
                </a:solidFill>
                <a:latin typeface="Times New Roman"/>
                <a:ea typeface="宋体" panose="02010600030101010101" pitchFamily="2" charset="-122"/>
                <a:cs typeface="Times New Roman"/>
              </a:rPr>
              <a:t> </a:t>
            </a:r>
            <a:r>
              <a:rPr lang="en-US" altLang="zh-CN" sz="2000" b="1" dirty="0">
                <a:solidFill>
                  <a:srgbClr val="043092"/>
                </a:solidFill>
                <a:latin typeface="Times New Roman"/>
                <a:ea typeface="Times New Roman"/>
              </a:rPr>
              <a:t>x</a:t>
            </a:r>
            <a:r>
              <a:rPr lang="en-US" altLang="zh-CN" sz="2000" b="1" spc="60" dirty="0">
                <a:solidFill>
                  <a:srgbClr val="043092"/>
                </a:solidFill>
                <a:latin typeface="Times New Roman"/>
                <a:ea typeface="宋体" panose="02010600030101010101" pitchFamily="2" charset="-122"/>
                <a:cs typeface="Times New Roman"/>
              </a:rPr>
              <a:t> </a:t>
            </a:r>
            <a:r>
              <a:rPr lang="en-US" altLang="zh-CN" sz="2000" dirty="0">
                <a:solidFill>
                  <a:srgbClr val="043092"/>
                </a:solidFill>
                <a:latin typeface="Times New Roman"/>
                <a:ea typeface="Times New Roman"/>
              </a:rPr>
              <a:t>0,</a:t>
            </a:r>
            <a:r>
              <a:rPr lang="tr-TR" altLang="zh-CN" sz="2000" dirty="0">
                <a:solidFill>
                  <a:srgbClr val="043092"/>
                </a:solidFill>
                <a:latin typeface="Times New Roman"/>
                <a:ea typeface="Times New Roman"/>
              </a:rPr>
              <a:t>433684</a:t>
            </a:r>
            <a:r>
              <a:rPr lang="en-US" altLang="zh-CN" sz="2000" dirty="0">
                <a:solidFill>
                  <a:srgbClr val="043092"/>
                </a:solidFill>
                <a:latin typeface="Times New Roman"/>
                <a:ea typeface="宋体" panose="02010600030101010101" pitchFamily="2" charset="-122"/>
                <a:cs typeface="Times New Roman"/>
              </a:rPr>
              <a:t> </a:t>
            </a:r>
            <a:r>
              <a:rPr lang="en-US" altLang="zh-CN" sz="2000" b="1" dirty="0">
                <a:solidFill>
                  <a:srgbClr val="043092"/>
                </a:solidFill>
                <a:latin typeface="Times New Roman"/>
                <a:ea typeface="Times New Roman"/>
              </a:rPr>
              <a:t>=</a:t>
            </a:r>
            <a:r>
              <a:rPr lang="en-US" altLang="zh-CN" sz="2000" b="1" spc="60" dirty="0">
                <a:solidFill>
                  <a:srgbClr val="043092"/>
                </a:solidFill>
                <a:latin typeface="Times New Roman"/>
                <a:ea typeface="宋体" panose="02010600030101010101" pitchFamily="2" charset="-122"/>
                <a:cs typeface="Times New Roman"/>
              </a:rPr>
              <a:t> </a:t>
            </a:r>
            <a:r>
              <a:rPr lang="tr-TR" altLang="zh-CN" sz="2000" b="1" dirty="0">
                <a:solidFill>
                  <a:srgbClr val="043092"/>
                </a:solidFill>
                <a:latin typeface="Times New Roman"/>
                <a:ea typeface="Times New Roman"/>
              </a:rPr>
              <a:t>268,88</a:t>
            </a:r>
            <a:endParaRPr lang="en-US" altLang="zh-CN" sz="2000" b="1" dirty="0">
              <a:solidFill>
                <a:srgbClr val="043092"/>
              </a:solidFill>
              <a:latin typeface="Times New Roman"/>
              <a:ea typeface="Times New Roman"/>
            </a:endParaRPr>
          </a:p>
          <a:p>
            <a:endParaRPr lang="tr-TR" dirty="0"/>
          </a:p>
        </p:txBody>
      </p:sp>
    </p:spTree>
    <p:extLst>
      <p:ext uri="{BB962C8B-B14F-4D97-AF65-F5344CB8AC3E}">
        <p14:creationId xmlns:p14="http://schemas.microsoft.com/office/powerpoint/2010/main" val="25506884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3"/>
          <p:cNvGraphicFramePr>
            <a:graphicFrameLocks noGrp="1"/>
          </p:cNvGraphicFramePr>
          <p:nvPr>
            <p:extLst>
              <p:ext uri="{D42A27DB-BD31-4B8C-83A1-F6EECF244321}">
                <p14:modId xmlns:p14="http://schemas.microsoft.com/office/powerpoint/2010/main" val="1656881781"/>
              </p:ext>
            </p:extLst>
          </p:nvPr>
        </p:nvGraphicFramePr>
        <p:xfrm>
          <a:off x="2294313" y="1067688"/>
          <a:ext cx="7506397" cy="5150074"/>
        </p:xfrm>
        <a:graphic>
          <a:graphicData uri="http://schemas.openxmlformats.org/drawingml/2006/table">
            <a:tbl>
              <a:tblPr firstRow="1" bandRow="1">
                <a:tableStyleId>{2D5ABB26-0587-4C30-8999-92F81FD0307C}</a:tableStyleId>
              </a:tblPr>
              <a:tblGrid>
                <a:gridCol w="906087">
                  <a:extLst>
                    <a:ext uri="{9D8B030D-6E8A-4147-A177-3AD203B41FA5}">
                      <a16:colId xmlns:a16="http://schemas.microsoft.com/office/drawing/2014/main" val="20000"/>
                    </a:ext>
                  </a:extLst>
                </a:gridCol>
                <a:gridCol w="640878">
                  <a:extLst>
                    <a:ext uri="{9D8B030D-6E8A-4147-A177-3AD203B41FA5}">
                      <a16:colId xmlns:a16="http://schemas.microsoft.com/office/drawing/2014/main" val="20001"/>
                    </a:ext>
                  </a:extLst>
                </a:gridCol>
                <a:gridCol w="744929">
                  <a:extLst>
                    <a:ext uri="{9D8B030D-6E8A-4147-A177-3AD203B41FA5}">
                      <a16:colId xmlns:a16="http://schemas.microsoft.com/office/drawing/2014/main" val="20002"/>
                    </a:ext>
                  </a:extLst>
                </a:gridCol>
                <a:gridCol w="744929">
                  <a:extLst>
                    <a:ext uri="{9D8B030D-6E8A-4147-A177-3AD203B41FA5}">
                      <a16:colId xmlns:a16="http://schemas.microsoft.com/office/drawing/2014/main" val="20003"/>
                    </a:ext>
                  </a:extLst>
                </a:gridCol>
                <a:gridCol w="744929">
                  <a:extLst>
                    <a:ext uri="{9D8B030D-6E8A-4147-A177-3AD203B41FA5}">
                      <a16:colId xmlns:a16="http://schemas.microsoft.com/office/drawing/2014/main" val="20004"/>
                    </a:ext>
                  </a:extLst>
                </a:gridCol>
                <a:gridCol w="744929">
                  <a:extLst>
                    <a:ext uri="{9D8B030D-6E8A-4147-A177-3AD203B41FA5}">
                      <a16:colId xmlns:a16="http://schemas.microsoft.com/office/drawing/2014/main" val="20005"/>
                    </a:ext>
                  </a:extLst>
                </a:gridCol>
                <a:gridCol w="744929">
                  <a:extLst>
                    <a:ext uri="{9D8B030D-6E8A-4147-A177-3AD203B41FA5}">
                      <a16:colId xmlns:a16="http://schemas.microsoft.com/office/drawing/2014/main" val="20006"/>
                    </a:ext>
                  </a:extLst>
                </a:gridCol>
                <a:gridCol w="744929">
                  <a:extLst>
                    <a:ext uri="{9D8B030D-6E8A-4147-A177-3AD203B41FA5}">
                      <a16:colId xmlns:a16="http://schemas.microsoft.com/office/drawing/2014/main" val="20007"/>
                    </a:ext>
                  </a:extLst>
                </a:gridCol>
                <a:gridCol w="744929">
                  <a:extLst>
                    <a:ext uri="{9D8B030D-6E8A-4147-A177-3AD203B41FA5}">
                      <a16:colId xmlns:a16="http://schemas.microsoft.com/office/drawing/2014/main" val="20008"/>
                    </a:ext>
                  </a:extLst>
                </a:gridCol>
                <a:gridCol w="744929">
                  <a:extLst>
                    <a:ext uri="{9D8B030D-6E8A-4147-A177-3AD203B41FA5}">
                      <a16:colId xmlns:a16="http://schemas.microsoft.com/office/drawing/2014/main" val="20009"/>
                    </a:ext>
                  </a:extLst>
                </a:gridCol>
              </a:tblGrid>
              <a:tr h="319471">
                <a:tc gridSpan="10">
                  <a:txBody>
                    <a:bodyPr/>
                    <a:lstStyle/>
                    <a:p>
                      <a:pPr marL="4445" algn="ctr">
                        <a:lnSpc>
                          <a:spcPct val="100000"/>
                        </a:lnSpc>
                        <a:spcBef>
                          <a:spcPts val="240"/>
                        </a:spcBef>
                      </a:pPr>
                      <a:r>
                        <a:rPr sz="2000" b="1" dirty="0">
                          <a:solidFill>
                            <a:srgbClr val="FFFFFF"/>
                          </a:solidFill>
                          <a:latin typeface="Calibri"/>
                          <a:cs typeface="Calibri"/>
                        </a:rPr>
                        <a:t>GÖSTERGE </a:t>
                      </a:r>
                      <a:r>
                        <a:rPr sz="2000" b="1" spc="-25" dirty="0">
                          <a:solidFill>
                            <a:srgbClr val="FFFFFF"/>
                          </a:solidFill>
                          <a:latin typeface="Calibri"/>
                          <a:cs typeface="Calibri"/>
                        </a:rPr>
                        <a:t>TABLOSU </a:t>
                      </a:r>
                      <a:r>
                        <a:rPr sz="2000" b="1" spc="10" dirty="0">
                          <a:solidFill>
                            <a:srgbClr val="FFFFFF"/>
                          </a:solidFill>
                          <a:latin typeface="Calibri"/>
                          <a:cs typeface="Calibri"/>
                        </a:rPr>
                        <a:t>(657 </a:t>
                      </a:r>
                      <a:r>
                        <a:rPr sz="2000" b="1" spc="5" dirty="0">
                          <a:solidFill>
                            <a:srgbClr val="FFFFFF"/>
                          </a:solidFill>
                          <a:latin typeface="Calibri"/>
                          <a:cs typeface="Calibri"/>
                        </a:rPr>
                        <a:t>- </a:t>
                      </a:r>
                      <a:r>
                        <a:rPr sz="2000" b="1" spc="25" dirty="0">
                          <a:solidFill>
                            <a:srgbClr val="FFFFFF"/>
                          </a:solidFill>
                          <a:latin typeface="Calibri"/>
                          <a:cs typeface="Calibri"/>
                        </a:rPr>
                        <a:t>43.</a:t>
                      </a:r>
                      <a:r>
                        <a:rPr sz="2000" b="1" spc="-220" dirty="0">
                          <a:solidFill>
                            <a:srgbClr val="FFFFFF"/>
                          </a:solidFill>
                          <a:latin typeface="Calibri"/>
                          <a:cs typeface="Calibri"/>
                        </a:rPr>
                        <a:t> </a:t>
                      </a:r>
                      <a:r>
                        <a:rPr sz="2000" b="1" spc="5" dirty="0">
                          <a:solidFill>
                            <a:srgbClr val="FFFFFF"/>
                          </a:solidFill>
                          <a:latin typeface="Calibri"/>
                          <a:cs typeface="Calibri"/>
                        </a:rPr>
                        <a:t>Md.)</a:t>
                      </a:r>
                      <a:endParaRPr sz="2000" dirty="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3863"/>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63806">
                <a:tc rowSpan="2">
                  <a:txBody>
                    <a:bodyPr/>
                    <a:lstStyle/>
                    <a:p>
                      <a:pPr>
                        <a:lnSpc>
                          <a:spcPct val="100000"/>
                        </a:lnSpc>
                        <a:spcBef>
                          <a:spcPts val="30"/>
                        </a:spcBef>
                      </a:pPr>
                      <a:endParaRPr sz="1400">
                        <a:latin typeface="Times New Roman"/>
                        <a:cs typeface="Times New Roman"/>
                      </a:endParaRPr>
                    </a:p>
                    <a:p>
                      <a:pPr marL="102235">
                        <a:lnSpc>
                          <a:spcPct val="100000"/>
                        </a:lnSpc>
                      </a:pPr>
                      <a:r>
                        <a:rPr sz="1550" b="1" spc="15" dirty="0">
                          <a:solidFill>
                            <a:srgbClr val="FFFFFF"/>
                          </a:solidFill>
                          <a:latin typeface="Calibri"/>
                          <a:cs typeface="Calibri"/>
                        </a:rPr>
                        <a:t>Dereceler</a:t>
                      </a:r>
                      <a:endParaRPr sz="1550">
                        <a:latin typeface="Calibri"/>
                        <a:cs typeface="Calibri"/>
                      </a:endParaRPr>
                    </a:p>
                  </a:txBody>
                  <a:tcPr marL="0" marR="0" marT="381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1F3863"/>
                    </a:solidFill>
                  </a:tcPr>
                </a:tc>
                <a:tc gridSpan="9">
                  <a:txBody>
                    <a:bodyPr/>
                    <a:lstStyle/>
                    <a:p>
                      <a:pPr marL="1905" algn="ctr">
                        <a:lnSpc>
                          <a:spcPct val="100000"/>
                        </a:lnSpc>
                        <a:spcBef>
                          <a:spcPts val="320"/>
                        </a:spcBef>
                      </a:pPr>
                      <a:r>
                        <a:rPr sz="1550" b="1" spc="5" dirty="0">
                          <a:solidFill>
                            <a:srgbClr val="FFFFFF"/>
                          </a:solidFill>
                          <a:latin typeface="Calibri"/>
                          <a:cs typeface="Calibri"/>
                        </a:rPr>
                        <a:t>Kademeler</a:t>
                      </a:r>
                      <a:endParaRPr sz="1550">
                        <a:latin typeface="Calibri"/>
                        <a:cs typeface="Calibri"/>
                      </a:endParaRPr>
                    </a:p>
                  </a:txBody>
                  <a:tcPr marL="0" marR="0" marT="4064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1F3863"/>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393289">
                <a:tc vMerge="1">
                  <a:txBody>
                    <a:bodyPr/>
                    <a:lstStyle/>
                    <a:p>
                      <a:endParaRPr/>
                    </a:p>
                  </a:txBody>
                  <a:tcPr marL="0" marR="0" marT="381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1F3863"/>
                    </a:solidFill>
                  </a:tcPr>
                </a:tc>
                <a:tc>
                  <a:txBody>
                    <a:bodyPr/>
                    <a:lstStyle/>
                    <a:p>
                      <a:pPr marL="635" algn="ctr">
                        <a:lnSpc>
                          <a:spcPct val="100000"/>
                        </a:lnSpc>
                        <a:spcBef>
                          <a:spcPts val="320"/>
                        </a:spcBef>
                      </a:pPr>
                      <a:r>
                        <a:rPr sz="1550" b="1" dirty="0">
                          <a:solidFill>
                            <a:srgbClr val="FFFFFF"/>
                          </a:solidFill>
                          <a:latin typeface="Calibri"/>
                          <a:cs typeface="Calibri"/>
                        </a:rPr>
                        <a:t>1</a:t>
                      </a:r>
                      <a:endParaRPr sz="1550">
                        <a:latin typeface="Calibri"/>
                        <a:cs typeface="Calibri"/>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marL="2540" algn="ctr">
                        <a:lnSpc>
                          <a:spcPct val="100000"/>
                        </a:lnSpc>
                        <a:spcBef>
                          <a:spcPts val="320"/>
                        </a:spcBef>
                      </a:pPr>
                      <a:r>
                        <a:rPr sz="1550" b="1" dirty="0">
                          <a:solidFill>
                            <a:srgbClr val="FFFFFF"/>
                          </a:solidFill>
                          <a:latin typeface="Calibri"/>
                          <a:cs typeface="Calibri"/>
                        </a:rPr>
                        <a:t>2</a:t>
                      </a:r>
                      <a:endParaRPr sz="1550">
                        <a:latin typeface="Calibri"/>
                        <a:cs typeface="Calibri"/>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marL="3810" algn="ctr">
                        <a:lnSpc>
                          <a:spcPct val="100000"/>
                        </a:lnSpc>
                        <a:spcBef>
                          <a:spcPts val="320"/>
                        </a:spcBef>
                      </a:pPr>
                      <a:r>
                        <a:rPr sz="1550" b="1" dirty="0">
                          <a:solidFill>
                            <a:srgbClr val="FFFFFF"/>
                          </a:solidFill>
                          <a:latin typeface="Calibri"/>
                          <a:cs typeface="Calibri"/>
                        </a:rPr>
                        <a:t>3</a:t>
                      </a:r>
                      <a:endParaRPr sz="1550">
                        <a:latin typeface="Calibri"/>
                        <a:cs typeface="Calibri"/>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marL="5080" algn="ctr">
                        <a:lnSpc>
                          <a:spcPct val="100000"/>
                        </a:lnSpc>
                        <a:spcBef>
                          <a:spcPts val="320"/>
                        </a:spcBef>
                      </a:pPr>
                      <a:r>
                        <a:rPr sz="1550" b="1" dirty="0">
                          <a:solidFill>
                            <a:srgbClr val="FFFFFF"/>
                          </a:solidFill>
                          <a:latin typeface="Calibri"/>
                          <a:cs typeface="Calibri"/>
                        </a:rPr>
                        <a:t>4</a:t>
                      </a:r>
                      <a:endParaRPr sz="1550">
                        <a:latin typeface="Calibri"/>
                        <a:cs typeface="Calibri"/>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marL="6985" algn="ctr">
                        <a:lnSpc>
                          <a:spcPct val="100000"/>
                        </a:lnSpc>
                        <a:spcBef>
                          <a:spcPts val="320"/>
                        </a:spcBef>
                      </a:pPr>
                      <a:r>
                        <a:rPr sz="1550" b="1" dirty="0">
                          <a:solidFill>
                            <a:srgbClr val="FFFFFF"/>
                          </a:solidFill>
                          <a:latin typeface="Calibri"/>
                          <a:cs typeface="Calibri"/>
                        </a:rPr>
                        <a:t>5</a:t>
                      </a:r>
                      <a:endParaRPr sz="1550">
                        <a:latin typeface="Calibri"/>
                        <a:cs typeface="Calibri"/>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marL="8255" algn="ctr">
                        <a:lnSpc>
                          <a:spcPct val="100000"/>
                        </a:lnSpc>
                        <a:spcBef>
                          <a:spcPts val="320"/>
                        </a:spcBef>
                      </a:pPr>
                      <a:r>
                        <a:rPr sz="1550" b="1" dirty="0">
                          <a:solidFill>
                            <a:srgbClr val="FFFFFF"/>
                          </a:solidFill>
                          <a:latin typeface="Calibri"/>
                          <a:cs typeface="Calibri"/>
                        </a:rPr>
                        <a:t>6</a:t>
                      </a:r>
                      <a:endParaRPr sz="1550">
                        <a:latin typeface="Calibri"/>
                        <a:cs typeface="Calibri"/>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marL="9525" algn="ctr">
                        <a:lnSpc>
                          <a:spcPct val="100000"/>
                        </a:lnSpc>
                        <a:spcBef>
                          <a:spcPts val="320"/>
                        </a:spcBef>
                      </a:pPr>
                      <a:r>
                        <a:rPr sz="1550" b="1" dirty="0">
                          <a:solidFill>
                            <a:srgbClr val="FFFFFF"/>
                          </a:solidFill>
                          <a:latin typeface="Calibri"/>
                          <a:cs typeface="Calibri"/>
                        </a:rPr>
                        <a:t>7</a:t>
                      </a:r>
                      <a:endParaRPr sz="1550">
                        <a:latin typeface="Calibri"/>
                        <a:cs typeface="Calibri"/>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marL="10795" algn="ctr">
                        <a:lnSpc>
                          <a:spcPct val="100000"/>
                        </a:lnSpc>
                        <a:spcBef>
                          <a:spcPts val="320"/>
                        </a:spcBef>
                      </a:pPr>
                      <a:r>
                        <a:rPr sz="1550" b="1" dirty="0">
                          <a:solidFill>
                            <a:srgbClr val="FFFFFF"/>
                          </a:solidFill>
                          <a:latin typeface="Calibri"/>
                          <a:cs typeface="Calibri"/>
                        </a:rPr>
                        <a:t>8</a:t>
                      </a:r>
                      <a:endParaRPr sz="1550">
                        <a:latin typeface="Calibri"/>
                        <a:cs typeface="Calibri"/>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marL="12700" algn="ctr">
                        <a:lnSpc>
                          <a:spcPct val="100000"/>
                        </a:lnSpc>
                        <a:spcBef>
                          <a:spcPts val="320"/>
                        </a:spcBef>
                      </a:pPr>
                      <a:r>
                        <a:rPr sz="1550" b="1" dirty="0">
                          <a:solidFill>
                            <a:srgbClr val="FFFFFF"/>
                          </a:solidFill>
                          <a:latin typeface="Calibri"/>
                          <a:cs typeface="Calibri"/>
                        </a:rPr>
                        <a:t>9</a:t>
                      </a:r>
                      <a:endParaRPr sz="1550">
                        <a:latin typeface="Calibri"/>
                        <a:cs typeface="Calibri"/>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extLst>
                  <a:ext uri="{0D108BD9-81ED-4DB2-BD59-A6C34878D82A}">
                    <a16:rowId xmlns:a16="http://schemas.microsoft.com/office/drawing/2014/main" val="10002"/>
                  </a:ext>
                </a:extLst>
              </a:tr>
              <a:tr h="260781">
                <a:tc>
                  <a:txBody>
                    <a:bodyPr/>
                    <a:lstStyle/>
                    <a:p>
                      <a:pPr marL="2540" algn="ctr">
                        <a:lnSpc>
                          <a:spcPct val="100000"/>
                        </a:lnSpc>
                        <a:spcBef>
                          <a:spcPts val="295"/>
                        </a:spcBef>
                      </a:pPr>
                      <a:r>
                        <a:rPr sz="1400" b="1" dirty="0">
                          <a:solidFill>
                            <a:srgbClr val="FFFFFF"/>
                          </a:solidFill>
                          <a:latin typeface="Calibri"/>
                          <a:cs typeface="Calibri"/>
                        </a:rPr>
                        <a:t>1</a:t>
                      </a:r>
                      <a:endParaRPr sz="1400">
                        <a:latin typeface="Calibri"/>
                        <a:cs typeface="Calibri"/>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marL="2540" algn="ctr">
                        <a:lnSpc>
                          <a:spcPts val="1610"/>
                        </a:lnSpc>
                        <a:spcBef>
                          <a:spcPts val="555"/>
                        </a:spcBef>
                      </a:pPr>
                      <a:r>
                        <a:rPr sz="1400" spc="35" dirty="0">
                          <a:solidFill>
                            <a:srgbClr val="1F3863"/>
                          </a:solidFill>
                          <a:latin typeface="Calibri"/>
                          <a:cs typeface="Calibri"/>
                        </a:rPr>
                        <a:t>1320</a:t>
                      </a:r>
                      <a:endParaRPr sz="1400">
                        <a:latin typeface="Calibri"/>
                        <a:cs typeface="Calibri"/>
                      </a:endParaRPr>
                    </a:p>
                  </a:txBody>
                  <a:tcPr marL="0" marR="0" marT="704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3810" algn="ctr">
                        <a:lnSpc>
                          <a:spcPts val="1610"/>
                        </a:lnSpc>
                        <a:spcBef>
                          <a:spcPts val="555"/>
                        </a:spcBef>
                      </a:pPr>
                      <a:r>
                        <a:rPr sz="1400" spc="35" dirty="0">
                          <a:solidFill>
                            <a:srgbClr val="1F3863"/>
                          </a:solidFill>
                          <a:latin typeface="Calibri"/>
                          <a:cs typeface="Calibri"/>
                        </a:rPr>
                        <a:t>1380</a:t>
                      </a:r>
                      <a:endParaRPr sz="1400">
                        <a:latin typeface="Calibri"/>
                        <a:cs typeface="Calibri"/>
                      </a:endParaRPr>
                    </a:p>
                  </a:txBody>
                  <a:tcPr marL="0" marR="0" marT="704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5080" algn="ctr">
                        <a:lnSpc>
                          <a:spcPts val="1610"/>
                        </a:lnSpc>
                        <a:spcBef>
                          <a:spcPts val="555"/>
                        </a:spcBef>
                      </a:pPr>
                      <a:r>
                        <a:rPr sz="1400" spc="35" dirty="0">
                          <a:solidFill>
                            <a:srgbClr val="1F3863"/>
                          </a:solidFill>
                          <a:latin typeface="Calibri"/>
                          <a:cs typeface="Calibri"/>
                        </a:rPr>
                        <a:t>1440</a:t>
                      </a:r>
                      <a:endParaRPr sz="1400">
                        <a:latin typeface="Calibri"/>
                        <a:cs typeface="Calibri"/>
                      </a:endParaRPr>
                    </a:p>
                  </a:txBody>
                  <a:tcPr marL="0" marR="0" marT="704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7620" algn="ctr">
                        <a:lnSpc>
                          <a:spcPts val="1610"/>
                        </a:lnSpc>
                        <a:spcBef>
                          <a:spcPts val="555"/>
                        </a:spcBef>
                      </a:pPr>
                      <a:r>
                        <a:rPr sz="1400" spc="35" dirty="0">
                          <a:solidFill>
                            <a:srgbClr val="1F3863"/>
                          </a:solidFill>
                          <a:latin typeface="Calibri"/>
                          <a:cs typeface="Calibri"/>
                        </a:rPr>
                        <a:t>1500</a:t>
                      </a:r>
                      <a:endParaRPr sz="1400">
                        <a:latin typeface="Calibri"/>
                        <a:cs typeface="Calibri"/>
                      </a:endParaRPr>
                    </a:p>
                  </a:txBody>
                  <a:tcPr marL="0" marR="0" marT="704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5080" algn="ctr">
                        <a:lnSpc>
                          <a:spcPts val="1610"/>
                        </a:lnSpc>
                        <a:spcBef>
                          <a:spcPts val="555"/>
                        </a:spcBef>
                      </a:pPr>
                      <a:endParaRPr sz="1400" dirty="0">
                        <a:latin typeface="Calibri"/>
                        <a:cs typeface="Calibri"/>
                      </a:endParaRPr>
                    </a:p>
                  </a:txBody>
                  <a:tcPr marL="0" marR="0" marT="704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6350" algn="ctr">
                        <a:lnSpc>
                          <a:spcPts val="1610"/>
                        </a:lnSpc>
                        <a:spcBef>
                          <a:spcPts val="555"/>
                        </a:spcBef>
                      </a:pPr>
                      <a:endParaRPr sz="1400" dirty="0">
                        <a:latin typeface="Calibri"/>
                        <a:cs typeface="Calibri"/>
                      </a:endParaRPr>
                    </a:p>
                  </a:txBody>
                  <a:tcPr marL="0" marR="0" marT="704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7620" algn="ctr">
                        <a:lnSpc>
                          <a:spcPts val="1610"/>
                        </a:lnSpc>
                        <a:spcBef>
                          <a:spcPts val="555"/>
                        </a:spcBef>
                      </a:pPr>
                      <a:endParaRPr sz="1400" dirty="0">
                        <a:latin typeface="Calibri"/>
                        <a:cs typeface="Calibri"/>
                      </a:endParaRPr>
                    </a:p>
                  </a:txBody>
                  <a:tcPr marL="0" marR="0" marT="704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8890" algn="ctr">
                        <a:lnSpc>
                          <a:spcPts val="1610"/>
                        </a:lnSpc>
                        <a:spcBef>
                          <a:spcPts val="555"/>
                        </a:spcBef>
                      </a:pPr>
                      <a:endParaRPr sz="1400" dirty="0">
                        <a:latin typeface="Calibri"/>
                        <a:cs typeface="Calibri"/>
                      </a:endParaRPr>
                    </a:p>
                  </a:txBody>
                  <a:tcPr marL="0" marR="0" marT="704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10795" algn="ctr">
                        <a:lnSpc>
                          <a:spcPts val="1610"/>
                        </a:lnSpc>
                        <a:spcBef>
                          <a:spcPts val="555"/>
                        </a:spcBef>
                      </a:pPr>
                      <a:endParaRPr sz="1400" dirty="0">
                        <a:latin typeface="Calibri"/>
                        <a:cs typeface="Calibri"/>
                      </a:endParaRPr>
                    </a:p>
                  </a:txBody>
                  <a:tcPr marL="0" marR="0" marT="704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extLst>
                  <a:ext uri="{0D108BD9-81ED-4DB2-BD59-A6C34878D82A}">
                    <a16:rowId xmlns:a16="http://schemas.microsoft.com/office/drawing/2014/main" val="10003"/>
                  </a:ext>
                </a:extLst>
              </a:tr>
              <a:tr h="260781">
                <a:tc>
                  <a:txBody>
                    <a:bodyPr/>
                    <a:lstStyle/>
                    <a:p>
                      <a:pPr marL="2540" algn="ctr">
                        <a:lnSpc>
                          <a:spcPct val="100000"/>
                        </a:lnSpc>
                        <a:spcBef>
                          <a:spcPts val="300"/>
                        </a:spcBef>
                      </a:pPr>
                      <a:r>
                        <a:rPr sz="1400" b="1" dirty="0">
                          <a:solidFill>
                            <a:srgbClr val="FFFFFF"/>
                          </a:solidFill>
                          <a:latin typeface="Calibri"/>
                          <a:cs typeface="Calibri"/>
                        </a:rPr>
                        <a:t>2</a:t>
                      </a:r>
                      <a:endParaRPr sz="1400">
                        <a:latin typeface="Calibri"/>
                        <a:cs typeface="Calibri"/>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marL="2540" algn="ctr">
                        <a:lnSpc>
                          <a:spcPts val="1610"/>
                        </a:lnSpc>
                        <a:spcBef>
                          <a:spcPts val="555"/>
                        </a:spcBef>
                      </a:pPr>
                      <a:r>
                        <a:rPr sz="1400" spc="35" dirty="0">
                          <a:solidFill>
                            <a:srgbClr val="1F3863"/>
                          </a:solidFill>
                          <a:latin typeface="Calibri"/>
                          <a:cs typeface="Calibri"/>
                        </a:rPr>
                        <a:t>1155</a:t>
                      </a:r>
                      <a:endParaRPr sz="1400" dirty="0">
                        <a:latin typeface="Calibri"/>
                        <a:cs typeface="Calibri"/>
                      </a:endParaRPr>
                    </a:p>
                  </a:txBody>
                  <a:tcPr marL="0" marR="0" marT="704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3810" algn="ctr">
                        <a:lnSpc>
                          <a:spcPts val="1610"/>
                        </a:lnSpc>
                        <a:spcBef>
                          <a:spcPts val="555"/>
                        </a:spcBef>
                      </a:pPr>
                      <a:r>
                        <a:rPr sz="1400" spc="35" dirty="0">
                          <a:solidFill>
                            <a:srgbClr val="1F3863"/>
                          </a:solidFill>
                          <a:latin typeface="Calibri"/>
                          <a:cs typeface="Calibri"/>
                        </a:rPr>
                        <a:t>1210</a:t>
                      </a:r>
                      <a:endParaRPr sz="1400">
                        <a:latin typeface="Calibri"/>
                        <a:cs typeface="Calibri"/>
                      </a:endParaRPr>
                    </a:p>
                  </a:txBody>
                  <a:tcPr marL="0" marR="0" marT="704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5080" algn="ctr">
                        <a:lnSpc>
                          <a:spcPts val="1610"/>
                        </a:lnSpc>
                        <a:spcBef>
                          <a:spcPts val="555"/>
                        </a:spcBef>
                      </a:pPr>
                      <a:r>
                        <a:rPr sz="1400" spc="35" dirty="0">
                          <a:solidFill>
                            <a:srgbClr val="1F3863"/>
                          </a:solidFill>
                          <a:latin typeface="Calibri"/>
                          <a:cs typeface="Calibri"/>
                        </a:rPr>
                        <a:t>1265</a:t>
                      </a:r>
                      <a:endParaRPr sz="1400">
                        <a:latin typeface="Calibri"/>
                        <a:cs typeface="Calibri"/>
                      </a:endParaRPr>
                    </a:p>
                  </a:txBody>
                  <a:tcPr marL="0" marR="0" marT="704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7620" algn="ctr">
                        <a:lnSpc>
                          <a:spcPts val="1610"/>
                        </a:lnSpc>
                        <a:spcBef>
                          <a:spcPts val="555"/>
                        </a:spcBef>
                      </a:pPr>
                      <a:r>
                        <a:rPr sz="1400" spc="35" dirty="0">
                          <a:solidFill>
                            <a:srgbClr val="1F3863"/>
                          </a:solidFill>
                          <a:latin typeface="Calibri"/>
                          <a:cs typeface="Calibri"/>
                        </a:rPr>
                        <a:t>1320</a:t>
                      </a:r>
                      <a:endParaRPr sz="1400">
                        <a:latin typeface="Calibri"/>
                        <a:cs typeface="Calibri"/>
                      </a:endParaRPr>
                    </a:p>
                  </a:txBody>
                  <a:tcPr marL="0" marR="0" marT="704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8255" algn="ctr">
                        <a:lnSpc>
                          <a:spcPts val="1610"/>
                        </a:lnSpc>
                        <a:spcBef>
                          <a:spcPts val="555"/>
                        </a:spcBef>
                      </a:pPr>
                      <a:r>
                        <a:rPr sz="1400" spc="35" dirty="0">
                          <a:solidFill>
                            <a:srgbClr val="1F3863"/>
                          </a:solidFill>
                          <a:latin typeface="Calibri"/>
                          <a:cs typeface="Calibri"/>
                        </a:rPr>
                        <a:t>1380</a:t>
                      </a:r>
                      <a:endParaRPr sz="1400">
                        <a:latin typeface="Calibri"/>
                        <a:cs typeface="Calibri"/>
                      </a:endParaRPr>
                    </a:p>
                  </a:txBody>
                  <a:tcPr marL="0" marR="0" marT="704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281940">
                        <a:lnSpc>
                          <a:spcPts val="1610"/>
                        </a:lnSpc>
                        <a:spcBef>
                          <a:spcPts val="555"/>
                        </a:spcBef>
                      </a:pPr>
                      <a:r>
                        <a:rPr sz="1400" spc="35" dirty="0">
                          <a:solidFill>
                            <a:srgbClr val="1F3863"/>
                          </a:solidFill>
                          <a:latin typeface="Calibri"/>
                          <a:cs typeface="Calibri"/>
                        </a:rPr>
                        <a:t>1440</a:t>
                      </a:r>
                      <a:endParaRPr sz="1400">
                        <a:latin typeface="Calibri"/>
                        <a:cs typeface="Calibri"/>
                      </a:endParaRPr>
                    </a:p>
                  </a:txBody>
                  <a:tcPr marL="0" marR="0" marT="704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7620" algn="ctr">
                        <a:lnSpc>
                          <a:spcPts val="1610"/>
                        </a:lnSpc>
                        <a:spcBef>
                          <a:spcPts val="555"/>
                        </a:spcBef>
                      </a:pPr>
                      <a:endParaRPr sz="1400" dirty="0">
                        <a:latin typeface="Calibri"/>
                        <a:cs typeface="Calibri"/>
                      </a:endParaRPr>
                    </a:p>
                  </a:txBody>
                  <a:tcPr marL="0" marR="0" marT="704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8890" algn="ctr">
                        <a:lnSpc>
                          <a:spcPts val="1610"/>
                        </a:lnSpc>
                        <a:spcBef>
                          <a:spcPts val="555"/>
                        </a:spcBef>
                      </a:pPr>
                      <a:endParaRPr sz="1400" dirty="0">
                        <a:latin typeface="Calibri"/>
                        <a:cs typeface="Calibri"/>
                      </a:endParaRPr>
                    </a:p>
                  </a:txBody>
                  <a:tcPr marL="0" marR="0" marT="704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10795" algn="ctr">
                        <a:lnSpc>
                          <a:spcPts val="1610"/>
                        </a:lnSpc>
                        <a:spcBef>
                          <a:spcPts val="555"/>
                        </a:spcBef>
                      </a:pPr>
                      <a:endParaRPr sz="1400" dirty="0">
                        <a:latin typeface="Calibri"/>
                        <a:cs typeface="Calibri"/>
                      </a:endParaRPr>
                    </a:p>
                  </a:txBody>
                  <a:tcPr marL="0" marR="0" marT="704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extLst>
                  <a:ext uri="{0D108BD9-81ED-4DB2-BD59-A6C34878D82A}">
                    <a16:rowId xmlns:a16="http://schemas.microsoft.com/office/drawing/2014/main" val="10004"/>
                  </a:ext>
                </a:extLst>
              </a:tr>
              <a:tr h="261386">
                <a:tc>
                  <a:txBody>
                    <a:bodyPr/>
                    <a:lstStyle/>
                    <a:p>
                      <a:pPr marL="2540" algn="ctr">
                        <a:lnSpc>
                          <a:spcPct val="100000"/>
                        </a:lnSpc>
                        <a:spcBef>
                          <a:spcPts val="305"/>
                        </a:spcBef>
                      </a:pPr>
                      <a:r>
                        <a:rPr sz="1400" b="1" dirty="0">
                          <a:solidFill>
                            <a:srgbClr val="FFFFFF"/>
                          </a:solidFill>
                          <a:latin typeface="Calibri"/>
                          <a:cs typeface="Calibri"/>
                        </a:rPr>
                        <a:t>3</a:t>
                      </a:r>
                      <a:endParaRPr sz="1400">
                        <a:latin typeface="Calibri"/>
                        <a:cs typeface="Calibri"/>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marL="2540" algn="ctr">
                        <a:lnSpc>
                          <a:spcPts val="1605"/>
                        </a:lnSpc>
                        <a:spcBef>
                          <a:spcPts val="560"/>
                        </a:spcBef>
                      </a:pPr>
                      <a:r>
                        <a:rPr sz="1400" spc="35" dirty="0">
                          <a:solidFill>
                            <a:srgbClr val="1F3863"/>
                          </a:solidFill>
                          <a:latin typeface="Calibri"/>
                          <a:cs typeface="Calibri"/>
                        </a:rPr>
                        <a:t>1020</a:t>
                      </a:r>
                      <a:endParaRPr sz="1400">
                        <a:latin typeface="Calibri"/>
                        <a:cs typeface="Calibri"/>
                      </a:endParaRPr>
                    </a:p>
                  </a:txBody>
                  <a:tcPr marL="0" marR="0" marT="711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3810" algn="ctr">
                        <a:lnSpc>
                          <a:spcPts val="1605"/>
                        </a:lnSpc>
                        <a:spcBef>
                          <a:spcPts val="560"/>
                        </a:spcBef>
                      </a:pPr>
                      <a:r>
                        <a:rPr sz="1400" spc="35" dirty="0">
                          <a:solidFill>
                            <a:srgbClr val="1F3863"/>
                          </a:solidFill>
                          <a:latin typeface="Calibri"/>
                          <a:cs typeface="Calibri"/>
                        </a:rPr>
                        <a:t>1065</a:t>
                      </a:r>
                      <a:endParaRPr sz="1400" dirty="0">
                        <a:latin typeface="Calibri"/>
                        <a:cs typeface="Calibri"/>
                      </a:endParaRPr>
                    </a:p>
                  </a:txBody>
                  <a:tcPr marL="0" marR="0" marT="711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5080" algn="ctr">
                        <a:lnSpc>
                          <a:spcPts val="1605"/>
                        </a:lnSpc>
                        <a:spcBef>
                          <a:spcPts val="560"/>
                        </a:spcBef>
                      </a:pPr>
                      <a:r>
                        <a:rPr sz="1400" spc="35" dirty="0">
                          <a:solidFill>
                            <a:srgbClr val="1F3863"/>
                          </a:solidFill>
                          <a:latin typeface="Calibri"/>
                          <a:cs typeface="Calibri"/>
                        </a:rPr>
                        <a:t>1110</a:t>
                      </a:r>
                      <a:endParaRPr sz="1400">
                        <a:latin typeface="Calibri"/>
                        <a:cs typeface="Calibri"/>
                      </a:endParaRPr>
                    </a:p>
                  </a:txBody>
                  <a:tcPr marL="0" marR="0" marT="711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7620" algn="ctr">
                        <a:lnSpc>
                          <a:spcPts val="1605"/>
                        </a:lnSpc>
                        <a:spcBef>
                          <a:spcPts val="560"/>
                        </a:spcBef>
                      </a:pPr>
                      <a:r>
                        <a:rPr sz="1400" spc="35" dirty="0">
                          <a:solidFill>
                            <a:srgbClr val="1F3863"/>
                          </a:solidFill>
                          <a:latin typeface="Calibri"/>
                          <a:cs typeface="Calibri"/>
                        </a:rPr>
                        <a:t>1155</a:t>
                      </a:r>
                      <a:endParaRPr sz="1400">
                        <a:latin typeface="Calibri"/>
                        <a:cs typeface="Calibri"/>
                      </a:endParaRPr>
                    </a:p>
                  </a:txBody>
                  <a:tcPr marL="0" marR="0" marT="711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8255" algn="ctr">
                        <a:lnSpc>
                          <a:spcPts val="1605"/>
                        </a:lnSpc>
                        <a:spcBef>
                          <a:spcPts val="560"/>
                        </a:spcBef>
                      </a:pPr>
                      <a:r>
                        <a:rPr sz="1400" spc="35" dirty="0">
                          <a:solidFill>
                            <a:srgbClr val="1F3863"/>
                          </a:solidFill>
                          <a:latin typeface="Calibri"/>
                          <a:cs typeface="Calibri"/>
                        </a:rPr>
                        <a:t>1210</a:t>
                      </a:r>
                      <a:endParaRPr sz="1400">
                        <a:latin typeface="Calibri"/>
                        <a:cs typeface="Calibri"/>
                      </a:endParaRPr>
                    </a:p>
                  </a:txBody>
                  <a:tcPr marL="0" marR="0" marT="711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281940">
                        <a:lnSpc>
                          <a:spcPts val="1605"/>
                        </a:lnSpc>
                        <a:spcBef>
                          <a:spcPts val="560"/>
                        </a:spcBef>
                      </a:pPr>
                      <a:r>
                        <a:rPr sz="1400" spc="35" dirty="0">
                          <a:solidFill>
                            <a:srgbClr val="1F3863"/>
                          </a:solidFill>
                          <a:latin typeface="Calibri"/>
                          <a:cs typeface="Calibri"/>
                        </a:rPr>
                        <a:t>1265</a:t>
                      </a:r>
                      <a:endParaRPr sz="1400">
                        <a:latin typeface="Calibri"/>
                        <a:cs typeface="Calibri"/>
                      </a:endParaRPr>
                    </a:p>
                  </a:txBody>
                  <a:tcPr marL="0" marR="0" marT="711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12065" algn="ctr">
                        <a:lnSpc>
                          <a:spcPts val="1605"/>
                        </a:lnSpc>
                        <a:spcBef>
                          <a:spcPts val="560"/>
                        </a:spcBef>
                      </a:pPr>
                      <a:r>
                        <a:rPr sz="1400" spc="35" dirty="0">
                          <a:solidFill>
                            <a:srgbClr val="1F3863"/>
                          </a:solidFill>
                          <a:latin typeface="Calibri"/>
                          <a:cs typeface="Calibri"/>
                        </a:rPr>
                        <a:t>1320</a:t>
                      </a:r>
                      <a:endParaRPr sz="1400">
                        <a:latin typeface="Calibri"/>
                        <a:cs typeface="Calibri"/>
                      </a:endParaRPr>
                    </a:p>
                  </a:txBody>
                  <a:tcPr marL="0" marR="0" marT="711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12700" algn="ctr">
                        <a:lnSpc>
                          <a:spcPts val="1605"/>
                        </a:lnSpc>
                        <a:spcBef>
                          <a:spcPts val="560"/>
                        </a:spcBef>
                      </a:pPr>
                      <a:r>
                        <a:rPr sz="1400" spc="35" dirty="0">
                          <a:solidFill>
                            <a:srgbClr val="1F3863"/>
                          </a:solidFill>
                          <a:latin typeface="Calibri"/>
                          <a:cs typeface="Calibri"/>
                        </a:rPr>
                        <a:t>1380</a:t>
                      </a:r>
                      <a:endParaRPr sz="1400">
                        <a:latin typeface="Calibri"/>
                        <a:cs typeface="Calibri"/>
                      </a:endParaRPr>
                    </a:p>
                  </a:txBody>
                  <a:tcPr marL="0" marR="0" marT="711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10795" algn="ctr">
                        <a:lnSpc>
                          <a:spcPts val="1605"/>
                        </a:lnSpc>
                        <a:spcBef>
                          <a:spcPts val="560"/>
                        </a:spcBef>
                      </a:pPr>
                      <a:endParaRPr sz="1400" dirty="0">
                        <a:latin typeface="Calibri"/>
                        <a:cs typeface="Calibri"/>
                      </a:endParaRPr>
                    </a:p>
                  </a:txBody>
                  <a:tcPr marL="0" marR="0" marT="711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extLst>
                  <a:ext uri="{0D108BD9-81ED-4DB2-BD59-A6C34878D82A}">
                    <a16:rowId xmlns:a16="http://schemas.microsoft.com/office/drawing/2014/main" val="10005"/>
                  </a:ext>
                </a:extLst>
              </a:tr>
              <a:tr h="261991">
                <a:tc>
                  <a:txBody>
                    <a:bodyPr/>
                    <a:lstStyle/>
                    <a:p>
                      <a:pPr marL="2540" algn="ctr">
                        <a:lnSpc>
                          <a:spcPct val="100000"/>
                        </a:lnSpc>
                        <a:spcBef>
                          <a:spcPts val="305"/>
                        </a:spcBef>
                      </a:pPr>
                      <a:r>
                        <a:rPr sz="1400" b="1" dirty="0">
                          <a:solidFill>
                            <a:srgbClr val="FFFFFF"/>
                          </a:solidFill>
                          <a:latin typeface="Calibri"/>
                          <a:cs typeface="Calibri"/>
                        </a:rPr>
                        <a:t>4</a:t>
                      </a:r>
                      <a:endParaRPr sz="1400">
                        <a:latin typeface="Calibri"/>
                        <a:cs typeface="Calibri"/>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marL="2540" algn="ctr">
                        <a:lnSpc>
                          <a:spcPts val="1605"/>
                        </a:lnSpc>
                        <a:spcBef>
                          <a:spcPts val="565"/>
                        </a:spcBef>
                      </a:pPr>
                      <a:r>
                        <a:rPr sz="1400" spc="35" dirty="0">
                          <a:solidFill>
                            <a:srgbClr val="1F3863"/>
                          </a:solidFill>
                          <a:latin typeface="Calibri"/>
                          <a:cs typeface="Calibri"/>
                        </a:rPr>
                        <a:t>915</a:t>
                      </a:r>
                      <a:endParaRPr sz="1400">
                        <a:latin typeface="Calibri"/>
                        <a:cs typeface="Calibri"/>
                      </a:endParaRPr>
                    </a:p>
                  </a:txBody>
                  <a:tcPr marL="0" marR="0" marT="717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3810" algn="ctr">
                        <a:lnSpc>
                          <a:spcPts val="1605"/>
                        </a:lnSpc>
                        <a:spcBef>
                          <a:spcPts val="565"/>
                        </a:spcBef>
                      </a:pPr>
                      <a:r>
                        <a:rPr sz="1400" spc="35" dirty="0">
                          <a:solidFill>
                            <a:srgbClr val="1F3863"/>
                          </a:solidFill>
                          <a:latin typeface="Calibri"/>
                          <a:cs typeface="Calibri"/>
                        </a:rPr>
                        <a:t>950</a:t>
                      </a:r>
                      <a:endParaRPr sz="1400">
                        <a:latin typeface="Calibri"/>
                        <a:cs typeface="Calibri"/>
                      </a:endParaRPr>
                    </a:p>
                  </a:txBody>
                  <a:tcPr marL="0" marR="0" marT="717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5080" algn="ctr">
                        <a:lnSpc>
                          <a:spcPts val="1605"/>
                        </a:lnSpc>
                        <a:spcBef>
                          <a:spcPts val="565"/>
                        </a:spcBef>
                      </a:pPr>
                      <a:r>
                        <a:rPr sz="1400" spc="35" dirty="0">
                          <a:solidFill>
                            <a:srgbClr val="1F3863"/>
                          </a:solidFill>
                          <a:latin typeface="Calibri"/>
                          <a:cs typeface="Calibri"/>
                        </a:rPr>
                        <a:t>985</a:t>
                      </a:r>
                      <a:endParaRPr sz="1400">
                        <a:latin typeface="Calibri"/>
                        <a:cs typeface="Calibri"/>
                      </a:endParaRPr>
                    </a:p>
                  </a:txBody>
                  <a:tcPr marL="0" marR="0" marT="717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7620" algn="ctr">
                        <a:lnSpc>
                          <a:spcPts val="1605"/>
                        </a:lnSpc>
                        <a:spcBef>
                          <a:spcPts val="565"/>
                        </a:spcBef>
                      </a:pPr>
                      <a:r>
                        <a:rPr sz="1400" spc="35" dirty="0">
                          <a:solidFill>
                            <a:srgbClr val="1F3863"/>
                          </a:solidFill>
                          <a:latin typeface="Calibri"/>
                          <a:cs typeface="Calibri"/>
                        </a:rPr>
                        <a:t>1020</a:t>
                      </a:r>
                      <a:endParaRPr sz="1400">
                        <a:latin typeface="Calibri"/>
                        <a:cs typeface="Calibri"/>
                      </a:endParaRPr>
                    </a:p>
                  </a:txBody>
                  <a:tcPr marL="0" marR="0" marT="717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8255" algn="ctr">
                        <a:lnSpc>
                          <a:spcPts val="1605"/>
                        </a:lnSpc>
                        <a:spcBef>
                          <a:spcPts val="565"/>
                        </a:spcBef>
                      </a:pPr>
                      <a:r>
                        <a:rPr sz="1400" spc="35" dirty="0">
                          <a:solidFill>
                            <a:srgbClr val="1F3863"/>
                          </a:solidFill>
                          <a:latin typeface="Calibri"/>
                          <a:cs typeface="Calibri"/>
                        </a:rPr>
                        <a:t>1065</a:t>
                      </a:r>
                      <a:endParaRPr sz="1400">
                        <a:latin typeface="Calibri"/>
                        <a:cs typeface="Calibri"/>
                      </a:endParaRPr>
                    </a:p>
                  </a:txBody>
                  <a:tcPr marL="0" marR="0" marT="717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281940">
                        <a:lnSpc>
                          <a:spcPts val="1605"/>
                        </a:lnSpc>
                        <a:spcBef>
                          <a:spcPts val="565"/>
                        </a:spcBef>
                      </a:pPr>
                      <a:r>
                        <a:rPr sz="1400" spc="35" dirty="0">
                          <a:solidFill>
                            <a:srgbClr val="1F3863"/>
                          </a:solidFill>
                          <a:latin typeface="Calibri"/>
                          <a:cs typeface="Calibri"/>
                        </a:rPr>
                        <a:t>1110</a:t>
                      </a:r>
                      <a:endParaRPr sz="1400">
                        <a:latin typeface="Calibri"/>
                        <a:cs typeface="Calibri"/>
                      </a:endParaRPr>
                    </a:p>
                  </a:txBody>
                  <a:tcPr marL="0" marR="0" marT="717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12065" algn="ctr">
                        <a:lnSpc>
                          <a:spcPts val="1605"/>
                        </a:lnSpc>
                        <a:spcBef>
                          <a:spcPts val="565"/>
                        </a:spcBef>
                      </a:pPr>
                      <a:r>
                        <a:rPr sz="1400" spc="35" dirty="0">
                          <a:solidFill>
                            <a:srgbClr val="1F3863"/>
                          </a:solidFill>
                          <a:latin typeface="Calibri"/>
                          <a:cs typeface="Calibri"/>
                        </a:rPr>
                        <a:t>1155</a:t>
                      </a:r>
                      <a:endParaRPr sz="1400">
                        <a:latin typeface="Calibri"/>
                        <a:cs typeface="Calibri"/>
                      </a:endParaRPr>
                    </a:p>
                  </a:txBody>
                  <a:tcPr marL="0" marR="0" marT="717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12700" algn="ctr">
                        <a:lnSpc>
                          <a:spcPts val="1605"/>
                        </a:lnSpc>
                        <a:spcBef>
                          <a:spcPts val="565"/>
                        </a:spcBef>
                      </a:pPr>
                      <a:r>
                        <a:rPr sz="1400" spc="35" dirty="0">
                          <a:solidFill>
                            <a:srgbClr val="1F3863"/>
                          </a:solidFill>
                          <a:latin typeface="Calibri"/>
                          <a:cs typeface="Calibri"/>
                        </a:rPr>
                        <a:t>1210</a:t>
                      </a:r>
                      <a:endParaRPr sz="1400">
                        <a:latin typeface="Calibri"/>
                        <a:cs typeface="Calibri"/>
                      </a:endParaRPr>
                    </a:p>
                  </a:txBody>
                  <a:tcPr marL="0" marR="0" marT="717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13970" algn="ctr">
                        <a:lnSpc>
                          <a:spcPts val="1605"/>
                        </a:lnSpc>
                        <a:spcBef>
                          <a:spcPts val="565"/>
                        </a:spcBef>
                      </a:pPr>
                      <a:r>
                        <a:rPr sz="1400" spc="35" dirty="0">
                          <a:solidFill>
                            <a:srgbClr val="1F3863"/>
                          </a:solidFill>
                          <a:latin typeface="Calibri"/>
                          <a:cs typeface="Calibri"/>
                        </a:rPr>
                        <a:t>1265</a:t>
                      </a:r>
                      <a:endParaRPr sz="1400">
                        <a:latin typeface="Calibri"/>
                        <a:cs typeface="Calibri"/>
                      </a:endParaRPr>
                    </a:p>
                  </a:txBody>
                  <a:tcPr marL="0" marR="0" marT="717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extLst>
                  <a:ext uri="{0D108BD9-81ED-4DB2-BD59-A6C34878D82A}">
                    <a16:rowId xmlns:a16="http://schemas.microsoft.com/office/drawing/2014/main" val="10006"/>
                  </a:ext>
                </a:extLst>
              </a:tr>
              <a:tr h="261991">
                <a:tc>
                  <a:txBody>
                    <a:bodyPr/>
                    <a:lstStyle/>
                    <a:p>
                      <a:pPr marL="2540" algn="ctr">
                        <a:lnSpc>
                          <a:spcPct val="100000"/>
                        </a:lnSpc>
                        <a:spcBef>
                          <a:spcPts val="310"/>
                        </a:spcBef>
                      </a:pPr>
                      <a:r>
                        <a:rPr sz="1400" b="1" dirty="0">
                          <a:solidFill>
                            <a:srgbClr val="FFFFFF"/>
                          </a:solidFill>
                          <a:latin typeface="Calibri"/>
                          <a:cs typeface="Calibri"/>
                        </a:rPr>
                        <a:t>5</a:t>
                      </a:r>
                      <a:endParaRPr sz="1400">
                        <a:latin typeface="Calibri"/>
                        <a:cs typeface="Calibri"/>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marL="2540" algn="ctr">
                        <a:lnSpc>
                          <a:spcPts val="1600"/>
                        </a:lnSpc>
                        <a:spcBef>
                          <a:spcPts val="565"/>
                        </a:spcBef>
                      </a:pPr>
                      <a:r>
                        <a:rPr sz="1400" spc="35" dirty="0">
                          <a:solidFill>
                            <a:srgbClr val="1F3863"/>
                          </a:solidFill>
                          <a:latin typeface="Calibri"/>
                          <a:cs typeface="Calibri"/>
                        </a:rPr>
                        <a:t>835</a:t>
                      </a:r>
                      <a:endParaRPr sz="1400">
                        <a:latin typeface="Calibri"/>
                        <a:cs typeface="Calibri"/>
                      </a:endParaRPr>
                    </a:p>
                  </a:txBody>
                  <a:tcPr marL="0" marR="0" marT="717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3810" algn="ctr">
                        <a:lnSpc>
                          <a:spcPts val="1600"/>
                        </a:lnSpc>
                        <a:spcBef>
                          <a:spcPts val="565"/>
                        </a:spcBef>
                      </a:pPr>
                      <a:r>
                        <a:rPr sz="1400" spc="35" dirty="0">
                          <a:solidFill>
                            <a:srgbClr val="1F3863"/>
                          </a:solidFill>
                          <a:latin typeface="Calibri"/>
                          <a:cs typeface="Calibri"/>
                        </a:rPr>
                        <a:t>865</a:t>
                      </a:r>
                      <a:endParaRPr sz="1400">
                        <a:latin typeface="Calibri"/>
                        <a:cs typeface="Calibri"/>
                      </a:endParaRPr>
                    </a:p>
                  </a:txBody>
                  <a:tcPr marL="0" marR="0" marT="717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5080" algn="ctr">
                        <a:lnSpc>
                          <a:spcPts val="1600"/>
                        </a:lnSpc>
                        <a:spcBef>
                          <a:spcPts val="565"/>
                        </a:spcBef>
                      </a:pPr>
                      <a:r>
                        <a:rPr sz="1400" spc="35" dirty="0" smtClean="0">
                          <a:solidFill>
                            <a:srgbClr val="1F3863"/>
                          </a:solidFill>
                          <a:latin typeface="Calibri"/>
                          <a:cs typeface="Calibri"/>
                        </a:rPr>
                        <a:t>895</a:t>
                      </a:r>
                      <a:endParaRPr sz="1400" dirty="0">
                        <a:latin typeface="Calibri"/>
                        <a:cs typeface="Calibri"/>
                      </a:endParaRPr>
                    </a:p>
                  </a:txBody>
                  <a:tcPr marL="0" marR="0" marT="717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7620" algn="ctr">
                        <a:lnSpc>
                          <a:spcPts val="1600"/>
                        </a:lnSpc>
                        <a:spcBef>
                          <a:spcPts val="565"/>
                        </a:spcBef>
                      </a:pPr>
                      <a:r>
                        <a:rPr sz="1400" spc="35" dirty="0">
                          <a:solidFill>
                            <a:srgbClr val="1F3863"/>
                          </a:solidFill>
                          <a:latin typeface="Calibri"/>
                          <a:cs typeface="Calibri"/>
                        </a:rPr>
                        <a:t>915</a:t>
                      </a:r>
                      <a:endParaRPr sz="1400" dirty="0">
                        <a:latin typeface="Calibri"/>
                        <a:cs typeface="Calibri"/>
                      </a:endParaRPr>
                    </a:p>
                  </a:txBody>
                  <a:tcPr marL="0" marR="0" marT="717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8255" algn="ctr">
                        <a:lnSpc>
                          <a:spcPts val="1600"/>
                        </a:lnSpc>
                        <a:spcBef>
                          <a:spcPts val="565"/>
                        </a:spcBef>
                      </a:pPr>
                      <a:r>
                        <a:rPr sz="1400" spc="35" dirty="0">
                          <a:solidFill>
                            <a:srgbClr val="1F3863"/>
                          </a:solidFill>
                          <a:latin typeface="Calibri"/>
                          <a:cs typeface="Calibri"/>
                        </a:rPr>
                        <a:t>950</a:t>
                      </a:r>
                      <a:endParaRPr sz="1400">
                        <a:latin typeface="Calibri"/>
                        <a:cs typeface="Calibri"/>
                      </a:endParaRPr>
                    </a:p>
                  </a:txBody>
                  <a:tcPr marL="0" marR="0" marT="717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329565">
                        <a:lnSpc>
                          <a:spcPts val="1600"/>
                        </a:lnSpc>
                        <a:spcBef>
                          <a:spcPts val="565"/>
                        </a:spcBef>
                      </a:pPr>
                      <a:r>
                        <a:rPr sz="1400" spc="35" dirty="0">
                          <a:solidFill>
                            <a:srgbClr val="1F3863"/>
                          </a:solidFill>
                          <a:latin typeface="Calibri"/>
                          <a:cs typeface="Calibri"/>
                        </a:rPr>
                        <a:t>985</a:t>
                      </a:r>
                      <a:endParaRPr sz="1400">
                        <a:latin typeface="Calibri"/>
                        <a:cs typeface="Calibri"/>
                      </a:endParaRPr>
                    </a:p>
                  </a:txBody>
                  <a:tcPr marL="0" marR="0" marT="717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12065" algn="ctr">
                        <a:lnSpc>
                          <a:spcPts val="1600"/>
                        </a:lnSpc>
                        <a:spcBef>
                          <a:spcPts val="565"/>
                        </a:spcBef>
                      </a:pPr>
                      <a:r>
                        <a:rPr sz="1400" spc="35" dirty="0">
                          <a:solidFill>
                            <a:srgbClr val="1F3863"/>
                          </a:solidFill>
                          <a:latin typeface="Calibri"/>
                          <a:cs typeface="Calibri"/>
                        </a:rPr>
                        <a:t>1020</a:t>
                      </a:r>
                      <a:endParaRPr sz="1400">
                        <a:latin typeface="Calibri"/>
                        <a:cs typeface="Calibri"/>
                      </a:endParaRPr>
                    </a:p>
                  </a:txBody>
                  <a:tcPr marL="0" marR="0" marT="717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12700" algn="ctr">
                        <a:lnSpc>
                          <a:spcPts val="1600"/>
                        </a:lnSpc>
                        <a:spcBef>
                          <a:spcPts val="565"/>
                        </a:spcBef>
                      </a:pPr>
                      <a:r>
                        <a:rPr sz="1400" spc="35" dirty="0">
                          <a:solidFill>
                            <a:srgbClr val="1F3863"/>
                          </a:solidFill>
                          <a:latin typeface="Calibri"/>
                          <a:cs typeface="Calibri"/>
                        </a:rPr>
                        <a:t>1065</a:t>
                      </a:r>
                      <a:endParaRPr sz="1400">
                        <a:latin typeface="Calibri"/>
                        <a:cs typeface="Calibri"/>
                      </a:endParaRPr>
                    </a:p>
                  </a:txBody>
                  <a:tcPr marL="0" marR="0" marT="717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13970" algn="ctr">
                        <a:lnSpc>
                          <a:spcPts val="1600"/>
                        </a:lnSpc>
                        <a:spcBef>
                          <a:spcPts val="565"/>
                        </a:spcBef>
                      </a:pPr>
                      <a:r>
                        <a:rPr sz="1400" spc="35" dirty="0">
                          <a:solidFill>
                            <a:srgbClr val="1F3863"/>
                          </a:solidFill>
                          <a:latin typeface="Calibri"/>
                          <a:cs typeface="Calibri"/>
                        </a:rPr>
                        <a:t>1110</a:t>
                      </a:r>
                      <a:endParaRPr sz="1400">
                        <a:latin typeface="Calibri"/>
                        <a:cs typeface="Calibri"/>
                      </a:endParaRPr>
                    </a:p>
                  </a:txBody>
                  <a:tcPr marL="0" marR="0" marT="717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extLst>
                  <a:ext uri="{0D108BD9-81ED-4DB2-BD59-A6C34878D82A}">
                    <a16:rowId xmlns:a16="http://schemas.microsoft.com/office/drawing/2014/main" val="10007"/>
                  </a:ext>
                </a:extLst>
              </a:tr>
              <a:tr h="262596">
                <a:tc>
                  <a:txBody>
                    <a:bodyPr/>
                    <a:lstStyle/>
                    <a:p>
                      <a:pPr marL="2540" algn="ctr">
                        <a:lnSpc>
                          <a:spcPct val="100000"/>
                        </a:lnSpc>
                        <a:spcBef>
                          <a:spcPts val="315"/>
                        </a:spcBef>
                      </a:pPr>
                      <a:r>
                        <a:rPr sz="1400" b="1" dirty="0">
                          <a:solidFill>
                            <a:srgbClr val="FFFFFF"/>
                          </a:solidFill>
                          <a:latin typeface="Calibri"/>
                          <a:cs typeface="Calibri"/>
                        </a:rPr>
                        <a:t>6</a:t>
                      </a:r>
                      <a:endParaRPr sz="1400" dirty="0">
                        <a:latin typeface="Calibri"/>
                        <a:cs typeface="Calibri"/>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marL="2540" algn="ctr">
                        <a:lnSpc>
                          <a:spcPts val="1595"/>
                        </a:lnSpc>
                        <a:spcBef>
                          <a:spcPts val="570"/>
                        </a:spcBef>
                      </a:pPr>
                      <a:r>
                        <a:rPr sz="1400" spc="35" dirty="0">
                          <a:solidFill>
                            <a:srgbClr val="1F3863"/>
                          </a:solidFill>
                          <a:latin typeface="Calibri"/>
                          <a:cs typeface="Calibri"/>
                        </a:rPr>
                        <a:t>760</a:t>
                      </a:r>
                      <a:endParaRPr sz="1400" dirty="0">
                        <a:latin typeface="Calibri"/>
                        <a:cs typeface="Calibri"/>
                      </a:endParaRPr>
                    </a:p>
                  </a:txBody>
                  <a:tcPr marL="0" marR="0" marT="723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3810" algn="ctr">
                        <a:lnSpc>
                          <a:spcPts val="1595"/>
                        </a:lnSpc>
                        <a:spcBef>
                          <a:spcPts val="570"/>
                        </a:spcBef>
                      </a:pPr>
                      <a:r>
                        <a:rPr sz="1400" spc="35" dirty="0">
                          <a:solidFill>
                            <a:srgbClr val="1F3863"/>
                          </a:solidFill>
                          <a:latin typeface="Calibri"/>
                          <a:cs typeface="Calibri"/>
                        </a:rPr>
                        <a:t>785</a:t>
                      </a:r>
                      <a:endParaRPr sz="1400" dirty="0">
                        <a:latin typeface="Calibri"/>
                        <a:cs typeface="Calibri"/>
                      </a:endParaRPr>
                    </a:p>
                  </a:txBody>
                  <a:tcPr marL="0" marR="0" marT="723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5080" algn="ctr">
                        <a:lnSpc>
                          <a:spcPts val="1595"/>
                        </a:lnSpc>
                        <a:spcBef>
                          <a:spcPts val="570"/>
                        </a:spcBef>
                      </a:pPr>
                      <a:r>
                        <a:rPr sz="1400" spc="35" dirty="0">
                          <a:solidFill>
                            <a:srgbClr val="1F3863"/>
                          </a:solidFill>
                          <a:latin typeface="Calibri"/>
                          <a:cs typeface="Calibri"/>
                        </a:rPr>
                        <a:t>810</a:t>
                      </a:r>
                      <a:endParaRPr sz="1400" dirty="0">
                        <a:latin typeface="Calibri"/>
                        <a:cs typeface="Calibri"/>
                      </a:endParaRPr>
                    </a:p>
                  </a:txBody>
                  <a:tcPr marL="0" marR="0" marT="723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7620" algn="ctr">
                        <a:lnSpc>
                          <a:spcPts val="1595"/>
                        </a:lnSpc>
                        <a:spcBef>
                          <a:spcPts val="570"/>
                        </a:spcBef>
                      </a:pPr>
                      <a:r>
                        <a:rPr sz="1400" spc="35" dirty="0">
                          <a:solidFill>
                            <a:srgbClr val="1F3863"/>
                          </a:solidFill>
                          <a:latin typeface="Calibri"/>
                          <a:cs typeface="Calibri"/>
                        </a:rPr>
                        <a:t>835</a:t>
                      </a:r>
                      <a:endParaRPr sz="1400" dirty="0">
                        <a:latin typeface="Calibri"/>
                        <a:cs typeface="Calibri"/>
                      </a:endParaRPr>
                    </a:p>
                  </a:txBody>
                  <a:tcPr marL="0" marR="0" marT="723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8255" algn="ctr">
                        <a:lnSpc>
                          <a:spcPts val="1595"/>
                        </a:lnSpc>
                        <a:spcBef>
                          <a:spcPts val="570"/>
                        </a:spcBef>
                      </a:pPr>
                      <a:r>
                        <a:rPr sz="1400" spc="35" dirty="0">
                          <a:solidFill>
                            <a:srgbClr val="1F3863"/>
                          </a:solidFill>
                          <a:latin typeface="Calibri"/>
                          <a:cs typeface="Calibri"/>
                        </a:rPr>
                        <a:t>865</a:t>
                      </a:r>
                      <a:endParaRPr sz="1400" dirty="0">
                        <a:latin typeface="Calibri"/>
                        <a:cs typeface="Calibri"/>
                      </a:endParaRPr>
                    </a:p>
                  </a:txBody>
                  <a:tcPr marL="0" marR="0" marT="723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329565">
                        <a:lnSpc>
                          <a:spcPts val="1595"/>
                        </a:lnSpc>
                        <a:spcBef>
                          <a:spcPts val="570"/>
                        </a:spcBef>
                      </a:pPr>
                      <a:r>
                        <a:rPr sz="1400" spc="35" dirty="0">
                          <a:solidFill>
                            <a:srgbClr val="1F3863"/>
                          </a:solidFill>
                          <a:latin typeface="Calibri"/>
                          <a:cs typeface="Calibri"/>
                        </a:rPr>
                        <a:t>895</a:t>
                      </a:r>
                      <a:endParaRPr sz="1400">
                        <a:latin typeface="Calibri"/>
                        <a:cs typeface="Calibri"/>
                      </a:endParaRPr>
                    </a:p>
                  </a:txBody>
                  <a:tcPr marL="0" marR="0" marT="723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11430" algn="ctr">
                        <a:lnSpc>
                          <a:spcPts val="1595"/>
                        </a:lnSpc>
                        <a:spcBef>
                          <a:spcPts val="570"/>
                        </a:spcBef>
                      </a:pPr>
                      <a:r>
                        <a:rPr sz="1400" spc="35" dirty="0">
                          <a:solidFill>
                            <a:srgbClr val="1F3863"/>
                          </a:solidFill>
                          <a:latin typeface="Calibri"/>
                          <a:cs typeface="Calibri"/>
                        </a:rPr>
                        <a:t>915</a:t>
                      </a:r>
                      <a:endParaRPr sz="1400">
                        <a:latin typeface="Calibri"/>
                        <a:cs typeface="Calibri"/>
                      </a:endParaRPr>
                    </a:p>
                  </a:txBody>
                  <a:tcPr marL="0" marR="0" marT="723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12700" algn="ctr">
                        <a:lnSpc>
                          <a:spcPts val="1595"/>
                        </a:lnSpc>
                        <a:spcBef>
                          <a:spcPts val="570"/>
                        </a:spcBef>
                      </a:pPr>
                      <a:r>
                        <a:rPr sz="1400" spc="35" dirty="0">
                          <a:solidFill>
                            <a:srgbClr val="1F3863"/>
                          </a:solidFill>
                          <a:latin typeface="Calibri"/>
                          <a:cs typeface="Calibri"/>
                        </a:rPr>
                        <a:t>950</a:t>
                      </a:r>
                      <a:endParaRPr sz="1400">
                        <a:latin typeface="Calibri"/>
                        <a:cs typeface="Calibri"/>
                      </a:endParaRPr>
                    </a:p>
                  </a:txBody>
                  <a:tcPr marL="0" marR="0" marT="723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13970" algn="ctr">
                        <a:lnSpc>
                          <a:spcPts val="1595"/>
                        </a:lnSpc>
                        <a:spcBef>
                          <a:spcPts val="570"/>
                        </a:spcBef>
                      </a:pPr>
                      <a:r>
                        <a:rPr sz="1400" spc="35" dirty="0">
                          <a:solidFill>
                            <a:srgbClr val="1F3863"/>
                          </a:solidFill>
                          <a:latin typeface="Calibri"/>
                          <a:cs typeface="Calibri"/>
                        </a:rPr>
                        <a:t>985</a:t>
                      </a:r>
                      <a:endParaRPr sz="1400">
                        <a:latin typeface="Calibri"/>
                        <a:cs typeface="Calibri"/>
                      </a:endParaRPr>
                    </a:p>
                  </a:txBody>
                  <a:tcPr marL="0" marR="0" marT="723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extLst>
                  <a:ext uri="{0D108BD9-81ED-4DB2-BD59-A6C34878D82A}">
                    <a16:rowId xmlns:a16="http://schemas.microsoft.com/office/drawing/2014/main" val="10008"/>
                  </a:ext>
                </a:extLst>
              </a:tr>
              <a:tr h="262596">
                <a:tc>
                  <a:txBody>
                    <a:bodyPr/>
                    <a:lstStyle/>
                    <a:p>
                      <a:pPr marL="2540" algn="ctr">
                        <a:lnSpc>
                          <a:spcPct val="100000"/>
                        </a:lnSpc>
                        <a:spcBef>
                          <a:spcPts val="315"/>
                        </a:spcBef>
                      </a:pPr>
                      <a:r>
                        <a:rPr sz="1400" b="1" dirty="0">
                          <a:solidFill>
                            <a:srgbClr val="FFFFFF"/>
                          </a:solidFill>
                          <a:latin typeface="Calibri"/>
                          <a:cs typeface="Calibri"/>
                        </a:rPr>
                        <a:t>7</a:t>
                      </a:r>
                      <a:endParaRPr sz="1400">
                        <a:latin typeface="Calibri"/>
                        <a:cs typeface="Calibri"/>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marL="2540" algn="ctr">
                        <a:lnSpc>
                          <a:spcPts val="1595"/>
                        </a:lnSpc>
                        <a:spcBef>
                          <a:spcPts val="570"/>
                        </a:spcBef>
                      </a:pPr>
                      <a:r>
                        <a:rPr sz="1400" spc="35" dirty="0">
                          <a:solidFill>
                            <a:srgbClr val="1F3863"/>
                          </a:solidFill>
                          <a:latin typeface="Calibri"/>
                          <a:cs typeface="Calibri"/>
                        </a:rPr>
                        <a:t>705</a:t>
                      </a:r>
                      <a:endParaRPr sz="1400">
                        <a:latin typeface="Calibri"/>
                        <a:cs typeface="Calibri"/>
                      </a:endParaRPr>
                    </a:p>
                  </a:txBody>
                  <a:tcPr marL="0" marR="0" marT="723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3810" algn="ctr">
                        <a:lnSpc>
                          <a:spcPts val="1595"/>
                        </a:lnSpc>
                        <a:spcBef>
                          <a:spcPts val="570"/>
                        </a:spcBef>
                      </a:pPr>
                      <a:r>
                        <a:rPr sz="1400" spc="35" dirty="0">
                          <a:solidFill>
                            <a:srgbClr val="1F3863"/>
                          </a:solidFill>
                          <a:latin typeface="Calibri"/>
                          <a:cs typeface="Calibri"/>
                        </a:rPr>
                        <a:t>720</a:t>
                      </a:r>
                      <a:endParaRPr sz="1400">
                        <a:latin typeface="Calibri"/>
                        <a:cs typeface="Calibri"/>
                      </a:endParaRPr>
                    </a:p>
                  </a:txBody>
                  <a:tcPr marL="0" marR="0" marT="723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5080" algn="ctr">
                        <a:lnSpc>
                          <a:spcPts val="1595"/>
                        </a:lnSpc>
                        <a:spcBef>
                          <a:spcPts val="570"/>
                        </a:spcBef>
                      </a:pPr>
                      <a:r>
                        <a:rPr sz="1400" spc="35" dirty="0">
                          <a:solidFill>
                            <a:srgbClr val="1F3863"/>
                          </a:solidFill>
                          <a:latin typeface="Calibri"/>
                          <a:cs typeface="Calibri"/>
                        </a:rPr>
                        <a:t>740</a:t>
                      </a:r>
                      <a:endParaRPr sz="1400">
                        <a:latin typeface="Calibri"/>
                        <a:cs typeface="Calibri"/>
                      </a:endParaRPr>
                    </a:p>
                  </a:txBody>
                  <a:tcPr marL="0" marR="0" marT="723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7620" algn="ctr">
                        <a:lnSpc>
                          <a:spcPts val="1595"/>
                        </a:lnSpc>
                        <a:spcBef>
                          <a:spcPts val="570"/>
                        </a:spcBef>
                      </a:pPr>
                      <a:r>
                        <a:rPr sz="1400" spc="35" dirty="0">
                          <a:solidFill>
                            <a:srgbClr val="1F3863"/>
                          </a:solidFill>
                          <a:latin typeface="Calibri"/>
                          <a:cs typeface="Calibri"/>
                        </a:rPr>
                        <a:t>760</a:t>
                      </a:r>
                      <a:endParaRPr sz="1400">
                        <a:latin typeface="Calibri"/>
                        <a:cs typeface="Calibri"/>
                      </a:endParaRPr>
                    </a:p>
                  </a:txBody>
                  <a:tcPr marL="0" marR="0" marT="723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8255" algn="ctr">
                        <a:lnSpc>
                          <a:spcPts val="1595"/>
                        </a:lnSpc>
                        <a:spcBef>
                          <a:spcPts val="570"/>
                        </a:spcBef>
                      </a:pPr>
                      <a:r>
                        <a:rPr sz="1400" spc="35" dirty="0">
                          <a:solidFill>
                            <a:srgbClr val="1F3863"/>
                          </a:solidFill>
                          <a:latin typeface="Calibri"/>
                          <a:cs typeface="Calibri"/>
                        </a:rPr>
                        <a:t>785</a:t>
                      </a:r>
                      <a:endParaRPr sz="1400">
                        <a:latin typeface="Calibri"/>
                        <a:cs typeface="Calibri"/>
                      </a:endParaRPr>
                    </a:p>
                  </a:txBody>
                  <a:tcPr marL="0" marR="0" marT="723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329565">
                        <a:lnSpc>
                          <a:spcPts val="1595"/>
                        </a:lnSpc>
                        <a:spcBef>
                          <a:spcPts val="570"/>
                        </a:spcBef>
                      </a:pPr>
                      <a:r>
                        <a:rPr sz="1400" spc="35" dirty="0">
                          <a:solidFill>
                            <a:srgbClr val="1F3863"/>
                          </a:solidFill>
                          <a:latin typeface="Calibri"/>
                          <a:cs typeface="Calibri"/>
                        </a:rPr>
                        <a:t>810</a:t>
                      </a:r>
                      <a:endParaRPr sz="1400">
                        <a:latin typeface="Calibri"/>
                        <a:cs typeface="Calibri"/>
                      </a:endParaRPr>
                    </a:p>
                  </a:txBody>
                  <a:tcPr marL="0" marR="0" marT="723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11430" algn="ctr">
                        <a:lnSpc>
                          <a:spcPts val="1595"/>
                        </a:lnSpc>
                        <a:spcBef>
                          <a:spcPts val="570"/>
                        </a:spcBef>
                      </a:pPr>
                      <a:r>
                        <a:rPr sz="1400" spc="35" dirty="0">
                          <a:solidFill>
                            <a:srgbClr val="1F3863"/>
                          </a:solidFill>
                          <a:latin typeface="Calibri"/>
                          <a:cs typeface="Calibri"/>
                        </a:rPr>
                        <a:t>835</a:t>
                      </a:r>
                      <a:endParaRPr sz="1400">
                        <a:latin typeface="Calibri"/>
                        <a:cs typeface="Calibri"/>
                      </a:endParaRPr>
                    </a:p>
                  </a:txBody>
                  <a:tcPr marL="0" marR="0" marT="723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12700" algn="ctr">
                        <a:lnSpc>
                          <a:spcPts val="1595"/>
                        </a:lnSpc>
                        <a:spcBef>
                          <a:spcPts val="570"/>
                        </a:spcBef>
                      </a:pPr>
                      <a:r>
                        <a:rPr sz="1400" spc="35" dirty="0">
                          <a:solidFill>
                            <a:srgbClr val="1F3863"/>
                          </a:solidFill>
                          <a:latin typeface="Calibri"/>
                          <a:cs typeface="Calibri"/>
                        </a:rPr>
                        <a:t>865</a:t>
                      </a:r>
                      <a:endParaRPr sz="1400">
                        <a:latin typeface="Calibri"/>
                        <a:cs typeface="Calibri"/>
                      </a:endParaRPr>
                    </a:p>
                  </a:txBody>
                  <a:tcPr marL="0" marR="0" marT="723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13970" algn="ctr">
                        <a:lnSpc>
                          <a:spcPts val="1595"/>
                        </a:lnSpc>
                        <a:spcBef>
                          <a:spcPts val="570"/>
                        </a:spcBef>
                      </a:pPr>
                      <a:r>
                        <a:rPr sz="1400" spc="35" dirty="0">
                          <a:solidFill>
                            <a:srgbClr val="1F3863"/>
                          </a:solidFill>
                          <a:latin typeface="Calibri"/>
                          <a:cs typeface="Calibri"/>
                        </a:rPr>
                        <a:t>895</a:t>
                      </a:r>
                      <a:endParaRPr sz="1400">
                        <a:latin typeface="Calibri"/>
                        <a:cs typeface="Calibri"/>
                      </a:endParaRPr>
                    </a:p>
                  </a:txBody>
                  <a:tcPr marL="0" marR="0" marT="723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extLst>
                  <a:ext uri="{0D108BD9-81ED-4DB2-BD59-A6C34878D82A}">
                    <a16:rowId xmlns:a16="http://schemas.microsoft.com/office/drawing/2014/main" val="10009"/>
                  </a:ext>
                </a:extLst>
              </a:tr>
              <a:tr h="263201">
                <a:tc>
                  <a:txBody>
                    <a:bodyPr/>
                    <a:lstStyle/>
                    <a:p>
                      <a:pPr marL="2540" algn="ctr">
                        <a:lnSpc>
                          <a:spcPct val="100000"/>
                        </a:lnSpc>
                        <a:spcBef>
                          <a:spcPts val="320"/>
                        </a:spcBef>
                      </a:pPr>
                      <a:r>
                        <a:rPr sz="1400" b="1" dirty="0">
                          <a:solidFill>
                            <a:srgbClr val="FFFFFF"/>
                          </a:solidFill>
                          <a:latin typeface="Calibri"/>
                          <a:cs typeface="Calibri"/>
                        </a:rPr>
                        <a:t>8</a:t>
                      </a:r>
                      <a:endParaRPr sz="1400">
                        <a:latin typeface="Calibri"/>
                        <a:cs typeface="Calibri"/>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marL="2540" algn="ctr">
                        <a:lnSpc>
                          <a:spcPts val="1590"/>
                        </a:lnSpc>
                        <a:spcBef>
                          <a:spcPts val="575"/>
                        </a:spcBef>
                      </a:pPr>
                      <a:r>
                        <a:rPr sz="1400" spc="35" dirty="0">
                          <a:solidFill>
                            <a:srgbClr val="1F3863"/>
                          </a:solidFill>
                          <a:latin typeface="Calibri"/>
                          <a:cs typeface="Calibri"/>
                        </a:rPr>
                        <a:t>660</a:t>
                      </a:r>
                      <a:endParaRPr sz="1400">
                        <a:latin typeface="Calibri"/>
                        <a:cs typeface="Calibri"/>
                      </a:endParaRPr>
                    </a:p>
                  </a:txBody>
                  <a:tcPr marL="0" marR="0" marT="730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3810" algn="ctr">
                        <a:lnSpc>
                          <a:spcPts val="1590"/>
                        </a:lnSpc>
                        <a:spcBef>
                          <a:spcPts val="575"/>
                        </a:spcBef>
                      </a:pPr>
                      <a:r>
                        <a:rPr sz="1400" spc="35" dirty="0">
                          <a:solidFill>
                            <a:srgbClr val="1F3863"/>
                          </a:solidFill>
                          <a:latin typeface="Calibri"/>
                          <a:cs typeface="Calibri"/>
                        </a:rPr>
                        <a:t>675</a:t>
                      </a:r>
                      <a:endParaRPr sz="1400">
                        <a:latin typeface="Calibri"/>
                        <a:cs typeface="Calibri"/>
                      </a:endParaRPr>
                    </a:p>
                  </a:txBody>
                  <a:tcPr marL="0" marR="0" marT="730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5080" algn="ctr">
                        <a:lnSpc>
                          <a:spcPts val="1590"/>
                        </a:lnSpc>
                        <a:spcBef>
                          <a:spcPts val="575"/>
                        </a:spcBef>
                      </a:pPr>
                      <a:r>
                        <a:rPr sz="1400" spc="35" dirty="0">
                          <a:solidFill>
                            <a:srgbClr val="1F3863"/>
                          </a:solidFill>
                          <a:latin typeface="Calibri"/>
                          <a:cs typeface="Calibri"/>
                        </a:rPr>
                        <a:t>690</a:t>
                      </a:r>
                      <a:endParaRPr sz="1400">
                        <a:latin typeface="Calibri"/>
                        <a:cs typeface="Calibri"/>
                      </a:endParaRPr>
                    </a:p>
                  </a:txBody>
                  <a:tcPr marL="0" marR="0" marT="730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7620" algn="ctr">
                        <a:lnSpc>
                          <a:spcPts val="1590"/>
                        </a:lnSpc>
                        <a:spcBef>
                          <a:spcPts val="575"/>
                        </a:spcBef>
                      </a:pPr>
                      <a:r>
                        <a:rPr sz="1400" spc="35" dirty="0">
                          <a:solidFill>
                            <a:srgbClr val="1F3863"/>
                          </a:solidFill>
                          <a:latin typeface="Calibri"/>
                          <a:cs typeface="Calibri"/>
                        </a:rPr>
                        <a:t>705</a:t>
                      </a:r>
                      <a:endParaRPr sz="1400">
                        <a:latin typeface="Calibri"/>
                        <a:cs typeface="Calibri"/>
                      </a:endParaRPr>
                    </a:p>
                  </a:txBody>
                  <a:tcPr marL="0" marR="0" marT="730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8255" algn="ctr">
                        <a:lnSpc>
                          <a:spcPts val="1590"/>
                        </a:lnSpc>
                        <a:spcBef>
                          <a:spcPts val="575"/>
                        </a:spcBef>
                      </a:pPr>
                      <a:r>
                        <a:rPr sz="1400" spc="35" dirty="0">
                          <a:solidFill>
                            <a:srgbClr val="1F3863"/>
                          </a:solidFill>
                          <a:latin typeface="Calibri"/>
                          <a:cs typeface="Calibri"/>
                        </a:rPr>
                        <a:t>720</a:t>
                      </a:r>
                      <a:endParaRPr sz="1400">
                        <a:latin typeface="Calibri"/>
                        <a:cs typeface="Calibri"/>
                      </a:endParaRPr>
                    </a:p>
                  </a:txBody>
                  <a:tcPr marL="0" marR="0" marT="730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329565">
                        <a:lnSpc>
                          <a:spcPts val="1590"/>
                        </a:lnSpc>
                        <a:spcBef>
                          <a:spcPts val="575"/>
                        </a:spcBef>
                      </a:pPr>
                      <a:r>
                        <a:rPr sz="1400" spc="35" dirty="0">
                          <a:solidFill>
                            <a:srgbClr val="1F3863"/>
                          </a:solidFill>
                          <a:latin typeface="Calibri"/>
                          <a:cs typeface="Calibri"/>
                        </a:rPr>
                        <a:t>740</a:t>
                      </a:r>
                      <a:endParaRPr sz="1400">
                        <a:latin typeface="Calibri"/>
                        <a:cs typeface="Calibri"/>
                      </a:endParaRPr>
                    </a:p>
                  </a:txBody>
                  <a:tcPr marL="0" marR="0" marT="730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11430" algn="ctr">
                        <a:lnSpc>
                          <a:spcPts val="1590"/>
                        </a:lnSpc>
                        <a:spcBef>
                          <a:spcPts val="575"/>
                        </a:spcBef>
                      </a:pPr>
                      <a:r>
                        <a:rPr sz="1400" spc="35" dirty="0">
                          <a:solidFill>
                            <a:srgbClr val="1F3863"/>
                          </a:solidFill>
                          <a:latin typeface="Calibri"/>
                          <a:cs typeface="Calibri"/>
                        </a:rPr>
                        <a:t>760</a:t>
                      </a:r>
                      <a:endParaRPr sz="1400">
                        <a:latin typeface="Calibri"/>
                        <a:cs typeface="Calibri"/>
                      </a:endParaRPr>
                    </a:p>
                  </a:txBody>
                  <a:tcPr marL="0" marR="0" marT="730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12700" algn="ctr">
                        <a:lnSpc>
                          <a:spcPts val="1590"/>
                        </a:lnSpc>
                        <a:spcBef>
                          <a:spcPts val="575"/>
                        </a:spcBef>
                      </a:pPr>
                      <a:r>
                        <a:rPr sz="1400" spc="35" dirty="0">
                          <a:solidFill>
                            <a:srgbClr val="1F3863"/>
                          </a:solidFill>
                          <a:latin typeface="Calibri"/>
                          <a:cs typeface="Calibri"/>
                        </a:rPr>
                        <a:t>785</a:t>
                      </a:r>
                      <a:endParaRPr sz="1400">
                        <a:latin typeface="Calibri"/>
                        <a:cs typeface="Calibri"/>
                      </a:endParaRPr>
                    </a:p>
                  </a:txBody>
                  <a:tcPr marL="0" marR="0" marT="730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13970" algn="ctr">
                        <a:lnSpc>
                          <a:spcPts val="1590"/>
                        </a:lnSpc>
                        <a:spcBef>
                          <a:spcPts val="575"/>
                        </a:spcBef>
                      </a:pPr>
                      <a:r>
                        <a:rPr sz="1400" spc="35" dirty="0">
                          <a:solidFill>
                            <a:srgbClr val="1F3863"/>
                          </a:solidFill>
                          <a:latin typeface="Calibri"/>
                          <a:cs typeface="Calibri"/>
                        </a:rPr>
                        <a:t>810</a:t>
                      </a:r>
                      <a:endParaRPr sz="1400">
                        <a:latin typeface="Calibri"/>
                        <a:cs typeface="Calibri"/>
                      </a:endParaRPr>
                    </a:p>
                  </a:txBody>
                  <a:tcPr marL="0" marR="0" marT="730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extLst>
                  <a:ext uri="{0D108BD9-81ED-4DB2-BD59-A6C34878D82A}">
                    <a16:rowId xmlns:a16="http://schemas.microsoft.com/office/drawing/2014/main" val="10010"/>
                  </a:ext>
                </a:extLst>
              </a:tr>
              <a:tr h="263806">
                <a:tc>
                  <a:txBody>
                    <a:bodyPr/>
                    <a:lstStyle/>
                    <a:p>
                      <a:pPr marL="2540" algn="ctr">
                        <a:lnSpc>
                          <a:spcPct val="100000"/>
                        </a:lnSpc>
                        <a:spcBef>
                          <a:spcPts val="320"/>
                        </a:spcBef>
                      </a:pPr>
                      <a:r>
                        <a:rPr sz="1400" b="1" dirty="0">
                          <a:solidFill>
                            <a:srgbClr val="FFFFFF"/>
                          </a:solidFill>
                          <a:latin typeface="Calibri"/>
                          <a:cs typeface="Calibri"/>
                        </a:rPr>
                        <a:t>9</a:t>
                      </a:r>
                      <a:endParaRPr sz="1400">
                        <a:latin typeface="Calibri"/>
                        <a:cs typeface="Calibri"/>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marL="2540" algn="ctr">
                        <a:lnSpc>
                          <a:spcPts val="1585"/>
                        </a:lnSpc>
                        <a:spcBef>
                          <a:spcPts val="580"/>
                        </a:spcBef>
                      </a:pPr>
                      <a:r>
                        <a:rPr sz="1400" spc="35" dirty="0">
                          <a:solidFill>
                            <a:srgbClr val="1F3863"/>
                          </a:solidFill>
                          <a:latin typeface="Calibri"/>
                          <a:cs typeface="Calibri"/>
                        </a:rPr>
                        <a:t>620</a:t>
                      </a:r>
                      <a:endParaRPr sz="1400">
                        <a:latin typeface="Calibri"/>
                        <a:cs typeface="Calibri"/>
                      </a:endParaRPr>
                    </a:p>
                  </a:txBody>
                  <a:tcPr marL="0" marR="0" marT="736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3810" algn="ctr">
                        <a:lnSpc>
                          <a:spcPts val="1585"/>
                        </a:lnSpc>
                        <a:spcBef>
                          <a:spcPts val="580"/>
                        </a:spcBef>
                      </a:pPr>
                      <a:r>
                        <a:rPr sz="1400" spc="35" dirty="0">
                          <a:solidFill>
                            <a:srgbClr val="1F3863"/>
                          </a:solidFill>
                          <a:latin typeface="Calibri"/>
                          <a:cs typeface="Calibri"/>
                        </a:rPr>
                        <a:t>630</a:t>
                      </a:r>
                      <a:endParaRPr sz="1400">
                        <a:latin typeface="Calibri"/>
                        <a:cs typeface="Calibri"/>
                      </a:endParaRPr>
                    </a:p>
                  </a:txBody>
                  <a:tcPr marL="0" marR="0" marT="736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5080" algn="ctr">
                        <a:lnSpc>
                          <a:spcPts val="1585"/>
                        </a:lnSpc>
                        <a:spcBef>
                          <a:spcPts val="580"/>
                        </a:spcBef>
                      </a:pPr>
                      <a:r>
                        <a:rPr sz="1400" spc="35" dirty="0">
                          <a:solidFill>
                            <a:srgbClr val="1F3863"/>
                          </a:solidFill>
                          <a:latin typeface="Calibri"/>
                          <a:cs typeface="Calibri"/>
                        </a:rPr>
                        <a:t>645</a:t>
                      </a:r>
                      <a:endParaRPr sz="1400">
                        <a:latin typeface="Calibri"/>
                        <a:cs typeface="Calibri"/>
                      </a:endParaRPr>
                    </a:p>
                  </a:txBody>
                  <a:tcPr marL="0" marR="0" marT="736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7620" algn="ctr">
                        <a:lnSpc>
                          <a:spcPts val="1585"/>
                        </a:lnSpc>
                        <a:spcBef>
                          <a:spcPts val="580"/>
                        </a:spcBef>
                      </a:pPr>
                      <a:r>
                        <a:rPr sz="1400" spc="35" dirty="0">
                          <a:solidFill>
                            <a:srgbClr val="1F3863"/>
                          </a:solidFill>
                          <a:latin typeface="Calibri"/>
                          <a:cs typeface="Calibri"/>
                        </a:rPr>
                        <a:t>660</a:t>
                      </a:r>
                      <a:endParaRPr sz="1400">
                        <a:latin typeface="Calibri"/>
                        <a:cs typeface="Calibri"/>
                      </a:endParaRPr>
                    </a:p>
                  </a:txBody>
                  <a:tcPr marL="0" marR="0" marT="736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8255" algn="ctr">
                        <a:lnSpc>
                          <a:spcPts val="1585"/>
                        </a:lnSpc>
                        <a:spcBef>
                          <a:spcPts val="580"/>
                        </a:spcBef>
                      </a:pPr>
                      <a:r>
                        <a:rPr sz="1400" spc="35" dirty="0">
                          <a:solidFill>
                            <a:srgbClr val="1F3863"/>
                          </a:solidFill>
                          <a:latin typeface="Calibri"/>
                          <a:cs typeface="Calibri"/>
                        </a:rPr>
                        <a:t>675</a:t>
                      </a:r>
                      <a:endParaRPr sz="1400">
                        <a:latin typeface="Calibri"/>
                        <a:cs typeface="Calibri"/>
                      </a:endParaRPr>
                    </a:p>
                  </a:txBody>
                  <a:tcPr marL="0" marR="0" marT="736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329565">
                        <a:lnSpc>
                          <a:spcPts val="1585"/>
                        </a:lnSpc>
                        <a:spcBef>
                          <a:spcPts val="580"/>
                        </a:spcBef>
                      </a:pPr>
                      <a:r>
                        <a:rPr sz="1400" spc="35" dirty="0">
                          <a:solidFill>
                            <a:srgbClr val="1F3863"/>
                          </a:solidFill>
                          <a:latin typeface="Calibri"/>
                          <a:cs typeface="Calibri"/>
                        </a:rPr>
                        <a:t>690</a:t>
                      </a:r>
                      <a:endParaRPr sz="1400">
                        <a:latin typeface="Calibri"/>
                        <a:cs typeface="Calibri"/>
                      </a:endParaRPr>
                    </a:p>
                  </a:txBody>
                  <a:tcPr marL="0" marR="0" marT="736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11430" algn="ctr">
                        <a:lnSpc>
                          <a:spcPts val="1585"/>
                        </a:lnSpc>
                        <a:spcBef>
                          <a:spcPts val="580"/>
                        </a:spcBef>
                      </a:pPr>
                      <a:r>
                        <a:rPr sz="1400" spc="35" dirty="0">
                          <a:solidFill>
                            <a:srgbClr val="1F3863"/>
                          </a:solidFill>
                          <a:latin typeface="Calibri"/>
                          <a:cs typeface="Calibri"/>
                        </a:rPr>
                        <a:t>705</a:t>
                      </a:r>
                      <a:endParaRPr sz="1400">
                        <a:latin typeface="Calibri"/>
                        <a:cs typeface="Calibri"/>
                      </a:endParaRPr>
                    </a:p>
                  </a:txBody>
                  <a:tcPr marL="0" marR="0" marT="736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12700" algn="ctr">
                        <a:lnSpc>
                          <a:spcPts val="1585"/>
                        </a:lnSpc>
                        <a:spcBef>
                          <a:spcPts val="580"/>
                        </a:spcBef>
                      </a:pPr>
                      <a:r>
                        <a:rPr sz="1400" spc="35" dirty="0">
                          <a:solidFill>
                            <a:srgbClr val="1F3863"/>
                          </a:solidFill>
                          <a:latin typeface="Calibri"/>
                          <a:cs typeface="Calibri"/>
                        </a:rPr>
                        <a:t>720</a:t>
                      </a:r>
                      <a:endParaRPr sz="1400">
                        <a:latin typeface="Calibri"/>
                        <a:cs typeface="Calibri"/>
                      </a:endParaRPr>
                    </a:p>
                  </a:txBody>
                  <a:tcPr marL="0" marR="0" marT="736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13970" algn="ctr">
                        <a:lnSpc>
                          <a:spcPts val="1585"/>
                        </a:lnSpc>
                        <a:spcBef>
                          <a:spcPts val="580"/>
                        </a:spcBef>
                      </a:pPr>
                      <a:r>
                        <a:rPr sz="1400" spc="35" dirty="0">
                          <a:solidFill>
                            <a:srgbClr val="1F3863"/>
                          </a:solidFill>
                          <a:latin typeface="Calibri"/>
                          <a:cs typeface="Calibri"/>
                        </a:rPr>
                        <a:t>740</a:t>
                      </a:r>
                      <a:endParaRPr sz="1400">
                        <a:latin typeface="Calibri"/>
                        <a:cs typeface="Calibri"/>
                      </a:endParaRPr>
                    </a:p>
                  </a:txBody>
                  <a:tcPr marL="0" marR="0" marT="736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extLst>
                  <a:ext uri="{0D108BD9-81ED-4DB2-BD59-A6C34878D82A}">
                    <a16:rowId xmlns:a16="http://schemas.microsoft.com/office/drawing/2014/main" val="10011"/>
                  </a:ext>
                </a:extLst>
              </a:tr>
              <a:tr h="263806">
                <a:tc>
                  <a:txBody>
                    <a:bodyPr/>
                    <a:lstStyle/>
                    <a:p>
                      <a:pPr marL="6350" algn="ctr">
                        <a:lnSpc>
                          <a:spcPct val="100000"/>
                        </a:lnSpc>
                        <a:spcBef>
                          <a:spcPts val="325"/>
                        </a:spcBef>
                      </a:pPr>
                      <a:r>
                        <a:rPr sz="1400" b="1" spc="35" dirty="0">
                          <a:solidFill>
                            <a:srgbClr val="FFFFFF"/>
                          </a:solidFill>
                          <a:latin typeface="Calibri"/>
                          <a:cs typeface="Calibri"/>
                        </a:rPr>
                        <a:t>10</a:t>
                      </a:r>
                      <a:endParaRPr sz="1400">
                        <a:latin typeface="Calibri"/>
                        <a:cs typeface="Calibri"/>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marL="2540" algn="ctr">
                        <a:lnSpc>
                          <a:spcPts val="1585"/>
                        </a:lnSpc>
                        <a:spcBef>
                          <a:spcPts val="580"/>
                        </a:spcBef>
                      </a:pPr>
                      <a:r>
                        <a:rPr sz="1400" spc="35" dirty="0">
                          <a:solidFill>
                            <a:srgbClr val="1F3863"/>
                          </a:solidFill>
                          <a:latin typeface="Calibri"/>
                          <a:cs typeface="Calibri"/>
                        </a:rPr>
                        <a:t>590</a:t>
                      </a:r>
                      <a:endParaRPr sz="1400">
                        <a:latin typeface="Calibri"/>
                        <a:cs typeface="Calibri"/>
                      </a:endParaRPr>
                    </a:p>
                  </a:txBody>
                  <a:tcPr marL="0" marR="0" marT="736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3810" algn="ctr">
                        <a:lnSpc>
                          <a:spcPts val="1585"/>
                        </a:lnSpc>
                        <a:spcBef>
                          <a:spcPts val="580"/>
                        </a:spcBef>
                      </a:pPr>
                      <a:r>
                        <a:rPr sz="1400" spc="35" dirty="0">
                          <a:solidFill>
                            <a:srgbClr val="1F3863"/>
                          </a:solidFill>
                          <a:latin typeface="Calibri"/>
                          <a:cs typeface="Calibri"/>
                        </a:rPr>
                        <a:t>600</a:t>
                      </a:r>
                      <a:endParaRPr sz="1400">
                        <a:latin typeface="Calibri"/>
                        <a:cs typeface="Calibri"/>
                      </a:endParaRPr>
                    </a:p>
                  </a:txBody>
                  <a:tcPr marL="0" marR="0" marT="736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5080" algn="ctr">
                        <a:lnSpc>
                          <a:spcPts val="1585"/>
                        </a:lnSpc>
                        <a:spcBef>
                          <a:spcPts val="580"/>
                        </a:spcBef>
                      </a:pPr>
                      <a:r>
                        <a:rPr sz="1400" spc="35" dirty="0">
                          <a:solidFill>
                            <a:srgbClr val="1F3863"/>
                          </a:solidFill>
                          <a:latin typeface="Calibri"/>
                          <a:cs typeface="Calibri"/>
                        </a:rPr>
                        <a:t>610</a:t>
                      </a:r>
                      <a:endParaRPr sz="1400">
                        <a:latin typeface="Calibri"/>
                        <a:cs typeface="Calibri"/>
                      </a:endParaRPr>
                    </a:p>
                  </a:txBody>
                  <a:tcPr marL="0" marR="0" marT="736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7620" algn="ctr">
                        <a:lnSpc>
                          <a:spcPts val="1585"/>
                        </a:lnSpc>
                        <a:spcBef>
                          <a:spcPts val="580"/>
                        </a:spcBef>
                      </a:pPr>
                      <a:r>
                        <a:rPr sz="1400" spc="35" dirty="0">
                          <a:solidFill>
                            <a:srgbClr val="1F3863"/>
                          </a:solidFill>
                          <a:latin typeface="Calibri"/>
                          <a:cs typeface="Calibri"/>
                        </a:rPr>
                        <a:t>620</a:t>
                      </a:r>
                      <a:endParaRPr sz="1400">
                        <a:latin typeface="Calibri"/>
                        <a:cs typeface="Calibri"/>
                      </a:endParaRPr>
                    </a:p>
                  </a:txBody>
                  <a:tcPr marL="0" marR="0" marT="736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8255" algn="ctr">
                        <a:lnSpc>
                          <a:spcPts val="1585"/>
                        </a:lnSpc>
                        <a:spcBef>
                          <a:spcPts val="580"/>
                        </a:spcBef>
                      </a:pPr>
                      <a:r>
                        <a:rPr sz="1400" spc="35" dirty="0">
                          <a:solidFill>
                            <a:srgbClr val="1F3863"/>
                          </a:solidFill>
                          <a:latin typeface="Calibri"/>
                          <a:cs typeface="Calibri"/>
                        </a:rPr>
                        <a:t>630</a:t>
                      </a:r>
                      <a:endParaRPr sz="1400">
                        <a:latin typeface="Calibri"/>
                        <a:cs typeface="Calibri"/>
                      </a:endParaRPr>
                    </a:p>
                  </a:txBody>
                  <a:tcPr marL="0" marR="0" marT="736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329565">
                        <a:lnSpc>
                          <a:spcPts val="1585"/>
                        </a:lnSpc>
                        <a:spcBef>
                          <a:spcPts val="580"/>
                        </a:spcBef>
                      </a:pPr>
                      <a:r>
                        <a:rPr sz="1400" spc="35" dirty="0">
                          <a:solidFill>
                            <a:srgbClr val="1F3863"/>
                          </a:solidFill>
                          <a:latin typeface="Calibri"/>
                          <a:cs typeface="Calibri"/>
                        </a:rPr>
                        <a:t>645</a:t>
                      </a:r>
                      <a:endParaRPr sz="1400">
                        <a:latin typeface="Calibri"/>
                        <a:cs typeface="Calibri"/>
                      </a:endParaRPr>
                    </a:p>
                  </a:txBody>
                  <a:tcPr marL="0" marR="0" marT="736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11430" algn="ctr">
                        <a:lnSpc>
                          <a:spcPts val="1585"/>
                        </a:lnSpc>
                        <a:spcBef>
                          <a:spcPts val="580"/>
                        </a:spcBef>
                      </a:pPr>
                      <a:r>
                        <a:rPr sz="1400" spc="35" dirty="0">
                          <a:solidFill>
                            <a:srgbClr val="1F3863"/>
                          </a:solidFill>
                          <a:latin typeface="Calibri"/>
                          <a:cs typeface="Calibri"/>
                        </a:rPr>
                        <a:t>660</a:t>
                      </a:r>
                      <a:endParaRPr sz="1400">
                        <a:latin typeface="Calibri"/>
                        <a:cs typeface="Calibri"/>
                      </a:endParaRPr>
                    </a:p>
                  </a:txBody>
                  <a:tcPr marL="0" marR="0" marT="736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12700" algn="ctr">
                        <a:lnSpc>
                          <a:spcPts val="1585"/>
                        </a:lnSpc>
                        <a:spcBef>
                          <a:spcPts val="580"/>
                        </a:spcBef>
                      </a:pPr>
                      <a:r>
                        <a:rPr sz="1400" spc="35" dirty="0">
                          <a:solidFill>
                            <a:srgbClr val="1F3863"/>
                          </a:solidFill>
                          <a:latin typeface="Calibri"/>
                          <a:cs typeface="Calibri"/>
                        </a:rPr>
                        <a:t>675</a:t>
                      </a:r>
                      <a:endParaRPr sz="1400">
                        <a:latin typeface="Calibri"/>
                        <a:cs typeface="Calibri"/>
                      </a:endParaRPr>
                    </a:p>
                  </a:txBody>
                  <a:tcPr marL="0" marR="0" marT="736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13970" algn="ctr">
                        <a:lnSpc>
                          <a:spcPts val="1585"/>
                        </a:lnSpc>
                        <a:spcBef>
                          <a:spcPts val="580"/>
                        </a:spcBef>
                      </a:pPr>
                      <a:r>
                        <a:rPr sz="1400" spc="35" dirty="0">
                          <a:solidFill>
                            <a:srgbClr val="1F3863"/>
                          </a:solidFill>
                          <a:latin typeface="Calibri"/>
                          <a:cs typeface="Calibri"/>
                        </a:rPr>
                        <a:t>690</a:t>
                      </a:r>
                      <a:endParaRPr sz="1400">
                        <a:latin typeface="Calibri"/>
                        <a:cs typeface="Calibri"/>
                      </a:endParaRPr>
                    </a:p>
                  </a:txBody>
                  <a:tcPr marL="0" marR="0" marT="736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extLst>
                  <a:ext uri="{0D108BD9-81ED-4DB2-BD59-A6C34878D82A}">
                    <a16:rowId xmlns:a16="http://schemas.microsoft.com/office/drawing/2014/main" val="10012"/>
                  </a:ext>
                </a:extLst>
              </a:tr>
              <a:tr h="264411">
                <a:tc>
                  <a:txBody>
                    <a:bodyPr/>
                    <a:lstStyle/>
                    <a:p>
                      <a:pPr marL="6350" algn="ctr">
                        <a:lnSpc>
                          <a:spcPct val="100000"/>
                        </a:lnSpc>
                        <a:spcBef>
                          <a:spcPts val="330"/>
                        </a:spcBef>
                      </a:pPr>
                      <a:r>
                        <a:rPr sz="1400" b="1" spc="35" dirty="0">
                          <a:solidFill>
                            <a:srgbClr val="FFFFFF"/>
                          </a:solidFill>
                          <a:latin typeface="Calibri"/>
                          <a:cs typeface="Calibri"/>
                        </a:rPr>
                        <a:t>11</a:t>
                      </a:r>
                      <a:endParaRPr sz="140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marL="2540" algn="ctr">
                        <a:lnSpc>
                          <a:spcPts val="1580"/>
                        </a:lnSpc>
                        <a:spcBef>
                          <a:spcPts val="585"/>
                        </a:spcBef>
                      </a:pPr>
                      <a:r>
                        <a:rPr sz="1400" spc="35" dirty="0">
                          <a:solidFill>
                            <a:srgbClr val="1F3863"/>
                          </a:solidFill>
                          <a:latin typeface="Calibri"/>
                          <a:cs typeface="Calibri"/>
                        </a:rPr>
                        <a:t>560</a:t>
                      </a:r>
                      <a:endParaRPr sz="1400">
                        <a:latin typeface="Calibri"/>
                        <a:cs typeface="Calibri"/>
                      </a:endParaRPr>
                    </a:p>
                  </a:txBody>
                  <a:tcPr marL="0" marR="0" marT="742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3810" algn="ctr">
                        <a:lnSpc>
                          <a:spcPts val="1580"/>
                        </a:lnSpc>
                        <a:spcBef>
                          <a:spcPts val="585"/>
                        </a:spcBef>
                      </a:pPr>
                      <a:r>
                        <a:rPr sz="1400" spc="35" dirty="0">
                          <a:solidFill>
                            <a:srgbClr val="1F3863"/>
                          </a:solidFill>
                          <a:latin typeface="Calibri"/>
                          <a:cs typeface="Calibri"/>
                        </a:rPr>
                        <a:t>570</a:t>
                      </a:r>
                      <a:endParaRPr sz="1400">
                        <a:latin typeface="Calibri"/>
                        <a:cs typeface="Calibri"/>
                      </a:endParaRPr>
                    </a:p>
                  </a:txBody>
                  <a:tcPr marL="0" marR="0" marT="742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5080" algn="ctr">
                        <a:lnSpc>
                          <a:spcPts val="1580"/>
                        </a:lnSpc>
                        <a:spcBef>
                          <a:spcPts val="585"/>
                        </a:spcBef>
                      </a:pPr>
                      <a:r>
                        <a:rPr sz="1400" spc="35" dirty="0">
                          <a:solidFill>
                            <a:srgbClr val="1F3863"/>
                          </a:solidFill>
                          <a:latin typeface="Calibri"/>
                          <a:cs typeface="Calibri"/>
                        </a:rPr>
                        <a:t>580</a:t>
                      </a:r>
                      <a:endParaRPr sz="1400">
                        <a:latin typeface="Calibri"/>
                        <a:cs typeface="Calibri"/>
                      </a:endParaRPr>
                    </a:p>
                  </a:txBody>
                  <a:tcPr marL="0" marR="0" marT="742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7620" algn="ctr">
                        <a:lnSpc>
                          <a:spcPts val="1580"/>
                        </a:lnSpc>
                        <a:spcBef>
                          <a:spcPts val="585"/>
                        </a:spcBef>
                      </a:pPr>
                      <a:r>
                        <a:rPr sz="1400" spc="35" dirty="0">
                          <a:solidFill>
                            <a:srgbClr val="1F3863"/>
                          </a:solidFill>
                          <a:latin typeface="Calibri"/>
                          <a:cs typeface="Calibri"/>
                        </a:rPr>
                        <a:t>590</a:t>
                      </a:r>
                      <a:endParaRPr sz="1400">
                        <a:latin typeface="Calibri"/>
                        <a:cs typeface="Calibri"/>
                      </a:endParaRPr>
                    </a:p>
                  </a:txBody>
                  <a:tcPr marL="0" marR="0" marT="742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8255" algn="ctr">
                        <a:lnSpc>
                          <a:spcPts val="1580"/>
                        </a:lnSpc>
                        <a:spcBef>
                          <a:spcPts val="585"/>
                        </a:spcBef>
                      </a:pPr>
                      <a:r>
                        <a:rPr sz="1400" spc="35" dirty="0">
                          <a:solidFill>
                            <a:srgbClr val="1F3863"/>
                          </a:solidFill>
                          <a:latin typeface="Calibri"/>
                          <a:cs typeface="Calibri"/>
                        </a:rPr>
                        <a:t>600</a:t>
                      </a:r>
                      <a:endParaRPr sz="1400">
                        <a:latin typeface="Calibri"/>
                        <a:cs typeface="Calibri"/>
                      </a:endParaRPr>
                    </a:p>
                  </a:txBody>
                  <a:tcPr marL="0" marR="0" marT="742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329565">
                        <a:lnSpc>
                          <a:spcPts val="1580"/>
                        </a:lnSpc>
                        <a:spcBef>
                          <a:spcPts val="585"/>
                        </a:spcBef>
                      </a:pPr>
                      <a:r>
                        <a:rPr sz="1400" spc="35" dirty="0">
                          <a:solidFill>
                            <a:srgbClr val="1F3863"/>
                          </a:solidFill>
                          <a:latin typeface="Calibri"/>
                          <a:cs typeface="Calibri"/>
                        </a:rPr>
                        <a:t>610</a:t>
                      </a:r>
                      <a:endParaRPr sz="1400">
                        <a:latin typeface="Calibri"/>
                        <a:cs typeface="Calibri"/>
                      </a:endParaRPr>
                    </a:p>
                  </a:txBody>
                  <a:tcPr marL="0" marR="0" marT="742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11430" algn="ctr">
                        <a:lnSpc>
                          <a:spcPts val="1580"/>
                        </a:lnSpc>
                        <a:spcBef>
                          <a:spcPts val="585"/>
                        </a:spcBef>
                      </a:pPr>
                      <a:r>
                        <a:rPr sz="1400" spc="35" dirty="0">
                          <a:solidFill>
                            <a:srgbClr val="1F3863"/>
                          </a:solidFill>
                          <a:latin typeface="Calibri"/>
                          <a:cs typeface="Calibri"/>
                        </a:rPr>
                        <a:t>620</a:t>
                      </a:r>
                      <a:endParaRPr sz="1400">
                        <a:latin typeface="Calibri"/>
                        <a:cs typeface="Calibri"/>
                      </a:endParaRPr>
                    </a:p>
                  </a:txBody>
                  <a:tcPr marL="0" marR="0" marT="742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12700" algn="ctr">
                        <a:lnSpc>
                          <a:spcPts val="1580"/>
                        </a:lnSpc>
                        <a:spcBef>
                          <a:spcPts val="585"/>
                        </a:spcBef>
                      </a:pPr>
                      <a:r>
                        <a:rPr sz="1400" spc="35" dirty="0">
                          <a:solidFill>
                            <a:srgbClr val="1F3863"/>
                          </a:solidFill>
                          <a:latin typeface="Calibri"/>
                          <a:cs typeface="Calibri"/>
                        </a:rPr>
                        <a:t>630</a:t>
                      </a:r>
                      <a:endParaRPr sz="1400">
                        <a:latin typeface="Calibri"/>
                        <a:cs typeface="Calibri"/>
                      </a:endParaRPr>
                    </a:p>
                  </a:txBody>
                  <a:tcPr marL="0" marR="0" marT="742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13970" algn="ctr">
                        <a:lnSpc>
                          <a:spcPts val="1580"/>
                        </a:lnSpc>
                        <a:spcBef>
                          <a:spcPts val="585"/>
                        </a:spcBef>
                      </a:pPr>
                      <a:r>
                        <a:rPr sz="1400" spc="35" dirty="0">
                          <a:solidFill>
                            <a:srgbClr val="1F3863"/>
                          </a:solidFill>
                          <a:latin typeface="Calibri"/>
                          <a:cs typeface="Calibri"/>
                        </a:rPr>
                        <a:t>645</a:t>
                      </a:r>
                      <a:endParaRPr sz="1400">
                        <a:latin typeface="Calibri"/>
                        <a:cs typeface="Calibri"/>
                      </a:endParaRPr>
                    </a:p>
                  </a:txBody>
                  <a:tcPr marL="0" marR="0" marT="742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extLst>
                  <a:ext uri="{0D108BD9-81ED-4DB2-BD59-A6C34878D82A}">
                    <a16:rowId xmlns:a16="http://schemas.microsoft.com/office/drawing/2014/main" val="10013"/>
                  </a:ext>
                </a:extLst>
              </a:tr>
              <a:tr h="265016">
                <a:tc>
                  <a:txBody>
                    <a:bodyPr/>
                    <a:lstStyle/>
                    <a:p>
                      <a:pPr marL="6350" algn="ctr">
                        <a:lnSpc>
                          <a:spcPct val="100000"/>
                        </a:lnSpc>
                        <a:spcBef>
                          <a:spcPts val="330"/>
                        </a:spcBef>
                      </a:pPr>
                      <a:r>
                        <a:rPr sz="1400" b="1" spc="35" dirty="0">
                          <a:solidFill>
                            <a:srgbClr val="FFFFFF"/>
                          </a:solidFill>
                          <a:latin typeface="Calibri"/>
                          <a:cs typeface="Calibri"/>
                        </a:rPr>
                        <a:t>12</a:t>
                      </a:r>
                      <a:endParaRPr sz="140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marL="2540" algn="ctr">
                        <a:lnSpc>
                          <a:spcPts val="1575"/>
                        </a:lnSpc>
                        <a:spcBef>
                          <a:spcPts val="590"/>
                        </a:spcBef>
                      </a:pPr>
                      <a:r>
                        <a:rPr sz="1400" spc="35" dirty="0">
                          <a:solidFill>
                            <a:srgbClr val="1F3863"/>
                          </a:solidFill>
                          <a:latin typeface="Calibri"/>
                          <a:cs typeface="Calibri"/>
                        </a:rPr>
                        <a:t>545</a:t>
                      </a:r>
                      <a:endParaRPr sz="1400">
                        <a:latin typeface="Calibri"/>
                        <a:cs typeface="Calibri"/>
                      </a:endParaRPr>
                    </a:p>
                  </a:txBody>
                  <a:tcPr marL="0" marR="0" marT="749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3810" algn="ctr">
                        <a:lnSpc>
                          <a:spcPts val="1575"/>
                        </a:lnSpc>
                        <a:spcBef>
                          <a:spcPts val="590"/>
                        </a:spcBef>
                      </a:pPr>
                      <a:r>
                        <a:rPr sz="1400" spc="35" dirty="0">
                          <a:solidFill>
                            <a:srgbClr val="1F3863"/>
                          </a:solidFill>
                          <a:latin typeface="Calibri"/>
                          <a:cs typeface="Calibri"/>
                        </a:rPr>
                        <a:t>550</a:t>
                      </a:r>
                      <a:endParaRPr sz="1400">
                        <a:latin typeface="Calibri"/>
                        <a:cs typeface="Calibri"/>
                      </a:endParaRPr>
                    </a:p>
                  </a:txBody>
                  <a:tcPr marL="0" marR="0" marT="749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5080" algn="ctr">
                        <a:lnSpc>
                          <a:spcPts val="1575"/>
                        </a:lnSpc>
                        <a:spcBef>
                          <a:spcPts val="590"/>
                        </a:spcBef>
                      </a:pPr>
                      <a:r>
                        <a:rPr sz="1400" spc="35" dirty="0">
                          <a:solidFill>
                            <a:srgbClr val="1F3863"/>
                          </a:solidFill>
                          <a:latin typeface="Calibri"/>
                          <a:cs typeface="Calibri"/>
                        </a:rPr>
                        <a:t>555</a:t>
                      </a:r>
                      <a:endParaRPr sz="1400">
                        <a:latin typeface="Calibri"/>
                        <a:cs typeface="Calibri"/>
                      </a:endParaRPr>
                    </a:p>
                  </a:txBody>
                  <a:tcPr marL="0" marR="0" marT="749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7620" algn="ctr">
                        <a:lnSpc>
                          <a:spcPts val="1575"/>
                        </a:lnSpc>
                        <a:spcBef>
                          <a:spcPts val="590"/>
                        </a:spcBef>
                      </a:pPr>
                      <a:r>
                        <a:rPr sz="1400" spc="35" dirty="0">
                          <a:solidFill>
                            <a:srgbClr val="1F3863"/>
                          </a:solidFill>
                          <a:latin typeface="Calibri"/>
                          <a:cs typeface="Calibri"/>
                        </a:rPr>
                        <a:t>560</a:t>
                      </a:r>
                      <a:endParaRPr sz="1400">
                        <a:latin typeface="Calibri"/>
                        <a:cs typeface="Calibri"/>
                      </a:endParaRPr>
                    </a:p>
                  </a:txBody>
                  <a:tcPr marL="0" marR="0" marT="749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8255" algn="ctr">
                        <a:lnSpc>
                          <a:spcPts val="1575"/>
                        </a:lnSpc>
                        <a:spcBef>
                          <a:spcPts val="590"/>
                        </a:spcBef>
                      </a:pPr>
                      <a:r>
                        <a:rPr sz="1400" spc="35" dirty="0">
                          <a:solidFill>
                            <a:srgbClr val="1F3863"/>
                          </a:solidFill>
                          <a:latin typeface="Calibri"/>
                          <a:cs typeface="Calibri"/>
                        </a:rPr>
                        <a:t>570</a:t>
                      </a:r>
                      <a:endParaRPr sz="1400">
                        <a:latin typeface="Calibri"/>
                        <a:cs typeface="Calibri"/>
                      </a:endParaRPr>
                    </a:p>
                  </a:txBody>
                  <a:tcPr marL="0" marR="0" marT="749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329565">
                        <a:lnSpc>
                          <a:spcPts val="1575"/>
                        </a:lnSpc>
                        <a:spcBef>
                          <a:spcPts val="590"/>
                        </a:spcBef>
                      </a:pPr>
                      <a:r>
                        <a:rPr sz="1400" spc="35" dirty="0">
                          <a:solidFill>
                            <a:srgbClr val="1F3863"/>
                          </a:solidFill>
                          <a:latin typeface="Calibri"/>
                          <a:cs typeface="Calibri"/>
                        </a:rPr>
                        <a:t>580</a:t>
                      </a:r>
                      <a:endParaRPr sz="1400">
                        <a:latin typeface="Calibri"/>
                        <a:cs typeface="Calibri"/>
                      </a:endParaRPr>
                    </a:p>
                  </a:txBody>
                  <a:tcPr marL="0" marR="0" marT="749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11430" algn="ctr">
                        <a:lnSpc>
                          <a:spcPts val="1575"/>
                        </a:lnSpc>
                        <a:spcBef>
                          <a:spcPts val="590"/>
                        </a:spcBef>
                      </a:pPr>
                      <a:r>
                        <a:rPr sz="1400" spc="35" dirty="0">
                          <a:solidFill>
                            <a:srgbClr val="1F3863"/>
                          </a:solidFill>
                          <a:latin typeface="Calibri"/>
                          <a:cs typeface="Calibri"/>
                        </a:rPr>
                        <a:t>590</a:t>
                      </a:r>
                      <a:endParaRPr sz="1400">
                        <a:latin typeface="Calibri"/>
                        <a:cs typeface="Calibri"/>
                      </a:endParaRPr>
                    </a:p>
                  </a:txBody>
                  <a:tcPr marL="0" marR="0" marT="749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12700" algn="ctr">
                        <a:lnSpc>
                          <a:spcPts val="1575"/>
                        </a:lnSpc>
                        <a:spcBef>
                          <a:spcPts val="590"/>
                        </a:spcBef>
                      </a:pPr>
                      <a:r>
                        <a:rPr sz="1400" spc="35" dirty="0">
                          <a:solidFill>
                            <a:srgbClr val="1F3863"/>
                          </a:solidFill>
                          <a:latin typeface="Calibri"/>
                          <a:cs typeface="Calibri"/>
                        </a:rPr>
                        <a:t>600</a:t>
                      </a:r>
                      <a:endParaRPr sz="1400">
                        <a:latin typeface="Calibri"/>
                        <a:cs typeface="Calibri"/>
                      </a:endParaRPr>
                    </a:p>
                  </a:txBody>
                  <a:tcPr marL="0" marR="0" marT="749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13970" algn="ctr">
                        <a:lnSpc>
                          <a:spcPts val="1575"/>
                        </a:lnSpc>
                        <a:spcBef>
                          <a:spcPts val="590"/>
                        </a:spcBef>
                      </a:pPr>
                      <a:r>
                        <a:rPr sz="1400" spc="35" dirty="0">
                          <a:solidFill>
                            <a:srgbClr val="1F3863"/>
                          </a:solidFill>
                          <a:latin typeface="Calibri"/>
                          <a:cs typeface="Calibri"/>
                        </a:rPr>
                        <a:t>610</a:t>
                      </a:r>
                      <a:endParaRPr sz="1400">
                        <a:latin typeface="Calibri"/>
                        <a:cs typeface="Calibri"/>
                      </a:endParaRPr>
                    </a:p>
                  </a:txBody>
                  <a:tcPr marL="0" marR="0" marT="749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extLst>
                  <a:ext uri="{0D108BD9-81ED-4DB2-BD59-A6C34878D82A}">
                    <a16:rowId xmlns:a16="http://schemas.microsoft.com/office/drawing/2014/main" val="10014"/>
                  </a:ext>
                </a:extLst>
              </a:tr>
              <a:tr h="265016">
                <a:tc>
                  <a:txBody>
                    <a:bodyPr/>
                    <a:lstStyle/>
                    <a:p>
                      <a:pPr marL="6350" algn="ctr">
                        <a:lnSpc>
                          <a:spcPct val="100000"/>
                        </a:lnSpc>
                        <a:spcBef>
                          <a:spcPts val="335"/>
                        </a:spcBef>
                      </a:pPr>
                      <a:r>
                        <a:rPr sz="1400" b="1" spc="35" dirty="0">
                          <a:solidFill>
                            <a:srgbClr val="FFFFFF"/>
                          </a:solidFill>
                          <a:latin typeface="Calibri"/>
                          <a:cs typeface="Calibri"/>
                        </a:rPr>
                        <a:t>13</a:t>
                      </a:r>
                      <a:endParaRPr sz="1400">
                        <a:latin typeface="Calibri"/>
                        <a:cs typeface="Calibri"/>
                      </a:endParaRPr>
                    </a:p>
                  </a:txBody>
                  <a:tcPr marL="0" marR="0" marT="425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marL="2540" algn="ctr">
                        <a:lnSpc>
                          <a:spcPts val="1575"/>
                        </a:lnSpc>
                        <a:spcBef>
                          <a:spcPts val="590"/>
                        </a:spcBef>
                      </a:pPr>
                      <a:r>
                        <a:rPr sz="1400" spc="35" dirty="0">
                          <a:solidFill>
                            <a:srgbClr val="1F3863"/>
                          </a:solidFill>
                          <a:latin typeface="Calibri"/>
                          <a:cs typeface="Calibri"/>
                        </a:rPr>
                        <a:t>530</a:t>
                      </a:r>
                      <a:endParaRPr sz="1400">
                        <a:latin typeface="Calibri"/>
                        <a:cs typeface="Calibri"/>
                      </a:endParaRPr>
                    </a:p>
                  </a:txBody>
                  <a:tcPr marL="0" marR="0" marT="749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3810" algn="ctr">
                        <a:lnSpc>
                          <a:spcPts val="1575"/>
                        </a:lnSpc>
                        <a:spcBef>
                          <a:spcPts val="590"/>
                        </a:spcBef>
                      </a:pPr>
                      <a:r>
                        <a:rPr sz="1400" spc="35" dirty="0">
                          <a:solidFill>
                            <a:srgbClr val="1F3863"/>
                          </a:solidFill>
                          <a:latin typeface="Calibri"/>
                          <a:cs typeface="Calibri"/>
                        </a:rPr>
                        <a:t>535</a:t>
                      </a:r>
                      <a:endParaRPr sz="1400">
                        <a:latin typeface="Calibri"/>
                        <a:cs typeface="Calibri"/>
                      </a:endParaRPr>
                    </a:p>
                  </a:txBody>
                  <a:tcPr marL="0" marR="0" marT="749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5080" algn="ctr">
                        <a:lnSpc>
                          <a:spcPts val="1575"/>
                        </a:lnSpc>
                        <a:spcBef>
                          <a:spcPts val="590"/>
                        </a:spcBef>
                      </a:pPr>
                      <a:r>
                        <a:rPr sz="1400" spc="35" dirty="0">
                          <a:solidFill>
                            <a:srgbClr val="1F3863"/>
                          </a:solidFill>
                          <a:latin typeface="Calibri"/>
                          <a:cs typeface="Calibri"/>
                        </a:rPr>
                        <a:t>540</a:t>
                      </a:r>
                      <a:endParaRPr sz="1400">
                        <a:latin typeface="Calibri"/>
                        <a:cs typeface="Calibri"/>
                      </a:endParaRPr>
                    </a:p>
                  </a:txBody>
                  <a:tcPr marL="0" marR="0" marT="749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7620" algn="ctr">
                        <a:lnSpc>
                          <a:spcPts val="1575"/>
                        </a:lnSpc>
                        <a:spcBef>
                          <a:spcPts val="590"/>
                        </a:spcBef>
                      </a:pPr>
                      <a:r>
                        <a:rPr sz="1400" spc="35" dirty="0">
                          <a:solidFill>
                            <a:srgbClr val="1F3863"/>
                          </a:solidFill>
                          <a:latin typeface="Calibri"/>
                          <a:cs typeface="Calibri"/>
                        </a:rPr>
                        <a:t>545</a:t>
                      </a:r>
                      <a:endParaRPr sz="1400">
                        <a:latin typeface="Calibri"/>
                        <a:cs typeface="Calibri"/>
                      </a:endParaRPr>
                    </a:p>
                  </a:txBody>
                  <a:tcPr marL="0" marR="0" marT="749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8255" algn="ctr">
                        <a:lnSpc>
                          <a:spcPts val="1575"/>
                        </a:lnSpc>
                        <a:spcBef>
                          <a:spcPts val="590"/>
                        </a:spcBef>
                      </a:pPr>
                      <a:r>
                        <a:rPr sz="1400" spc="35" dirty="0">
                          <a:solidFill>
                            <a:srgbClr val="1F3863"/>
                          </a:solidFill>
                          <a:latin typeface="Calibri"/>
                          <a:cs typeface="Calibri"/>
                        </a:rPr>
                        <a:t>550</a:t>
                      </a:r>
                      <a:endParaRPr sz="1400">
                        <a:latin typeface="Calibri"/>
                        <a:cs typeface="Calibri"/>
                      </a:endParaRPr>
                    </a:p>
                  </a:txBody>
                  <a:tcPr marL="0" marR="0" marT="749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329565">
                        <a:lnSpc>
                          <a:spcPts val="1575"/>
                        </a:lnSpc>
                        <a:spcBef>
                          <a:spcPts val="590"/>
                        </a:spcBef>
                      </a:pPr>
                      <a:r>
                        <a:rPr sz="1400" spc="35" dirty="0">
                          <a:solidFill>
                            <a:srgbClr val="1F3863"/>
                          </a:solidFill>
                          <a:latin typeface="Calibri"/>
                          <a:cs typeface="Calibri"/>
                        </a:rPr>
                        <a:t>555</a:t>
                      </a:r>
                      <a:endParaRPr sz="1400">
                        <a:latin typeface="Calibri"/>
                        <a:cs typeface="Calibri"/>
                      </a:endParaRPr>
                    </a:p>
                  </a:txBody>
                  <a:tcPr marL="0" marR="0" marT="749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11430" algn="ctr">
                        <a:lnSpc>
                          <a:spcPts val="1575"/>
                        </a:lnSpc>
                        <a:spcBef>
                          <a:spcPts val="590"/>
                        </a:spcBef>
                      </a:pPr>
                      <a:r>
                        <a:rPr sz="1400" spc="35" dirty="0">
                          <a:solidFill>
                            <a:srgbClr val="1F3863"/>
                          </a:solidFill>
                          <a:latin typeface="Calibri"/>
                          <a:cs typeface="Calibri"/>
                        </a:rPr>
                        <a:t>560</a:t>
                      </a:r>
                      <a:endParaRPr sz="1400">
                        <a:latin typeface="Calibri"/>
                        <a:cs typeface="Calibri"/>
                      </a:endParaRPr>
                    </a:p>
                  </a:txBody>
                  <a:tcPr marL="0" marR="0" marT="749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12700" algn="ctr">
                        <a:lnSpc>
                          <a:spcPts val="1575"/>
                        </a:lnSpc>
                        <a:spcBef>
                          <a:spcPts val="590"/>
                        </a:spcBef>
                      </a:pPr>
                      <a:r>
                        <a:rPr sz="1400" spc="35" dirty="0">
                          <a:solidFill>
                            <a:srgbClr val="1F3863"/>
                          </a:solidFill>
                          <a:latin typeface="Calibri"/>
                          <a:cs typeface="Calibri"/>
                        </a:rPr>
                        <a:t>570</a:t>
                      </a:r>
                      <a:endParaRPr sz="1400">
                        <a:latin typeface="Calibri"/>
                        <a:cs typeface="Calibri"/>
                      </a:endParaRPr>
                    </a:p>
                  </a:txBody>
                  <a:tcPr marL="0" marR="0" marT="749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13970" algn="ctr">
                        <a:lnSpc>
                          <a:spcPts val="1575"/>
                        </a:lnSpc>
                        <a:spcBef>
                          <a:spcPts val="590"/>
                        </a:spcBef>
                      </a:pPr>
                      <a:r>
                        <a:rPr sz="1400" spc="35" dirty="0">
                          <a:solidFill>
                            <a:srgbClr val="1F3863"/>
                          </a:solidFill>
                          <a:latin typeface="Calibri"/>
                          <a:cs typeface="Calibri"/>
                        </a:rPr>
                        <a:t>580</a:t>
                      </a:r>
                      <a:endParaRPr sz="1400">
                        <a:latin typeface="Calibri"/>
                        <a:cs typeface="Calibri"/>
                      </a:endParaRPr>
                    </a:p>
                  </a:txBody>
                  <a:tcPr marL="0" marR="0" marT="749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extLst>
                  <a:ext uri="{0D108BD9-81ED-4DB2-BD59-A6C34878D82A}">
                    <a16:rowId xmlns:a16="http://schemas.microsoft.com/office/drawing/2014/main" val="10015"/>
                  </a:ext>
                </a:extLst>
              </a:tr>
              <a:tr h="265621">
                <a:tc>
                  <a:txBody>
                    <a:bodyPr/>
                    <a:lstStyle/>
                    <a:p>
                      <a:pPr marL="6350" algn="ctr">
                        <a:lnSpc>
                          <a:spcPct val="100000"/>
                        </a:lnSpc>
                        <a:spcBef>
                          <a:spcPts val="340"/>
                        </a:spcBef>
                      </a:pPr>
                      <a:r>
                        <a:rPr sz="1400" b="1" spc="35" dirty="0">
                          <a:solidFill>
                            <a:srgbClr val="FFFFFF"/>
                          </a:solidFill>
                          <a:latin typeface="Calibri"/>
                          <a:cs typeface="Calibri"/>
                        </a:rPr>
                        <a:t>14</a:t>
                      </a:r>
                      <a:endParaRPr sz="1400">
                        <a:latin typeface="Calibri"/>
                        <a:cs typeface="Calibri"/>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marL="2540" algn="ctr">
                        <a:lnSpc>
                          <a:spcPts val="1575"/>
                        </a:lnSpc>
                        <a:spcBef>
                          <a:spcPts val="595"/>
                        </a:spcBef>
                      </a:pPr>
                      <a:r>
                        <a:rPr sz="1400" spc="35" dirty="0">
                          <a:solidFill>
                            <a:srgbClr val="1F3863"/>
                          </a:solidFill>
                          <a:latin typeface="Calibri"/>
                          <a:cs typeface="Calibri"/>
                        </a:rPr>
                        <a:t>515</a:t>
                      </a:r>
                      <a:endParaRPr sz="1400">
                        <a:latin typeface="Calibri"/>
                        <a:cs typeface="Calibri"/>
                      </a:endParaRPr>
                    </a:p>
                  </a:txBody>
                  <a:tcPr marL="0" marR="0" marT="755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3810" algn="ctr">
                        <a:lnSpc>
                          <a:spcPts val="1575"/>
                        </a:lnSpc>
                        <a:spcBef>
                          <a:spcPts val="595"/>
                        </a:spcBef>
                      </a:pPr>
                      <a:r>
                        <a:rPr sz="1400" spc="35" dirty="0">
                          <a:solidFill>
                            <a:srgbClr val="1F3863"/>
                          </a:solidFill>
                          <a:latin typeface="Calibri"/>
                          <a:cs typeface="Calibri"/>
                        </a:rPr>
                        <a:t>520</a:t>
                      </a:r>
                      <a:endParaRPr sz="1400">
                        <a:latin typeface="Calibri"/>
                        <a:cs typeface="Calibri"/>
                      </a:endParaRPr>
                    </a:p>
                  </a:txBody>
                  <a:tcPr marL="0" marR="0" marT="755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5080" algn="ctr">
                        <a:lnSpc>
                          <a:spcPts val="1575"/>
                        </a:lnSpc>
                        <a:spcBef>
                          <a:spcPts val="595"/>
                        </a:spcBef>
                      </a:pPr>
                      <a:r>
                        <a:rPr sz="1400" spc="35" dirty="0">
                          <a:solidFill>
                            <a:srgbClr val="1F3863"/>
                          </a:solidFill>
                          <a:latin typeface="Calibri"/>
                          <a:cs typeface="Calibri"/>
                        </a:rPr>
                        <a:t>525</a:t>
                      </a:r>
                      <a:endParaRPr sz="1400">
                        <a:latin typeface="Calibri"/>
                        <a:cs typeface="Calibri"/>
                      </a:endParaRPr>
                    </a:p>
                  </a:txBody>
                  <a:tcPr marL="0" marR="0" marT="755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7620" algn="ctr">
                        <a:lnSpc>
                          <a:spcPts val="1575"/>
                        </a:lnSpc>
                        <a:spcBef>
                          <a:spcPts val="595"/>
                        </a:spcBef>
                      </a:pPr>
                      <a:r>
                        <a:rPr sz="1400" spc="35" dirty="0">
                          <a:solidFill>
                            <a:srgbClr val="1F3863"/>
                          </a:solidFill>
                          <a:latin typeface="Calibri"/>
                          <a:cs typeface="Calibri"/>
                        </a:rPr>
                        <a:t>530</a:t>
                      </a:r>
                      <a:endParaRPr sz="1400">
                        <a:latin typeface="Calibri"/>
                        <a:cs typeface="Calibri"/>
                      </a:endParaRPr>
                    </a:p>
                  </a:txBody>
                  <a:tcPr marL="0" marR="0" marT="755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8255" algn="ctr">
                        <a:lnSpc>
                          <a:spcPts val="1575"/>
                        </a:lnSpc>
                        <a:spcBef>
                          <a:spcPts val="595"/>
                        </a:spcBef>
                      </a:pPr>
                      <a:r>
                        <a:rPr sz="1400" spc="35" dirty="0">
                          <a:solidFill>
                            <a:srgbClr val="1F3863"/>
                          </a:solidFill>
                          <a:latin typeface="Calibri"/>
                          <a:cs typeface="Calibri"/>
                        </a:rPr>
                        <a:t>535</a:t>
                      </a:r>
                      <a:endParaRPr sz="1400">
                        <a:latin typeface="Calibri"/>
                        <a:cs typeface="Calibri"/>
                      </a:endParaRPr>
                    </a:p>
                  </a:txBody>
                  <a:tcPr marL="0" marR="0" marT="755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329565">
                        <a:lnSpc>
                          <a:spcPts val="1575"/>
                        </a:lnSpc>
                        <a:spcBef>
                          <a:spcPts val="595"/>
                        </a:spcBef>
                      </a:pPr>
                      <a:r>
                        <a:rPr sz="1400" spc="35" dirty="0">
                          <a:solidFill>
                            <a:srgbClr val="1F3863"/>
                          </a:solidFill>
                          <a:latin typeface="Calibri"/>
                          <a:cs typeface="Calibri"/>
                        </a:rPr>
                        <a:t>540</a:t>
                      </a:r>
                      <a:endParaRPr sz="1400">
                        <a:latin typeface="Calibri"/>
                        <a:cs typeface="Calibri"/>
                      </a:endParaRPr>
                    </a:p>
                  </a:txBody>
                  <a:tcPr marL="0" marR="0" marT="755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11430" algn="ctr">
                        <a:lnSpc>
                          <a:spcPts val="1575"/>
                        </a:lnSpc>
                        <a:spcBef>
                          <a:spcPts val="595"/>
                        </a:spcBef>
                      </a:pPr>
                      <a:r>
                        <a:rPr sz="1400" spc="35" dirty="0">
                          <a:solidFill>
                            <a:srgbClr val="1F3863"/>
                          </a:solidFill>
                          <a:latin typeface="Calibri"/>
                          <a:cs typeface="Calibri"/>
                        </a:rPr>
                        <a:t>545</a:t>
                      </a:r>
                      <a:endParaRPr sz="1400">
                        <a:latin typeface="Calibri"/>
                        <a:cs typeface="Calibri"/>
                      </a:endParaRPr>
                    </a:p>
                  </a:txBody>
                  <a:tcPr marL="0" marR="0" marT="755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12700" algn="ctr">
                        <a:lnSpc>
                          <a:spcPts val="1575"/>
                        </a:lnSpc>
                        <a:spcBef>
                          <a:spcPts val="595"/>
                        </a:spcBef>
                      </a:pPr>
                      <a:r>
                        <a:rPr sz="1400" spc="35" dirty="0">
                          <a:solidFill>
                            <a:srgbClr val="1F3863"/>
                          </a:solidFill>
                          <a:latin typeface="Calibri"/>
                          <a:cs typeface="Calibri"/>
                        </a:rPr>
                        <a:t>550</a:t>
                      </a:r>
                      <a:endParaRPr sz="1400">
                        <a:latin typeface="Calibri"/>
                        <a:cs typeface="Calibri"/>
                      </a:endParaRPr>
                    </a:p>
                  </a:txBody>
                  <a:tcPr marL="0" marR="0" marT="755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13970" algn="ctr">
                        <a:lnSpc>
                          <a:spcPts val="1575"/>
                        </a:lnSpc>
                        <a:spcBef>
                          <a:spcPts val="595"/>
                        </a:spcBef>
                      </a:pPr>
                      <a:r>
                        <a:rPr sz="1400" spc="35" dirty="0">
                          <a:solidFill>
                            <a:srgbClr val="1F3863"/>
                          </a:solidFill>
                          <a:latin typeface="Calibri"/>
                          <a:cs typeface="Calibri"/>
                        </a:rPr>
                        <a:t>555</a:t>
                      </a:r>
                      <a:endParaRPr sz="1400">
                        <a:latin typeface="Calibri"/>
                        <a:cs typeface="Calibri"/>
                      </a:endParaRPr>
                    </a:p>
                  </a:txBody>
                  <a:tcPr marL="0" marR="0" marT="755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extLst>
                  <a:ext uri="{0D108BD9-81ED-4DB2-BD59-A6C34878D82A}">
                    <a16:rowId xmlns:a16="http://schemas.microsoft.com/office/drawing/2014/main" val="10016"/>
                  </a:ext>
                </a:extLst>
              </a:tr>
              <a:tr h="266226">
                <a:tc>
                  <a:txBody>
                    <a:bodyPr/>
                    <a:lstStyle/>
                    <a:p>
                      <a:pPr marL="6350" algn="ctr">
                        <a:lnSpc>
                          <a:spcPct val="100000"/>
                        </a:lnSpc>
                        <a:spcBef>
                          <a:spcPts val="340"/>
                        </a:spcBef>
                      </a:pPr>
                      <a:r>
                        <a:rPr sz="1400" b="1" spc="35" dirty="0">
                          <a:solidFill>
                            <a:srgbClr val="FFFFFF"/>
                          </a:solidFill>
                          <a:latin typeface="Calibri"/>
                          <a:cs typeface="Calibri"/>
                        </a:rPr>
                        <a:t>15</a:t>
                      </a:r>
                      <a:endParaRPr sz="1400">
                        <a:latin typeface="Calibri"/>
                        <a:cs typeface="Calibri"/>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marL="2540" algn="ctr">
                        <a:lnSpc>
                          <a:spcPts val="1570"/>
                        </a:lnSpc>
                        <a:spcBef>
                          <a:spcPts val="600"/>
                        </a:spcBef>
                      </a:pPr>
                      <a:r>
                        <a:rPr sz="1400" spc="35" dirty="0">
                          <a:solidFill>
                            <a:srgbClr val="1F3863"/>
                          </a:solidFill>
                          <a:latin typeface="Calibri"/>
                          <a:cs typeface="Calibri"/>
                        </a:rPr>
                        <a:t>500</a:t>
                      </a:r>
                      <a:endParaRPr sz="1400">
                        <a:latin typeface="Calibri"/>
                        <a:cs typeface="Calibri"/>
                      </a:endParaRPr>
                    </a:p>
                  </a:txBody>
                  <a:tcPr marL="0" marR="0" marT="762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3810" algn="ctr">
                        <a:lnSpc>
                          <a:spcPts val="1570"/>
                        </a:lnSpc>
                        <a:spcBef>
                          <a:spcPts val="600"/>
                        </a:spcBef>
                      </a:pPr>
                      <a:r>
                        <a:rPr sz="1400" spc="35" dirty="0">
                          <a:solidFill>
                            <a:srgbClr val="1F3863"/>
                          </a:solidFill>
                          <a:latin typeface="Calibri"/>
                          <a:cs typeface="Calibri"/>
                        </a:rPr>
                        <a:t>505</a:t>
                      </a:r>
                      <a:endParaRPr sz="1400" dirty="0">
                        <a:latin typeface="Calibri"/>
                        <a:cs typeface="Calibri"/>
                      </a:endParaRPr>
                    </a:p>
                  </a:txBody>
                  <a:tcPr marL="0" marR="0" marT="762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5080" algn="ctr">
                        <a:lnSpc>
                          <a:spcPts val="1570"/>
                        </a:lnSpc>
                        <a:spcBef>
                          <a:spcPts val="600"/>
                        </a:spcBef>
                      </a:pPr>
                      <a:r>
                        <a:rPr sz="1400" spc="35" dirty="0">
                          <a:solidFill>
                            <a:srgbClr val="1F3863"/>
                          </a:solidFill>
                          <a:latin typeface="Calibri"/>
                          <a:cs typeface="Calibri"/>
                        </a:rPr>
                        <a:t>510</a:t>
                      </a:r>
                      <a:endParaRPr sz="1400">
                        <a:latin typeface="Calibri"/>
                        <a:cs typeface="Calibri"/>
                      </a:endParaRPr>
                    </a:p>
                  </a:txBody>
                  <a:tcPr marL="0" marR="0" marT="762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7620" algn="ctr">
                        <a:lnSpc>
                          <a:spcPts val="1570"/>
                        </a:lnSpc>
                        <a:spcBef>
                          <a:spcPts val="600"/>
                        </a:spcBef>
                      </a:pPr>
                      <a:r>
                        <a:rPr sz="1400" spc="35" dirty="0">
                          <a:solidFill>
                            <a:srgbClr val="1F3863"/>
                          </a:solidFill>
                          <a:latin typeface="Calibri"/>
                          <a:cs typeface="Calibri"/>
                        </a:rPr>
                        <a:t>515</a:t>
                      </a:r>
                      <a:endParaRPr sz="1400">
                        <a:latin typeface="Calibri"/>
                        <a:cs typeface="Calibri"/>
                      </a:endParaRPr>
                    </a:p>
                  </a:txBody>
                  <a:tcPr marL="0" marR="0" marT="762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8255" algn="ctr">
                        <a:lnSpc>
                          <a:spcPts val="1570"/>
                        </a:lnSpc>
                        <a:spcBef>
                          <a:spcPts val="600"/>
                        </a:spcBef>
                      </a:pPr>
                      <a:r>
                        <a:rPr sz="1400" spc="35" dirty="0">
                          <a:solidFill>
                            <a:srgbClr val="1F3863"/>
                          </a:solidFill>
                          <a:latin typeface="Calibri"/>
                          <a:cs typeface="Calibri"/>
                        </a:rPr>
                        <a:t>520</a:t>
                      </a:r>
                      <a:endParaRPr sz="1400">
                        <a:latin typeface="Calibri"/>
                        <a:cs typeface="Calibri"/>
                      </a:endParaRPr>
                    </a:p>
                  </a:txBody>
                  <a:tcPr marL="0" marR="0" marT="762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329565">
                        <a:lnSpc>
                          <a:spcPts val="1570"/>
                        </a:lnSpc>
                        <a:spcBef>
                          <a:spcPts val="600"/>
                        </a:spcBef>
                      </a:pPr>
                      <a:r>
                        <a:rPr sz="1400" spc="35" dirty="0">
                          <a:solidFill>
                            <a:srgbClr val="1F3863"/>
                          </a:solidFill>
                          <a:latin typeface="Calibri"/>
                          <a:cs typeface="Calibri"/>
                        </a:rPr>
                        <a:t>525</a:t>
                      </a:r>
                      <a:endParaRPr sz="1400">
                        <a:latin typeface="Calibri"/>
                        <a:cs typeface="Calibri"/>
                      </a:endParaRPr>
                    </a:p>
                  </a:txBody>
                  <a:tcPr marL="0" marR="0" marT="762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11430" algn="ctr">
                        <a:lnSpc>
                          <a:spcPts val="1570"/>
                        </a:lnSpc>
                        <a:spcBef>
                          <a:spcPts val="600"/>
                        </a:spcBef>
                      </a:pPr>
                      <a:r>
                        <a:rPr sz="1400" spc="35" dirty="0">
                          <a:solidFill>
                            <a:srgbClr val="1F3863"/>
                          </a:solidFill>
                          <a:latin typeface="Calibri"/>
                          <a:cs typeface="Calibri"/>
                        </a:rPr>
                        <a:t>530</a:t>
                      </a:r>
                      <a:endParaRPr sz="1400">
                        <a:latin typeface="Calibri"/>
                        <a:cs typeface="Calibri"/>
                      </a:endParaRPr>
                    </a:p>
                  </a:txBody>
                  <a:tcPr marL="0" marR="0" marT="762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12700" algn="ctr">
                        <a:lnSpc>
                          <a:spcPts val="1570"/>
                        </a:lnSpc>
                        <a:spcBef>
                          <a:spcPts val="600"/>
                        </a:spcBef>
                      </a:pPr>
                      <a:r>
                        <a:rPr sz="1400" spc="35" dirty="0">
                          <a:solidFill>
                            <a:srgbClr val="1F3863"/>
                          </a:solidFill>
                          <a:latin typeface="Calibri"/>
                          <a:cs typeface="Calibri"/>
                        </a:rPr>
                        <a:t>535</a:t>
                      </a:r>
                      <a:endParaRPr sz="1400">
                        <a:latin typeface="Calibri"/>
                        <a:cs typeface="Calibri"/>
                      </a:endParaRPr>
                    </a:p>
                  </a:txBody>
                  <a:tcPr marL="0" marR="0" marT="762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13970" algn="ctr">
                        <a:lnSpc>
                          <a:spcPts val="1570"/>
                        </a:lnSpc>
                        <a:spcBef>
                          <a:spcPts val="600"/>
                        </a:spcBef>
                      </a:pPr>
                      <a:r>
                        <a:rPr sz="1400" spc="35" dirty="0">
                          <a:solidFill>
                            <a:srgbClr val="1F3863"/>
                          </a:solidFill>
                          <a:latin typeface="Calibri"/>
                          <a:cs typeface="Calibri"/>
                        </a:rPr>
                        <a:t>540</a:t>
                      </a:r>
                      <a:endParaRPr sz="1400" dirty="0">
                        <a:latin typeface="Calibri"/>
                        <a:cs typeface="Calibri"/>
                      </a:endParaRPr>
                    </a:p>
                  </a:txBody>
                  <a:tcPr marL="0" marR="0" marT="762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39399201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10444" y="107431"/>
            <a:ext cx="8843356" cy="1325563"/>
          </a:xfrm>
        </p:spPr>
        <p:txBody>
          <a:bodyPr/>
          <a:lstStyle/>
          <a:p>
            <a:pPr lvl="0"/>
            <a:r>
              <a:rPr lang="en-US" altLang="zh-CN" b="1" dirty="0">
                <a:solidFill>
                  <a:schemeClr val="accent2"/>
                </a:solidFill>
                <a:latin typeface="Times New Roman"/>
                <a:ea typeface="Times New Roman"/>
              </a:rPr>
              <a:t>Memurların</a:t>
            </a:r>
            <a:r>
              <a:rPr lang="en-US" altLang="zh-CN" b="1" dirty="0">
                <a:solidFill>
                  <a:schemeClr val="accent2"/>
                </a:solidFill>
                <a:latin typeface="Times New Roman"/>
                <a:ea typeface="宋体" panose="02010600030101010101" pitchFamily="2" charset="-122"/>
                <a:cs typeface="Times New Roman"/>
              </a:rPr>
              <a:t> </a:t>
            </a:r>
            <a:r>
              <a:rPr lang="en-US" altLang="zh-CN" b="1" dirty="0">
                <a:solidFill>
                  <a:schemeClr val="accent2"/>
                </a:solidFill>
                <a:latin typeface="Times New Roman"/>
                <a:ea typeface="Times New Roman"/>
              </a:rPr>
              <a:t>Mali</a:t>
            </a:r>
            <a:r>
              <a:rPr lang="en-US" altLang="zh-CN" b="1"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ve</a:t>
            </a:r>
            <a:r>
              <a:rPr lang="en-US" altLang="zh-CN" b="1"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Sosyal</a:t>
            </a:r>
            <a:r>
              <a:rPr lang="en-US" altLang="zh-CN" b="1" spc="15"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Hakları</a:t>
            </a:r>
            <a:r>
              <a:rPr lang="en-US" altLang="zh-CN" b="1" dirty="0">
                <a:solidFill>
                  <a:schemeClr val="accent2"/>
                </a:solidFill>
                <a:latin typeface="Times New Roman"/>
                <a:ea typeface="Times New Roman"/>
              </a:rPr>
              <a:t/>
            </a:r>
            <a:br>
              <a:rPr lang="en-US" altLang="zh-CN" b="1" dirty="0">
                <a:solidFill>
                  <a:schemeClr val="accent2"/>
                </a:solidFill>
                <a:latin typeface="Times New Roman"/>
                <a:ea typeface="Times New Roman"/>
              </a:rPr>
            </a:br>
            <a:endParaRPr lang="tr-TR" dirty="0">
              <a:solidFill>
                <a:schemeClr val="accent2"/>
              </a:solidFill>
            </a:endParaRPr>
          </a:p>
        </p:txBody>
      </p:sp>
      <p:sp>
        <p:nvSpPr>
          <p:cNvPr id="3" name="İçerik Yer Tutucusu 2"/>
          <p:cNvSpPr>
            <a:spLocks noGrp="1"/>
          </p:cNvSpPr>
          <p:nvPr>
            <p:ph idx="1"/>
          </p:nvPr>
        </p:nvSpPr>
        <p:spPr>
          <a:xfrm>
            <a:off x="1687484" y="1285298"/>
            <a:ext cx="10282843" cy="4351338"/>
          </a:xfrm>
        </p:spPr>
        <p:txBody>
          <a:bodyPr>
            <a:normAutofit/>
          </a:bodyPr>
          <a:lstStyle/>
          <a:p>
            <a:pPr marL="0" lvl="0" indent="0">
              <a:lnSpc>
                <a:spcPts val="1000"/>
              </a:lnSpc>
              <a:spcBef>
                <a:spcPts val="0"/>
              </a:spcBef>
              <a:buNone/>
            </a:pPr>
            <a:endParaRPr lang="en-US" sz="1800" dirty="0">
              <a:solidFill>
                <a:prstClr val="black"/>
              </a:solidFill>
            </a:endParaRPr>
          </a:p>
          <a:p>
            <a:pPr marL="0" lvl="0" indent="0">
              <a:lnSpc>
                <a:spcPts val="1000"/>
              </a:lnSpc>
              <a:spcBef>
                <a:spcPts val="0"/>
              </a:spcBef>
              <a:buNone/>
            </a:pPr>
            <a:endParaRPr lang="en-US" sz="1800" dirty="0">
              <a:solidFill>
                <a:prstClr val="black"/>
              </a:solidFill>
            </a:endParaRPr>
          </a:p>
          <a:p>
            <a:pPr marL="0" lvl="0" indent="0">
              <a:lnSpc>
                <a:spcPts val="1970"/>
              </a:lnSpc>
              <a:spcBef>
                <a:spcPts val="0"/>
              </a:spcBef>
              <a:buNone/>
            </a:pPr>
            <a:endParaRPr lang="en-US" sz="1800" dirty="0">
              <a:solidFill>
                <a:prstClr val="black"/>
              </a:solidFill>
            </a:endParaRPr>
          </a:p>
          <a:p>
            <a:pPr marL="0" lvl="0" indent="0" algn="just" hangingPunct="0">
              <a:lnSpc>
                <a:spcPct val="100416"/>
              </a:lnSpc>
              <a:spcBef>
                <a:spcPts val="0"/>
              </a:spcBef>
              <a:buNone/>
            </a:pPr>
            <a:r>
              <a:rPr lang="en-US" altLang="zh-CN" sz="2000" b="1" dirty="0">
                <a:solidFill>
                  <a:srgbClr val="043092"/>
                </a:solidFill>
                <a:latin typeface="Times New Roman"/>
                <a:ea typeface="Times New Roman"/>
              </a:rPr>
              <a:t>2-</a:t>
            </a:r>
            <a:r>
              <a:rPr lang="en-US" altLang="zh-CN" sz="2000" b="1" spc="34"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Ek</a:t>
            </a:r>
            <a:r>
              <a:rPr lang="en-US" altLang="zh-CN" sz="2000" b="1" spc="40"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Gösterge</a:t>
            </a:r>
            <a:r>
              <a:rPr lang="en-US" altLang="zh-CN" sz="2000" b="1" spc="34"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Aylığı</a:t>
            </a:r>
            <a:r>
              <a:rPr lang="en-US" altLang="zh-CN" sz="2000" b="1" dirty="0">
                <a:solidFill>
                  <a:srgbClr val="043092"/>
                </a:solidFill>
                <a:latin typeface="Times New Roman"/>
                <a:ea typeface="Times New Roman"/>
              </a:rPr>
              <a:t>:</a:t>
            </a:r>
            <a:r>
              <a:rPr lang="en-US" altLang="zh-CN" sz="2000" b="1" spc="40" dirty="0">
                <a:solidFill>
                  <a:srgbClr val="043092"/>
                </a:solidFill>
                <a:latin typeface="Times New Roman"/>
                <a:ea typeface="宋体" panose="02010600030101010101" pitchFamily="2" charset="-122"/>
                <a:cs typeface="Times New Roman"/>
              </a:rPr>
              <a:t> </a:t>
            </a:r>
            <a:r>
              <a:rPr lang="en-US" altLang="zh-CN" sz="2000" dirty="0">
                <a:solidFill>
                  <a:srgbClr val="043092"/>
                </a:solidFill>
                <a:latin typeface="Times New Roman"/>
                <a:ea typeface="Times New Roman"/>
              </a:rPr>
              <a:t>657</a:t>
            </a:r>
            <a:r>
              <a:rPr lang="en-US" altLang="zh-CN" sz="2000" spc="4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sayılı</a:t>
            </a:r>
            <a:r>
              <a:rPr lang="en-US" altLang="zh-CN" sz="2000" spc="3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Kanunun</a:t>
            </a:r>
            <a:r>
              <a:rPr lang="en-US" altLang="zh-CN" sz="2000" spc="40" dirty="0">
                <a:solidFill>
                  <a:srgbClr val="043092"/>
                </a:solidFill>
                <a:latin typeface="Times New Roman"/>
                <a:ea typeface="宋体" panose="02010600030101010101" pitchFamily="2" charset="-122"/>
                <a:cs typeface="Times New Roman"/>
              </a:rPr>
              <a:t> </a:t>
            </a:r>
            <a:r>
              <a:rPr lang="en-US" altLang="zh-CN" sz="2000" dirty="0">
                <a:solidFill>
                  <a:srgbClr val="043092"/>
                </a:solidFill>
                <a:latin typeface="Times New Roman"/>
                <a:ea typeface="Times New Roman"/>
              </a:rPr>
              <a:t>43/B</a:t>
            </a:r>
            <a:r>
              <a:rPr lang="en-US" altLang="zh-CN" sz="2000" spc="4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maddesinde</a:t>
            </a:r>
            <a:r>
              <a:rPr lang="en-US" altLang="zh-CN" sz="2000" spc="3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düzenlenmiş</a:t>
            </a:r>
            <a:r>
              <a:rPr lang="en-US" altLang="zh-CN" sz="2000" dirty="0">
                <a:solidFill>
                  <a:srgbClr val="043092"/>
                </a:solidFill>
                <a:latin typeface="Times New Roman"/>
                <a:ea typeface="宋体" panose="02010600030101010101" pitchFamily="2" charset="-122"/>
                <a:cs typeface="Times New Roman"/>
              </a:rPr>
              <a:t> </a:t>
            </a:r>
            <a:r>
              <a:rPr lang="en-US" altLang="zh-CN" sz="2000" spc="64" dirty="0" err="1">
                <a:solidFill>
                  <a:srgbClr val="043092"/>
                </a:solidFill>
                <a:latin typeface="Times New Roman"/>
                <a:ea typeface="Times New Roman"/>
              </a:rPr>
              <a:t>olan</a:t>
            </a:r>
            <a:r>
              <a:rPr lang="en-US" altLang="zh-CN" sz="2000" spc="40" dirty="0">
                <a:solidFill>
                  <a:srgbClr val="043092"/>
                </a:solidFill>
                <a:latin typeface="Times New Roman"/>
                <a:ea typeface="宋体" panose="02010600030101010101" pitchFamily="2" charset="-122"/>
                <a:cs typeface="Times New Roman"/>
              </a:rPr>
              <a:t> </a:t>
            </a:r>
            <a:r>
              <a:rPr lang="en-US" altLang="zh-CN" sz="2000" spc="75" dirty="0" err="1">
                <a:solidFill>
                  <a:srgbClr val="043092"/>
                </a:solidFill>
                <a:latin typeface="Times New Roman"/>
                <a:ea typeface="Times New Roman"/>
              </a:rPr>
              <a:t>ek</a:t>
            </a:r>
            <a:r>
              <a:rPr lang="en-US" altLang="zh-CN" sz="2000" spc="40" dirty="0">
                <a:solidFill>
                  <a:srgbClr val="043092"/>
                </a:solidFill>
                <a:latin typeface="Times New Roman"/>
                <a:ea typeface="宋体" panose="02010600030101010101" pitchFamily="2" charset="-122"/>
                <a:cs typeface="Times New Roman"/>
              </a:rPr>
              <a:t> </a:t>
            </a:r>
            <a:r>
              <a:rPr lang="en-US" altLang="zh-CN" sz="2000" spc="64" dirty="0" err="1">
                <a:solidFill>
                  <a:srgbClr val="043092"/>
                </a:solidFill>
                <a:latin typeface="Times New Roman"/>
                <a:ea typeface="Times New Roman"/>
              </a:rPr>
              <a:t>gösterge</a:t>
            </a:r>
            <a:r>
              <a:rPr lang="en-US" altLang="zh-CN" sz="2000" spc="40" dirty="0">
                <a:solidFill>
                  <a:srgbClr val="043092"/>
                </a:solidFill>
                <a:latin typeface="Times New Roman"/>
                <a:ea typeface="宋体" panose="02010600030101010101" pitchFamily="2" charset="-122"/>
                <a:cs typeface="Times New Roman"/>
              </a:rPr>
              <a:t> </a:t>
            </a:r>
            <a:r>
              <a:rPr lang="en-US" altLang="zh-CN" sz="2000" spc="60" dirty="0" err="1">
                <a:solidFill>
                  <a:srgbClr val="043092"/>
                </a:solidFill>
                <a:latin typeface="Times New Roman"/>
                <a:ea typeface="Times New Roman"/>
              </a:rPr>
              <a:t>aylığı</a:t>
            </a:r>
            <a:r>
              <a:rPr lang="en-US" altLang="zh-CN" sz="2000" spc="60" dirty="0">
                <a:solidFill>
                  <a:srgbClr val="043092"/>
                </a:solidFill>
                <a:latin typeface="Times New Roman"/>
                <a:ea typeface="Times New Roman"/>
              </a:rPr>
              <a:t>;</a:t>
            </a:r>
            <a:r>
              <a:rPr lang="en-US" altLang="zh-CN" sz="2000" spc="40" dirty="0">
                <a:solidFill>
                  <a:srgbClr val="043092"/>
                </a:solidFill>
                <a:latin typeface="Times New Roman"/>
                <a:ea typeface="宋体" panose="02010600030101010101" pitchFamily="2" charset="-122"/>
                <a:cs typeface="Times New Roman"/>
              </a:rPr>
              <a:t> </a:t>
            </a:r>
            <a:r>
              <a:rPr lang="en-US" altLang="zh-CN" sz="2000" spc="80" dirty="0" err="1">
                <a:solidFill>
                  <a:srgbClr val="043092"/>
                </a:solidFill>
                <a:latin typeface="Times New Roman"/>
                <a:ea typeface="Times New Roman"/>
              </a:rPr>
              <a:t>bu</a:t>
            </a:r>
            <a:r>
              <a:rPr lang="en-US" altLang="zh-CN" sz="2000" spc="40" dirty="0">
                <a:solidFill>
                  <a:srgbClr val="043092"/>
                </a:solidFill>
                <a:latin typeface="Times New Roman"/>
                <a:ea typeface="宋体" panose="02010600030101010101" pitchFamily="2" charset="-122"/>
                <a:cs typeface="Times New Roman"/>
              </a:rPr>
              <a:t> </a:t>
            </a:r>
            <a:r>
              <a:rPr lang="en-US" altLang="zh-CN" sz="2000" spc="80" dirty="0" err="1">
                <a:solidFill>
                  <a:srgbClr val="043092"/>
                </a:solidFill>
                <a:latin typeface="Times New Roman"/>
                <a:ea typeface="Times New Roman"/>
              </a:rPr>
              <a:t>Kanuna</a:t>
            </a:r>
            <a:r>
              <a:rPr lang="en-US" altLang="zh-CN" sz="2000" spc="40" dirty="0">
                <a:solidFill>
                  <a:srgbClr val="043092"/>
                </a:solidFill>
                <a:latin typeface="Times New Roman"/>
                <a:ea typeface="宋体" panose="02010600030101010101" pitchFamily="2" charset="-122"/>
                <a:cs typeface="Times New Roman"/>
              </a:rPr>
              <a:t> </a:t>
            </a:r>
            <a:r>
              <a:rPr lang="en-US" altLang="zh-CN" sz="2000" spc="60" dirty="0" err="1">
                <a:solidFill>
                  <a:srgbClr val="043092"/>
                </a:solidFill>
                <a:latin typeface="Times New Roman"/>
                <a:ea typeface="Times New Roman"/>
              </a:rPr>
              <a:t>ekli</a:t>
            </a:r>
            <a:r>
              <a:rPr lang="en-US" altLang="zh-CN" sz="2000" spc="40" dirty="0">
                <a:solidFill>
                  <a:srgbClr val="043092"/>
                </a:solidFill>
                <a:latin typeface="Times New Roman"/>
                <a:ea typeface="宋体" panose="02010600030101010101" pitchFamily="2" charset="-122"/>
                <a:cs typeface="Times New Roman"/>
              </a:rPr>
              <a:t> </a:t>
            </a:r>
            <a:r>
              <a:rPr lang="en-US" altLang="zh-CN" sz="2000" spc="55" dirty="0">
                <a:solidFill>
                  <a:srgbClr val="043092"/>
                </a:solidFill>
                <a:latin typeface="Times New Roman"/>
                <a:ea typeface="Times New Roman"/>
              </a:rPr>
              <a:t>I</a:t>
            </a:r>
            <a:r>
              <a:rPr lang="en-US" altLang="zh-CN" sz="2000" spc="40" dirty="0">
                <a:solidFill>
                  <a:srgbClr val="043092"/>
                </a:solidFill>
                <a:latin typeface="Times New Roman"/>
                <a:ea typeface="宋体" panose="02010600030101010101" pitchFamily="2" charset="-122"/>
                <a:cs typeface="Times New Roman"/>
              </a:rPr>
              <a:t> </a:t>
            </a:r>
            <a:r>
              <a:rPr lang="en-US" altLang="zh-CN" sz="2000" spc="75" dirty="0" err="1">
                <a:solidFill>
                  <a:srgbClr val="043092"/>
                </a:solidFill>
                <a:latin typeface="Times New Roman"/>
                <a:ea typeface="Times New Roman"/>
              </a:rPr>
              <a:t>ve</a:t>
            </a:r>
            <a:r>
              <a:rPr lang="en-US" altLang="zh-CN" sz="2000" spc="40" dirty="0">
                <a:solidFill>
                  <a:srgbClr val="043092"/>
                </a:solidFill>
                <a:latin typeface="Times New Roman"/>
                <a:ea typeface="宋体" panose="02010600030101010101" pitchFamily="2" charset="-122"/>
                <a:cs typeface="Times New Roman"/>
              </a:rPr>
              <a:t> </a:t>
            </a:r>
            <a:r>
              <a:rPr lang="en-US" altLang="zh-CN" sz="2000" spc="50" dirty="0">
                <a:solidFill>
                  <a:srgbClr val="043092"/>
                </a:solidFill>
                <a:latin typeface="Times New Roman"/>
                <a:ea typeface="Times New Roman"/>
              </a:rPr>
              <a:t>II</a:t>
            </a:r>
            <a:r>
              <a:rPr lang="en-US" altLang="zh-CN" sz="2000" spc="40" dirty="0">
                <a:solidFill>
                  <a:srgbClr val="043092"/>
                </a:solidFill>
                <a:latin typeface="Times New Roman"/>
                <a:ea typeface="宋体" panose="02010600030101010101" pitchFamily="2" charset="-122"/>
                <a:cs typeface="Times New Roman"/>
              </a:rPr>
              <a:t> </a:t>
            </a:r>
            <a:r>
              <a:rPr lang="en-US" altLang="zh-CN" sz="2000" spc="55" dirty="0" err="1">
                <a:solidFill>
                  <a:srgbClr val="043092"/>
                </a:solidFill>
                <a:latin typeface="Times New Roman"/>
                <a:ea typeface="Times New Roman"/>
              </a:rPr>
              <a:t>sayılı</a:t>
            </a:r>
            <a:r>
              <a:rPr lang="en-US" altLang="zh-CN" sz="2000" spc="40" dirty="0">
                <a:solidFill>
                  <a:srgbClr val="043092"/>
                </a:solidFill>
                <a:latin typeface="Times New Roman"/>
                <a:ea typeface="宋体" panose="02010600030101010101" pitchFamily="2" charset="-122"/>
                <a:cs typeface="Times New Roman"/>
              </a:rPr>
              <a:t> </a:t>
            </a:r>
            <a:r>
              <a:rPr lang="en-US" altLang="zh-CN" sz="2000" spc="64" dirty="0" err="1">
                <a:solidFill>
                  <a:srgbClr val="043092"/>
                </a:solidFill>
                <a:latin typeface="Times New Roman"/>
                <a:ea typeface="Times New Roman"/>
              </a:rPr>
              <a:t>Cetvellerde</a:t>
            </a:r>
            <a:r>
              <a:rPr lang="en-US" altLang="zh-CN" sz="2000" spc="40" dirty="0">
                <a:solidFill>
                  <a:srgbClr val="043092"/>
                </a:solidFill>
                <a:latin typeface="Times New Roman"/>
                <a:ea typeface="宋体" panose="02010600030101010101" pitchFamily="2" charset="-122"/>
                <a:cs typeface="Times New Roman"/>
              </a:rPr>
              <a:t> </a:t>
            </a:r>
            <a:r>
              <a:rPr lang="en-US" altLang="zh-CN" sz="2000" spc="60" dirty="0" err="1">
                <a:solidFill>
                  <a:srgbClr val="043092"/>
                </a:solidFill>
                <a:latin typeface="Times New Roman"/>
                <a:ea typeface="Times New Roman"/>
              </a:rPr>
              <a:t>tespit</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edilen</a:t>
            </a:r>
            <a:r>
              <a:rPr lang="en-US" altLang="zh-CN" sz="2000" spc="9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ek</a:t>
            </a:r>
            <a:r>
              <a:rPr lang="en-US" altLang="zh-CN" sz="2000" spc="9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gösterge</a:t>
            </a:r>
            <a:r>
              <a:rPr lang="en-US" altLang="zh-CN" sz="2000" spc="9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rakamı</a:t>
            </a:r>
            <a:r>
              <a:rPr lang="en-US" altLang="zh-CN" sz="2000" spc="9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ile</a:t>
            </a:r>
            <a:r>
              <a:rPr lang="en-US" altLang="zh-CN" sz="2000" spc="9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aylık</a:t>
            </a:r>
            <a:r>
              <a:rPr lang="en-US" altLang="zh-CN" sz="2000" spc="9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katsayının</a:t>
            </a:r>
            <a:r>
              <a:rPr lang="en-US" altLang="zh-CN" sz="2000" spc="1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çarpımı</a:t>
            </a:r>
            <a:r>
              <a:rPr lang="en-US" altLang="zh-CN" sz="2000" spc="9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suretiyle</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bulunmaktadır</a:t>
            </a:r>
            <a:r>
              <a:rPr lang="en-US" altLang="zh-CN" sz="2000" dirty="0">
                <a:solidFill>
                  <a:srgbClr val="043092"/>
                </a:solidFill>
                <a:latin typeface="Times New Roman"/>
                <a:ea typeface="Times New Roman"/>
              </a:rPr>
              <a:t>.</a:t>
            </a:r>
            <a:r>
              <a:rPr lang="en-US" altLang="zh-CN" sz="2000" spc="4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Ek</a:t>
            </a:r>
            <a:r>
              <a:rPr lang="en-US" altLang="zh-CN" sz="2000" spc="4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gösterge</a:t>
            </a:r>
            <a:r>
              <a:rPr lang="en-US" altLang="zh-CN" sz="2000" spc="5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cetvelleri</a:t>
            </a:r>
            <a:r>
              <a:rPr lang="en-US" altLang="zh-CN" sz="2000" spc="4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kurumların</a:t>
            </a:r>
            <a:r>
              <a:rPr lang="en-US" altLang="zh-CN" sz="2000" spc="4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kadrolarında</a:t>
            </a:r>
            <a:r>
              <a:rPr lang="en-US" altLang="zh-CN" sz="2000" spc="5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bulunan</a:t>
            </a:r>
            <a:r>
              <a:rPr lang="en-US" altLang="zh-CN" sz="2000" dirty="0">
                <a:solidFill>
                  <a:srgbClr val="043092"/>
                </a:solidFill>
                <a:latin typeface="Times New Roman"/>
                <a:ea typeface="宋体" panose="02010600030101010101" pitchFamily="2" charset="-122"/>
                <a:cs typeface="Times New Roman"/>
              </a:rPr>
              <a:t> </a:t>
            </a:r>
            <a:r>
              <a:rPr lang="en-US" altLang="zh-CN" sz="2000" spc="40" dirty="0" err="1">
                <a:solidFill>
                  <a:srgbClr val="043092"/>
                </a:solidFill>
                <a:latin typeface="Times New Roman"/>
                <a:ea typeface="Times New Roman"/>
              </a:rPr>
              <a:t>personelin</a:t>
            </a:r>
            <a:r>
              <a:rPr lang="en-US" altLang="zh-CN" sz="2000" spc="25" dirty="0">
                <a:solidFill>
                  <a:srgbClr val="043092"/>
                </a:solidFill>
                <a:latin typeface="Times New Roman"/>
                <a:ea typeface="宋体" panose="02010600030101010101" pitchFamily="2" charset="-122"/>
                <a:cs typeface="Times New Roman"/>
              </a:rPr>
              <a:t> </a:t>
            </a:r>
            <a:r>
              <a:rPr lang="en-US" altLang="zh-CN" sz="2000" spc="55" dirty="0" err="1">
                <a:solidFill>
                  <a:srgbClr val="043092"/>
                </a:solidFill>
                <a:latin typeface="Times New Roman"/>
                <a:ea typeface="Times New Roman"/>
              </a:rPr>
              <a:t>hizmet</a:t>
            </a:r>
            <a:r>
              <a:rPr lang="en-US" altLang="zh-CN" sz="2000" spc="30" dirty="0">
                <a:solidFill>
                  <a:srgbClr val="043092"/>
                </a:solidFill>
                <a:latin typeface="Times New Roman"/>
                <a:ea typeface="宋体" panose="02010600030101010101" pitchFamily="2" charset="-122"/>
                <a:cs typeface="Times New Roman"/>
              </a:rPr>
              <a:t> </a:t>
            </a:r>
            <a:r>
              <a:rPr lang="en-US" altLang="zh-CN" sz="2000" spc="34" dirty="0" err="1">
                <a:solidFill>
                  <a:srgbClr val="043092"/>
                </a:solidFill>
                <a:latin typeface="Times New Roman"/>
                <a:ea typeface="Times New Roman"/>
              </a:rPr>
              <a:t>sınıfları</a:t>
            </a:r>
            <a:r>
              <a:rPr lang="en-US" altLang="zh-CN" sz="2000" spc="34" dirty="0">
                <a:solidFill>
                  <a:srgbClr val="043092"/>
                </a:solidFill>
                <a:latin typeface="Times New Roman"/>
                <a:ea typeface="Times New Roman"/>
              </a:rPr>
              <a:t>,</a:t>
            </a:r>
            <a:r>
              <a:rPr lang="en-US" altLang="zh-CN" sz="2000" spc="30" dirty="0">
                <a:solidFill>
                  <a:srgbClr val="043092"/>
                </a:solidFill>
                <a:latin typeface="Times New Roman"/>
                <a:ea typeface="宋体" panose="02010600030101010101" pitchFamily="2" charset="-122"/>
                <a:cs typeface="Times New Roman"/>
              </a:rPr>
              <a:t> </a:t>
            </a:r>
            <a:r>
              <a:rPr lang="en-US" altLang="zh-CN" sz="2000" spc="50" dirty="0" err="1">
                <a:solidFill>
                  <a:srgbClr val="043092"/>
                </a:solidFill>
                <a:latin typeface="Times New Roman"/>
                <a:ea typeface="Times New Roman"/>
              </a:rPr>
              <a:t>kadro</a:t>
            </a:r>
            <a:r>
              <a:rPr lang="en-US" altLang="zh-CN" sz="2000" spc="25" dirty="0">
                <a:solidFill>
                  <a:srgbClr val="043092"/>
                </a:solidFill>
                <a:latin typeface="Times New Roman"/>
                <a:ea typeface="宋体" panose="02010600030101010101" pitchFamily="2" charset="-122"/>
                <a:cs typeface="Times New Roman"/>
              </a:rPr>
              <a:t> </a:t>
            </a:r>
            <a:r>
              <a:rPr lang="en-US" altLang="zh-CN" sz="2000" spc="40" dirty="0" err="1">
                <a:solidFill>
                  <a:srgbClr val="043092"/>
                </a:solidFill>
                <a:latin typeface="Times New Roman"/>
                <a:ea typeface="Times New Roman"/>
              </a:rPr>
              <a:t>unvanları</a:t>
            </a:r>
            <a:r>
              <a:rPr lang="en-US" altLang="zh-CN" sz="2000" spc="40" dirty="0">
                <a:solidFill>
                  <a:srgbClr val="043092"/>
                </a:solidFill>
                <a:latin typeface="Times New Roman"/>
                <a:ea typeface="Times New Roman"/>
              </a:rPr>
              <a:t>,</a:t>
            </a:r>
            <a:r>
              <a:rPr lang="en-US" altLang="zh-CN" sz="2000" spc="30" dirty="0">
                <a:solidFill>
                  <a:srgbClr val="043092"/>
                </a:solidFill>
                <a:latin typeface="Times New Roman"/>
                <a:ea typeface="宋体" panose="02010600030101010101" pitchFamily="2" charset="-122"/>
                <a:cs typeface="Times New Roman"/>
              </a:rPr>
              <a:t> </a:t>
            </a:r>
            <a:r>
              <a:rPr lang="en-US" altLang="zh-CN" sz="2000" spc="55" dirty="0" err="1">
                <a:solidFill>
                  <a:srgbClr val="043092"/>
                </a:solidFill>
                <a:latin typeface="Times New Roman"/>
                <a:ea typeface="Times New Roman"/>
              </a:rPr>
              <a:t>öğrenim</a:t>
            </a:r>
            <a:r>
              <a:rPr lang="en-US" altLang="zh-CN" sz="2000" spc="30" dirty="0">
                <a:solidFill>
                  <a:srgbClr val="043092"/>
                </a:solidFill>
                <a:latin typeface="Times New Roman"/>
                <a:ea typeface="宋体" panose="02010600030101010101" pitchFamily="2" charset="-122"/>
                <a:cs typeface="Times New Roman"/>
              </a:rPr>
              <a:t> </a:t>
            </a:r>
            <a:r>
              <a:rPr lang="en-US" altLang="zh-CN" sz="2000" spc="44" dirty="0" err="1">
                <a:solidFill>
                  <a:srgbClr val="043092"/>
                </a:solidFill>
                <a:latin typeface="Times New Roman"/>
                <a:ea typeface="Times New Roman"/>
              </a:rPr>
              <a:t>durumları</a:t>
            </a:r>
            <a:r>
              <a:rPr lang="en-US" altLang="zh-CN" sz="2000" spc="30" dirty="0">
                <a:solidFill>
                  <a:srgbClr val="043092"/>
                </a:solidFill>
                <a:latin typeface="Times New Roman"/>
                <a:ea typeface="宋体" panose="02010600030101010101" pitchFamily="2" charset="-122"/>
                <a:cs typeface="Times New Roman"/>
              </a:rPr>
              <a:t> </a:t>
            </a:r>
            <a:r>
              <a:rPr lang="en-US" altLang="zh-CN" sz="2000" spc="64" dirty="0" err="1">
                <a:solidFill>
                  <a:srgbClr val="043092"/>
                </a:solidFill>
                <a:latin typeface="Times New Roman"/>
                <a:ea typeface="Times New Roman"/>
              </a:rPr>
              <a:t>ve</a:t>
            </a:r>
            <a:r>
              <a:rPr lang="en-US" altLang="zh-CN" sz="2000" spc="25" dirty="0">
                <a:solidFill>
                  <a:srgbClr val="043092"/>
                </a:solidFill>
                <a:latin typeface="Times New Roman"/>
                <a:ea typeface="宋体" panose="02010600030101010101" pitchFamily="2" charset="-122"/>
                <a:cs typeface="Times New Roman"/>
              </a:rPr>
              <a:t> </a:t>
            </a:r>
            <a:r>
              <a:rPr lang="en-US" altLang="zh-CN" sz="2000" spc="40" dirty="0" err="1">
                <a:solidFill>
                  <a:srgbClr val="043092"/>
                </a:solidFill>
                <a:latin typeface="Times New Roman"/>
                <a:ea typeface="Times New Roman"/>
              </a:rPr>
              <a:t>aylık</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alınan</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derecelerine</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göre</a:t>
            </a:r>
            <a:r>
              <a:rPr lang="en-US" altLang="zh-CN" sz="2000" spc="-44" dirty="0">
                <a:solidFill>
                  <a:srgbClr val="043092"/>
                </a:solidFill>
                <a:latin typeface="Times New Roman"/>
                <a:ea typeface="宋体" panose="02010600030101010101" pitchFamily="2" charset="-122"/>
                <a:cs typeface="Times New Roman"/>
              </a:rPr>
              <a:t> </a:t>
            </a:r>
            <a:r>
              <a:rPr lang="en-US" altLang="zh-CN" sz="2000" dirty="0" err="1" smtClean="0">
                <a:solidFill>
                  <a:srgbClr val="043092"/>
                </a:solidFill>
                <a:latin typeface="Times New Roman"/>
                <a:ea typeface="Times New Roman"/>
              </a:rPr>
              <a:t>düzenlenmiştir</a:t>
            </a:r>
            <a:r>
              <a:rPr lang="en-US" altLang="zh-CN" sz="2000" dirty="0" smtClean="0">
                <a:solidFill>
                  <a:srgbClr val="043092"/>
                </a:solidFill>
                <a:latin typeface="Times New Roman"/>
                <a:ea typeface="Times New Roman"/>
              </a:rPr>
              <a:t>.</a:t>
            </a:r>
            <a:endParaRPr lang="tr-TR" altLang="zh-CN" sz="2000" dirty="0" smtClean="0">
              <a:solidFill>
                <a:srgbClr val="043092"/>
              </a:solidFill>
              <a:latin typeface="Times New Roman"/>
              <a:ea typeface="Times New Roman"/>
            </a:endParaRPr>
          </a:p>
          <a:p>
            <a:pPr marL="0" lvl="0" indent="0" algn="just" hangingPunct="0">
              <a:lnSpc>
                <a:spcPct val="100416"/>
              </a:lnSpc>
              <a:spcBef>
                <a:spcPts val="0"/>
              </a:spcBef>
              <a:buNone/>
            </a:pPr>
            <a:endParaRPr lang="tr-TR" altLang="zh-CN" sz="2000" b="1" dirty="0">
              <a:solidFill>
                <a:srgbClr val="043092"/>
              </a:solidFill>
              <a:latin typeface="Times New Roman"/>
              <a:ea typeface="Times New Roman"/>
            </a:endParaRPr>
          </a:p>
          <a:p>
            <a:pPr marL="0" lvl="0" indent="0" hangingPunct="0">
              <a:lnSpc>
                <a:spcPct val="100416"/>
              </a:lnSpc>
              <a:spcBef>
                <a:spcPts val="0"/>
              </a:spcBef>
              <a:buNone/>
            </a:pPr>
            <a:endParaRPr lang="tr-TR" altLang="zh-CN" sz="2000" b="1" dirty="0" smtClean="0">
              <a:solidFill>
                <a:srgbClr val="043092"/>
              </a:solidFill>
              <a:latin typeface="Times New Roman"/>
              <a:ea typeface="Times New Roman"/>
            </a:endParaRPr>
          </a:p>
          <a:p>
            <a:pPr marL="0" lvl="0" indent="0" hangingPunct="0">
              <a:lnSpc>
                <a:spcPct val="100416"/>
              </a:lnSpc>
              <a:spcBef>
                <a:spcPts val="0"/>
              </a:spcBef>
              <a:buNone/>
            </a:pPr>
            <a:r>
              <a:rPr lang="en-US" altLang="zh-CN" sz="1800" b="1" dirty="0" err="1" smtClean="0">
                <a:solidFill>
                  <a:srgbClr val="043092"/>
                </a:solidFill>
                <a:latin typeface="Times New Roman"/>
                <a:ea typeface="Times New Roman"/>
              </a:rPr>
              <a:t>Ek</a:t>
            </a:r>
            <a:r>
              <a:rPr lang="en-US" altLang="zh-CN" sz="1800" b="1" spc="-44" dirty="0" smtClean="0">
                <a:solidFill>
                  <a:srgbClr val="043092"/>
                </a:solidFill>
                <a:latin typeface="Times New Roman"/>
                <a:ea typeface="宋体" panose="02010600030101010101" pitchFamily="2" charset="-122"/>
                <a:cs typeface="Times New Roman"/>
              </a:rPr>
              <a:t> </a:t>
            </a:r>
            <a:r>
              <a:rPr lang="en-US" altLang="zh-CN" sz="1800" b="1" dirty="0" err="1">
                <a:solidFill>
                  <a:srgbClr val="043092"/>
                </a:solidFill>
                <a:latin typeface="Times New Roman"/>
                <a:ea typeface="Times New Roman"/>
              </a:rPr>
              <a:t>Gösterge</a:t>
            </a:r>
            <a:r>
              <a:rPr lang="en-US" altLang="zh-CN" sz="1800" b="1" spc="-50" dirty="0">
                <a:solidFill>
                  <a:srgbClr val="043092"/>
                </a:solidFill>
                <a:latin typeface="Times New Roman"/>
                <a:ea typeface="宋体" panose="02010600030101010101" pitchFamily="2" charset="-122"/>
                <a:cs typeface="Times New Roman"/>
              </a:rPr>
              <a:t> </a:t>
            </a:r>
            <a:r>
              <a:rPr lang="en-US" altLang="zh-CN" sz="1800" b="1" dirty="0" err="1">
                <a:solidFill>
                  <a:srgbClr val="043092"/>
                </a:solidFill>
                <a:latin typeface="Times New Roman"/>
                <a:ea typeface="Times New Roman"/>
              </a:rPr>
              <a:t>Aylığı</a:t>
            </a:r>
            <a:r>
              <a:rPr lang="en-US" altLang="zh-CN" sz="1800" b="1" spc="-44" dirty="0">
                <a:solidFill>
                  <a:srgbClr val="043092"/>
                </a:solidFill>
                <a:latin typeface="Times New Roman"/>
                <a:ea typeface="宋体" panose="02010600030101010101" pitchFamily="2" charset="-122"/>
                <a:cs typeface="Times New Roman"/>
              </a:rPr>
              <a:t> </a:t>
            </a:r>
            <a:r>
              <a:rPr lang="en-US" altLang="zh-CN" sz="1800" b="1" dirty="0">
                <a:solidFill>
                  <a:srgbClr val="043092"/>
                </a:solidFill>
                <a:latin typeface="Times New Roman"/>
                <a:ea typeface="Times New Roman"/>
              </a:rPr>
              <a:t>=</a:t>
            </a:r>
            <a:r>
              <a:rPr lang="en-US" altLang="zh-CN" sz="1800" b="1" spc="-50" dirty="0">
                <a:solidFill>
                  <a:srgbClr val="043092"/>
                </a:solidFill>
                <a:latin typeface="Times New Roman"/>
                <a:ea typeface="宋体" panose="02010600030101010101" pitchFamily="2" charset="-122"/>
                <a:cs typeface="Times New Roman"/>
              </a:rPr>
              <a:t> </a:t>
            </a:r>
            <a:r>
              <a:rPr lang="en-US" altLang="zh-CN" sz="1800" b="1" dirty="0" err="1">
                <a:solidFill>
                  <a:srgbClr val="043092"/>
                </a:solidFill>
                <a:latin typeface="Times New Roman"/>
                <a:ea typeface="Times New Roman"/>
              </a:rPr>
              <a:t>Ek</a:t>
            </a:r>
            <a:r>
              <a:rPr lang="en-US" altLang="zh-CN" sz="1800" b="1" spc="-50" dirty="0">
                <a:solidFill>
                  <a:srgbClr val="043092"/>
                </a:solidFill>
                <a:latin typeface="Times New Roman"/>
                <a:ea typeface="宋体" panose="02010600030101010101" pitchFamily="2" charset="-122"/>
                <a:cs typeface="Times New Roman"/>
              </a:rPr>
              <a:t> </a:t>
            </a:r>
            <a:r>
              <a:rPr lang="en-US" altLang="zh-CN" sz="1800" b="1" dirty="0" err="1">
                <a:solidFill>
                  <a:srgbClr val="043092"/>
                </a:solidFill>
                <a:latin typeface="Times New Roman"/>
                <a:ea typeface="Times New Roman"/>
              </a:rPr>
              <a:t>Gösterge</a:t>
            </a:r>
            <a:r>
              <a:rPr lang="en-US" altLang="zh-CN" sz="1800" b="1" spc="-44" dirty="0">
                <a:solidFill>
                  <a:srgbClr val="043092"/>
                </a:solidFill>
                <a:latin typeface="Times New Roman"/>
                <a:ea typeface="宋体" panose="02010600030101010101" pitchFamily="2" charset="-122"/>
                <a:cs typeface="Times New Roman"/>
              </a:rPr>
              <a:t> </a:t>
            </a:r>
            <a:r>
              <a:rPr lang="en-US" altLang="zh-CN" sz="1800" b="1" dirty="0" err="1">
                <a:solidFill>
                  <a:srgbClr val="043092"/>
                </a:solidFill>
                <a:latin typeface="Times New Roman"/>
                <a:ea typeface="Times New Roman"/>
              </a:rPr>
              <a:t>Oranı</a:t>
            </a:r>
            <a:r>
              <a:rPr lang="en-US" altLang="zh-CN" sz="1800" b="1" spc="-50" dirty="0">
                <a:solidFill>
                  <a:srgbClr val="043092"/>
                </a:solidFill>
                <a:latin typeface="Times New Roman"/>
                <a:ea typeface="宋体" panose="02010600030101010101" pitchFamily="2" charset="-122"/>
                <a:cs typeface="Times New Roman"/>
              </a:rPr>
              <a:t>  </a:t>
            </a:r>
            <a:r>
              <a:rPr lang="en-US" altLang="zh-CN" sz="1800" b="1" dirty="0">
                <a:solidFill>
                  <a:srgbClr val="043092"/>
                </a:solidFill>
                <a:latin typeface="Times New Roman"/>
                <a:ea typeface="Times New Roman"/>
              </a:rPr>
              <a:t>X</a:t>
            </a:r>
            <a:r>
              <a:rPr lang="en-US" altLang="zh-CN" sz="1800" b="1" spc="-44" dirty="0">
                <a:solidFill>
                  <a:srgbClr val="043092"/>
                </a:solidFill>
                <a:latin typeface="Times New Roman"/>
                <a:ea typeface="宋体" panose="02010600030101010101" pitchFamily="2" charset="-122"/>
                <a:cs typeface="Times New Roman"/>
              </a:rPr>
              <a:t> </a:t>
            </a:r>
            <a:r>
              <a:rPr lang="en-US" altLang="zh-CN" sz="1800" b="1" dirty="0" err="1">
                <a:solidFill>
                  <a:srgbClr val="043092"/>
                </a:solidFill>
                <a:latin typeface="Times New Roman"/>
                <a:ea typeface="Times New Roman"/>
              </a:rPr>
              <a:t>Aylık</a:t>
            </a:r>
            <a:r>
              <a:rPr lang="en-US" altLang="zh-CN" sz="1800" b="1" spc="-55" dirty="0">
                <a:solidFill>
                  <a:srgbClr val="043092"/>
                </a:solidFill>
                <a:latin typeface="Times New Roman"/>
                <a:ea typeface="宋体" panose="02010600030101010101" pitchFamily="2" charset="-122"/>
                <a:cs typeface="Times New Roman"/>
              </a:rPr>
              <a:t> </a:t>
            </a:r>
            <a:r>
              <a:rPr lang="en-US" altLang="zh-CN" sz="1800" b="1" dirty="0" err="1">
                <a:solidFill>
                  <a:srgbClr val="043092"/>
                </a:solidFill>
                <a:latin typeface="Times New Roman"/>
                <a:ea typeface="Times New Roman"/>
              </a:rPr>
              <a:t>Katsayı</a:t>
            </a:r>
            <a:endParaRPr lang="en-US" altLang="zh-CN" sz="1800" b="1" dirty="0">
              <a:solidFill>
                <a:srgbClr val="043092"/>
              </a:solidFill>
              <a:latin typeface="Times New Roman"/>
              <a:ea typeface="Times New Roman"/>
            </a:endParaRPr>
          </a:p>
          <a:p>
            <a:pPr marL="0" lvl="0" indent="0">
              <a:lnSpc>
                <a:spcPts val="1000"/>
              </a:lnSpc>
              <a:spcBef>
                <a:spcPts val="0"/>
              </a:spcBef>
              <a:buNone/>
            </a:pPr>
            <a:endParaRPr lang="en-US" sz="1800" dirty="0">
              <a:solidFill>
                <a:prstClr val="black"/>
              </a:solidFill>
            </a:endParaRPr>
          </a:p>
          <a:p>
            <a:pPr marL="0" lvl="0" indent="0">
              <a:lnSpc>
                <a:spcPts val="1000"/>
              </a:lnSpc>
              <a:spcBef>
                <a:spcPts val="0"/>
              </a:spcBef>
              <a:buNone/>
            </a:pPr>
            <a:endParaRPr lang="en-US" sz="1800" dirty="0">
              <a:solidFill>
                <a:prstClr val="black"/>
              </a:solidFill>
            </a:endParaRPr>
          </a:p>
          <a:p>
            <a:pPr marL="0" lvl="0" indent="0">
              <a:lnSpc>
                <a:spcPts val="1000"/>
              </a:lnSpc>
              <a:spcBef>
                <a:spcPts val="0"/>
              </a:spcBef>
              <a:buNone/>
            </a:pPr>
            <a:endParaRPr lang="en-US" sz="1800" dirty="0">
              <a:solidFill>
                <a:prstClr val="black"/>
              </a:solidFill>
            </a:endParaRPr>
          </a:p>
          <a:p>
            <a:pPr marL="0" lvl="0" indent="0">
              <a:lnSpc>
                <a:spcPts val="1000"/>
              </a:lnSpc>
              <a:spcBef>
                <a:spcPts val="0"/>
              </a:spcBef>
              <a:buNone/>
            </a:pPr>
            <a:endParaRPr lang="en-US" sz="1800" dirty="0">
              <a:solidFill>
                <a:prstClr val="black"/>
              </a:solidFill>
            </a:endParaRPr>
          </a:p>
          <a:p>
            <a:pPr marL="0" lvl="0" indent="0">
              <a:lnSpc>
                <a:spcPts val="1269"/>
              </a:lnSpc>
              <a:spcBef>
                <a:spcPts val="0"/>
              </a:spcBef>
              <a:buNone/>
            </a:pPr>
            <a:endParaRPr lang="en-US" sz="1800" dirty="0">
              <a:solidFill>
                <a:prstClr val="black"/>
              </a:solidFill>
            </a:endParaRPr>
          </a:p>
          <a:p>
            <a:pPr marL="0" lvl="0" indent="0" hangingPunct="0">
              <a:lnSpc>
                <a:spcPct val="100000"/>
              </a:lnSpc>
              <a:spcBef>
                <a:spcPts val="0"/>
              </a:spcBef>
              <a:buNone/>
            </a:pPr>
            <a:r>
              <a:rPr lang="en-US" altLang="zh-CN" sz="2000" b="1" dirty="0" err="1">
                <a:solidFill>
                  <a:srgbClr val="043092"/>
                </a:solidFill>
                <a:latin typeface="Times New Roman"/>
                <a:ea typeface="Times New Roman"/>
              </a:rPr>
              <a:t>Örnek</a:t>
            </a:r>
            <a:r>
              <a:rPr lang="en-US" altLang="zh-CN" sz="2000" b="1" dirty="0">
                <a:solidFill>
                  <a:srgbClr val="043092"/>
                </a:solidFill>
                <a:latin typeface="Times New Roman"/>
                <a:ea typeface="Times New Roman"/>
              </a:rPr>
              <a:t>:</a:t>
            </a:r>
            <a:r>
              <a:rPr lang="en-US" altLang="zh-CN" sz="2000" b="1" spc="125" dirty="0">
                <a:solidFill>
                  <a:srgbClr val="043092"/>
                </a:solidFill>
                <a:latin typeface="Times New Roman"/>
                <a:ea typeface="宋体" panose="02010600030101010101" pitchFamily="2" charset="-122"/>
                <a:cs typeface="Times New Roman"/>
              </a:rPr>
              <a:t> </a:t>
            </a:r>
            <a:r>
              <a:rPr lang="en-US" altLang="zh-CN" sz="2000" b="1" dirty="0">
                <a:solidFill>
                  <a:srgbClr val="043092"/>
                </a:solidFill>
                <a:latin typeface="Times New Roman"/>
                <a:ea typeface="Times New Roman"/>
              </a:rPr>
              <a:t>1.</a:t>
            </a:r>
            <a:r>
              <a:rPr lang="en-US" altLang="zh-CN" sz="2000" b="1" spc="129"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derece</a:t>
            </a:r>
            <a:r>
              <a:rPr lang="en-US" altLang="zh-CN" sz="2000" b="1" spc="125"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Yükseköğrenim</a:t>
            </a:r>
            <a:r>
              <a:rPr lang="en-US" altLang="zh-CN" sz="2000" b="1" spc="129"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Gören</a:t>
            </a:r>
            <a:r>
              <a:rPr lang="en-US" altLang="zh-CN" sz="2000" b="1" spc="125"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Bilgisayar</a:t>
            </a:r>
            <a:r>
              <a:rPr lang="en-US" altLang="zh-CN" sz="2000" b="1" spc="129"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İşletmeni</a:t>
            </a:r>
            <a:r>
              <a:rPr lang="en-US" altLang="zh-CN" sz="2000" b="1" spc="125" dirty="0">
                <a:solidFill>
                  <a:srgbClr val="043092"/>
                </a:solidFill>
                <a:latin typeface="Times New Roman"/>
                <a:ea typeface="宋体" panose="02010600030101010101" pitchFamily="2" charset="-122"/>
                <a:cs typeface="Times New Roman"/>
              </a:rPr>
              <a:t> </a:t>
            </a:r>
            <a:r>
              <a:rPr lang="en-US" altLang="zh-CN" sz="2000" b="1" dirty="0" smtClean="0">
                <a:solidFill>
                  <a:srgbClr val="043092"/>
                </a:solidFill>
                <a:latin typeface="Times New Roman"/>
                <a:ea typeface="Times New Roman"/>
              </a:rPr>
              <a:t>=2</a:t>
            </a:r>
            <a:r>
              <a:rPr lang="tr-TR" altLang="zh-CN" sz="2000" b="1" dirty="0">
                <a:solidFill>
                  <a:srgbClr val="043092"/>
                </a:solidFill>
                <a:latin typeface="Times New Roman"/>
                <a:ea typeface="Times New Roman"/>
              </a:rPr>
              <a:t>8</a:t>
            </a:r>
            <a:r>
              <a:rPr lang="en-US" altLang="zh-CN" sz="2000" b="1" dirty="0" smtClean="0">
                <a:solidFill>
                  <a:srgbClr val="043092"/>
                </a:solidFill>
                <a:latin typeface="Times New Roman"/>
                <a:ea typeface="Times New Roman"/>
              </a:rPr>
              <a:t>00x</a:t>
            </a:r>
            <a:r>
              <a:rPr lang="en-US" altLang="zh-CN" sz="2000" dirty="0" smtClean="0">
                <a:solidFill>
                  <a:srgbClr val="043092"/>
                </a:solidFill>
                <a:latin typeface="Times New Roman"/>
                <a:ea typeface="Times New Roman"/>
              </a:rPr>
              <a:t>0,</a:t>
            </a:r>
            <a:r>
              <a:rPr lang="tr-TR" altLang="zh-CN" sz="2000" dirty="0">
                <a:solidFill>
                  <a:srgbClr val="043092"/>
                </a:solidFill>
                <a:latin typeface="Times New Roman"/>
                <a:ea typeface="Times New Roman"/>
              </a:rPr>
              <a:t>433684</a:t>
            </a:r>
            <a:r>
              <a:rPr lang="en-US" altLang="zh-CN" sz="2000" b="1" dirty="0">
                <a:solidFill>
                  <a:srgbClr val="043092"/>
                </a:solidFill>
                <a:latin typeface="Times New Roman"/>
                <a:ea typeface="宋体" panose="02010600030101010101" pitchFamily="2" charset="-122"/>
                <a:cs typeface="Times New Roman"/>
              </a:rPr>
              <a:t> </a:t>
            </a:r>
            <a:r>
              <a:rPr lang="en-US" altLang="zh-CN" sz="2000" b="1" dirty="0">
                <a:solidFill>
                  <a:srgbClr val="043092"/>
                </a:solidFill>
                <a:latin typeface="Times New Roman"/>
                <a:ea typeface="Times New Roman"/>
              </a:rPr>
              <a:t>=</a:t>
            </a:r>
            <a:r>
              <a:rPr lang="tr-TR" altLang="zh-CN" sz="2000" b="1" dirty="0">
                <a:solidFill>
                  <a:srgbClr val="043092"/>
                </a:solidFill>
                <a:latin typeface="Times New Roman"/>
                <a:ea typeface="Times New Roman"/>
              </a:rPr>
              <a:t>1.214,32</a:t>
            </a:r>
            <a:r>
              <a:rPr lang="en-US" altLang="zh-CN" sz="2000" b="1" spc="-20" dirty="0">
                <a:solidFill>
                  <a:srgbClr val="043092"/>
                </a:solidFill>
                <a:latin typeface="Times New Roman"/>
                <a:ea typeface="宋体" panose="02010600030101010101" pitchFamily="2" charset="-122"/>
                <a:cs typeface="Times New Roman"/>
              </a:rPr>
              <a:t> </a:t>
            </a:r>
            <a:r>
              <a:rPr lang="en-US" altLang="zh-CN" sz="2000" b="1" dirty="0">
                <a:solidFill>
                  <a:srgbClr val="043092"/>
                </a:solidFill>
                <a:latin typeface="Times New Roman"/>
                <a:ea typeface="Times New Roman"/>
              </a:rPr>
              <a:t>TL</a:t>
            </a:r>
          </a:p>
          <a:p>
            <a:endParaRPr lang="tr-TR" dirty="0"/>
          </a:p>
        </p:txBody>
      </p:sp>
    </p:spTree>
    <p:extLst>
      <p:ext uri="{BB962C8B-B14F-4D97-AF65-F5344CB8AC3E}">
        <p14:creationId xmlns:p14="http://schemas.microsoft.com/office/powerpoint/2010/main" val="41540283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618509" y="124056"/>
            <a:ext cx="8735291" cy="1325563"/>
          </a:xfrm>
        </p:spPr>
        <p:txBody>
          <a:bodyPr/>
          <a:lstStyle/>
          <a:p>
            <a:pPr lvl="0"/>
            <a:r>
              <a:rPr lang="en-US" altLang="zh-CN" b="1" dirty="0">
                <a:solidFill>
                  <a:schemeClr val="accent2"/>
                </a:solidFill>
                <a:latin typeface="Times New Roman"/>
                <a:ea typeface="Times New Roman"/>
              </a:rPr>
              <a:t>Memurların</a:t>
            </a:r>
            <a:r>
              <a:rPr lang="en-US" altLang="zh-CN" b="1" dirty="0">
                <a:solidFill>
                  <a:schemeClr val="accent2"/>
                </a:solidFill>
                <a:latin typeface="Times New Roman"/>
                <a:ea typeface="宋体" panose="02010600030101010101" pitchFamily="2" charset="-122"/>
                <a:cs typeface="Times New Roman"/>
              </a:rPr>
              <a:t> </a:t>
            </a:r>
            <a:r>
              <a:rPr lang="en-US" altLang="zh-CN" b="1" dirty="0">
                <a:solidFill>
                  <a:schemeClr val="accent2"/>
                </a:solidFill>
                <a:latin typeface="Times New Roman"/>
                <a:ea typeface="Times New Roman"/>
              </a:rPr>
              <a:t>Mali</a:t>
            </a:r>
            <a:r>
              <a:rPr lang="en-US" altLang="zh-CN" b="1"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ve</a:t>
            </a:r>
            <a:r>
              <a:rPr lang="en-US" altLang="zh-CN" b="1"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Sosyal</a:t>
            </a:r>
            <a:r>
              <a:rPr lang="en-US" altLang="zh-CN" b="1" spc="15"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Hakları</a:t>
            </a:r>
            <a:r>
              <a:rPr lang="en-US" altLang="zh-CN" b="1" dirty="0">
                <a:solidFill>
                  <a:srgbClr val="043092"/>
                </a:solidFill>
                <a:latin typeface="Times New Roman"/>
                <a:ea typeface="Times New Roman"/>
              </a:rPr>
              <a:t/>
            </a:r>
            <a:br>
              <a:rPr lang="en-US" altLang="zh-CN" b="1" dirty="0">
                <a:solidFill>
                  <a:srgbClr val="043092"/>
                </a:solidFill>
                <a:latin typeface="Times New Roman"/>
                <a:ea typeface="Times New Roman"/>
              </a:rPr>
            </a:br>
            <a:endParaRPr lang="tr-TR" dirty="0"/>
          </a:p>
        </p:txBody>
      </p:sp>
      <p:sp>
        <p:nvSpPr>
          <p:cNvPr id="3" name="İçerik Yer Tutucusu 2"/>
          <p:cNvSpPr>
            <a:spLocks noGrp="1"/>
          </p:cNvSpPr>
          <p:nvPr>
            <p:ph idx="1"/>
          </p:nvPr>
        </p:nvSpPr>
        <p:spPr>
          <a:xfrm>
            <a:off x="1428404" y="1168919"/>
            <a:ext cx="10515600" cy="4949248"/>
          </a:xfrm>
        </p:spPr>
        <p:txBody>
          <a:bodyPr>
            <a:normAutofit/>
          </a:bodyPr>
          <a:lstStyle/>
          <a:p>
            <a:pPr marL="0" lvl="0" indent="0">
              <a:lnSpc>
                <a:spcPts val="1000"/>
              </a:lnSpc>
              <a:spcBef>
                <a:spcPts val="0"/>
              </a:spcBef>
              <a:buNone/>
            </a:pPr>
            <a:endParaRPr lang="en-US" sz="1800" dirty="0">
              <a:solidFill>
                <a:prstClr val="black"/>
              </a:solidFill>
            </a:endParaRPr>
          </a:p>
          <a:p>
            <a:pPr marL="0" lvl="0" indent="0">
              <a:lnSpc>
                <a:spcPts val="1000"/>
              </a:lnSpc>
              <a:spcBef>
                <a:spcPts val="0"/>
              </a:spcBef>
              <a:buNone/>
            </a:pPr>
            <a:endParaRPr lang="en-US" sz="1800" dirty="0">
              <a:solidFill>
                <a:prstClr val="black"/>
              </a:solidFill>
            </a:endParaRPr>
          </a:p>
          <a:p>
            <a:pPr marL="0" lvl="0" indent="0">
              <a:lnSpc>
                <a:spcPts val="1089"/>
              </a:lnSpc>
              <a:spcBef>
                <a:spcPts val="0"/>
              </a:spcBef>
              <a:buNone/>
            </a:pPr>
            <a:endParaRPr lang="en-US" sz="1800" dirty="0">
              <a:solidFill>
                <a:prstClr val="black"/>
              </a:solidFill>
            </a:endParaRPr>
          </a:p>
          <a:p>
            <a:pPr marL="0" lvl="0" indent="0" algn="just" hangingPunct="0">
              <a:lnSpc>
                <a:spcPct val="100416"/>
              </a:lnSpc>
              <a:spcBef>
                <a:spcPts val="0"/>
              </a:spcBef>
              <a:buNone/>
            </a:pPr>
            <a:r>
              <a:rPr lang="en-US" altLang="zh-CN" sz="2000" b="1" spc="64" dirty="0">
                <a:solidFill>
                  <a:srgbClr val="043092"/>
                </a:solidFill>
                <a:latin typeface="Times New Roman"/>
                <a:ea typeface="Times New Roman"/>
              </a:rPr>
              <a:t>3</a:t>
            </a:r>
            <a:r>
              <a:rPr lang="en-US" altLang="zh-CN" sz="2000" b="1" spc="44" dirty="0">
                <a:solidFill>
                  <a:srgbClr val="043092"/>
                </a:solidFill>
                <a:latin typeface="Times New Roman"/>
                <a:ea typeface="Times New Roman"/>
              </a:rPr>
              <a:t>-</a:t>
            </a:r>
            <a:r>
              <a:rPr lang="en-US" altLang="zh-CN" sz="2000" b="1" spc="30" dirty="0">
                <a:solidFill>
                  <a:srgbClr val="043092"/>
                </a:solidFill>
                <a:latin typeface="Times New Roman"/>
                <a:ea typeface="宋体" panose="02010600030101010101" pitchFamily="2" charset="-122"/>
                <a:cs typeface="Times New Roman"/>
              </a:rPr>
              <a:t> </a:t>
            </a:r>
            <a:r>
              <a:rPr lang="en-US" altLang="zh-CN" sz="2000" b="1" spc="75" dirty="0" err="1">
                <a:solidFill>
                  <a:srgbClr val="043092"/>
                </a:solidFill>
                <a:latin typeface="Times New Roman"/>
                <a:ea typeface="Times New Roman"/>
              </a:rPr>
              <a:t>Kıdem</a:t>
            </a:r>
            <a:r>
              <a:rPr lang="en-US" altLang="zh-CN" sz="2000" b="1" spc="34" dirty="0">
                <a:solidFill>
                  <a:srgbClr val="043092"/>
                </a:solidFill>
                <a:latin typeface="Times New Roman"/>
                <a:ea typeface="宋体" panose="02010600030101010101" pitchFamily="2" charset="-122"/>
                <a:cs typeface="Times New Roman"/>
              </a:rPr>
              <a:t> </a:t>
            </a:r>
            <a:r>
              <a:rPr lang="en-US" altLang="zh-CN" sz="2000" b="1" spc="55" dirty="0" err="1">
                <a:solidFill>
                  <a:srgbClr val="043092"/>
                </a:solidFill>
                <a:latin typeface="Times New Roman"/>
                <a:ea typeface="Times New Roman"/>
              </a:rPr>
              <a:t>Aylığı</a:t>
            </a:r>
            <a:r>
              <a:rPr lang="en-US" altLang="zh-CN" sz="2000" b="1" spc="64" dirty="0">
                <a:solidFill>
                  <a:srgbClr val="043092"/>
                </a:solidFill>
                <a:latin typeface="Times New Roman"/>
                <a:ea typeface="Times New Roman"/>
              </a:rPr>
              <a:t>:</a:t>
            </a:r>
            <a:r>
              <a:rPr lang="en-US" altLang="zh-CN" sz="2000" b="1" spc="34" dirty="0">
                <a:solidFill>
                  <a:srgbClr val="043092"/>
                </a:solidFill>
                <a:latin typeface="Times New Roman"/>
                <a:ea typeface="宋体" panose="02010600030101010101" pitchFamily="2" charset="-122"/>
                <a:cs typeface="Times New Roman"/>
              </a:rPr>
              <a:t> </a:t>
            </a:r>
            <a:r>
              <a:rPr lang="en-US" altLang="zh-CN" sz="2000" spc="69" dirty="0" err="1">
                <a:solidFill>
                  <a:srgbClr val="043092"/>
                </a:solidFill>
                <a:latin typeface="Times New Roman"/>
                <a:ea typeface="Times New Roman"/>
              </a:rPr>
              <a:t>Kıdem</a:t>
            </a:r>
            <a:r>
              <a:rPr lang="en-US" altLang="zh-CN" sz="2000" spc="34" dirty="0">
                <a:solidFill>
                  <a:srgbClr val="043092"/>
                </a:solidFill>
                <a:latin typeface="Times New Roman"/>
                <a:ea typeface="宋体" panose="02010600030101010101" pitchFamily="2" charset="-122"/>
                <a:cs typeface="Times New Roman"/>
              </a:rPr>
              <a:t> </a:t>
            </a:r>
            <a:r>
              <a:rPr lang="en-US" altLang="zh-CN" sz="2000" spc="50" dirty="0" err="1">
                <a:solidFill>
                  <a:srgbClr val="043092"/>
                </a:solidFill>
                <a:latin typeface="Times New Roman"/>
                <a:ea typeface="Times New Roman"/>
              </a:rPr>
              <a:t>aylığı</a:t>
            </a:r>
            <a:r>
              <a:rPr lang="en-US" altLang="zh-CN" sz="2000" spc="34" dirty="0">
                <a:solidFill>
                  <a:srgbClr val="043092"/>
                </a:solidFill>
                <a:latin typeface="Times New Roman"/>
                <a:ea typeface="宋体" panose="02010600030101010101" pitchFamily="2" charset="-122"/>
                <a:cs typeface="Times New Roman"/>
              </a:rPr>
              <a:t> </a:t>
            </a:r>
            <a:r>
              <a:rPr lang="en-US" altLang="zh-CN" sz="2000" spc="69" dirty="0">
                <a:solidFill>
                  <a:srgbClr val="043092"/>
                </a:solidFill>
                <a:latin typeface="Times New Roman"/>
                <a:ea typeface="Times New Roman"/>
              </a:rPr>
              <a:t>375</a:t>
            </a:r>
            <a:r>
              <a:rPr lang="en-US" altLang="zh-CN" sz="2000" spc="34" dirty="0">
                <a:solidFill>
                  <a:srgbClr val="043092"/>
                </a:solidFill>
                <a:latin typeface="Times New Roman"/>
                <a:ea typeface="宋体" panose="02010600030101010101" pitchFamily="2" charset="-122"/>
                <a:cs typeface="Times New Roman"/>
              </a:rPr>
              <a:t> </a:t>
            </a:r>
            <a:r>
              <a:rPr lang="en-US" altLang="zh-CN" sz="2000" spc="44" dirty="0" err="1">
                <a:solidFill>
                  <a:srgbClr val="043092"/>
                </a:solidFill>
                <a:latin typeface="Times New Roman"/>
                <a:ea typeface="Times New Roman"/>
              </a:rPr>
              <a:t>sayılı</a:t>
            </a:r>
            <a:r>
              <a:rPr lang="en-US" altLang="zh-CN" sz="2000" spc="30" dirty="0">
                <a:solidFill>
                  <a:srgbClr val="043092"/>
                </a:solidFill>
                <a:latin typeface="Times New Roman"/>
                <a:ea typeface="宋体" panose="02010600030101010101" pitchFamily="2" charset="-122"/>
                <a:cs typeface="Times New Roman"/>
              </a:rPr>
              <a:t> </a:t>
            </a:r>
            <a:r>
              <a:rPr lang="en-US" altLang="zh-CN" sz="2000" spc="75" dirty="0" err="1">
                <a:solidFill>
                  <a:srgbClr val="043092"/>
                </a:solidFill>
                <a:latin typeface="Times New Roman"/>
                <a:ea typeface="Times New Roman"/>
              </a:rPr>
              <a:t>KHK’nin</a:t>
            </a:r>
            <a:r>
              <a:rPr lang="en-US" altLang="zh-CN" sz="2000" spc="34" dirty="0">
                <a:solidFill>
                  <a:srgbClr val="043092"/>
                </a:solidFill>
                <a:latin typeface="Times New Roman"/>
                <a:ea typeface="宋体" panose="02010600030101010101" pitchFamily="2" charset="-122"/>
                <a:cs typeface="Times New Roman"/>
              </a:rPr>
              <a:t> </a:t>
            </a:r>
            <a:r>
              <a:rPr lang="en-US" altLang="zh-CN" sz="2000" spc="64" dirty="0">
                <a:solidFill>
                  <a:srgbClr val="043092"/>
                </a:solidFill>
                <a:latin typeface="Times New Roman"/>
                <a:ea typeface="Times New Roman"/>
              </a:rPr>
              <a:t>1</a:t>
            </a:r>
            <a:r>
              <a:rPr lang="en-US" altLang="zh-CN" sz="2000" spc="44" dirty="0">
                <a:solidFill>
                  <a:srgbClr val="043092"/>
                </a:solidFill>
                <a:latin typeface="Times New Roman"/>
                <a:ea typeface="Times New Roman"/>
              </a:rPr>
              <a:t>’inci</a:t>
            </a:r>
            <a:r>
              <a:rPr lang="en-US" altLang="zh-CN" sz="2000" spc="34" dirty="0">
                <a:solidFill>
                  <a:srgbClr val="043092"/>
                </a:solidFill>
                <a:latin typeface="Times New Roman"/>
                <a:ea typeface="宋体" panose="02010600030101010101" pitchFamily="2" charset="-122"/>
                <a:cs typeface="Times New Roman"/>
              </a:rPr>
              <a:t> </a:t>
            </a:r>
            <a:r>
              <a:rPr lang="en-US" altLang="zh-CN" sz="2000" spc="64" dirty="0" err="1">
                <a:solidFill>
                  <a:srgbClr val="043092"/>
                </a:solidFill>
                <a:latin typeface="Times New Roman"/>
                <a:ea typeface="Times New Roman"/>
              </a:rPr>
              <a:t>maddesinde</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düzenlenmiştir</a:t>
            </a:r>
            <a:r>
              <a:rPr lang="en-US" altLang="zh-CN" sz="2000" dirty="0">
                <a:solidFill>
                  <a:srgbClr val="043092"/>
                </a:solidFill>
                <a:latin typeface="Times New Roman"/>
                <a:ea typeface="Times New Roman"/>
              </a:rPr>
              <a:t>.</a:t>
            </a:r>
            <a:r>
              <a:rPr lang="en-US" altLang="zh-CN" sz="2000" spc="75" dirty="0">
                <a:solidFill>
                  <a:srgbClr val="043092"/>
                </a:solidFill>
                <a:latin typeface="Times New Roman"/>
                <a:ea typeface="宋体" panose="02010600030101010101" pitchFamily="2" charset="-122"/>
                <a:cs typeface="Times New Roman"/>
              </a:rPr>
              <a:t>  </a:t>
            </a:r>
            <a:r>
              <a:rPr lang="en-US" altLang="zh-CN" sz="2000" dirty="0">
                <a:solidFill>
                  <a:srgbClr val="043092"/>
                </a:solidFill>
                <a:latin typeface="Times New Roman"/>
                <a:ea typeface="Times New Roman"/>
              </a:rPr>
              <a:t>Her</a:t>
            </a:r>
            <a:r>
              <a:rPr lang="en-US" altLang="zh-CN" sz="2000" spc="8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bir</a:t>
            </a:r>
            <a:r>
              <a:rPr lang="en-US" altLang="zh-CN" sz="2000" spc="7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hizmet</a:t>
            </a:r>
            <a:r>
              <a:rPr lang="en-US" altLang="zh-CN" sz="2000" spc="8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yılı</a:t>
            </a:r>
            <a:r>
              <a:rPr lang="en-US" altLang="zh-CN" sz="2000" spc="8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için</a:t>
            </a:r>
            <a:r>
              <a:rPr lang="en-US" altLang="zh-CN" sz="2000" spc="75" dirty="0">
                <a:solidFill>
                  <a:srgbClr val="043092"/>
                </a:solidFill>
                <a:latin typeface="Times New Roman"/>
                <a:ea typeface="宋体" panose="02010600030101010101" pitchFamily="2" charset="-122"/>
                <a:cs typeface="Times New Roman"/>
              </a:rPr>
              <a:t>  </a:t>
            </a:r>
            <a:r>
              <a:rPr lang="en-US" altLang="zh-CN" sz="2000" dirty="0">
                <a:solidFill>
                  <a:srgbClr val="043092"/>
                </a:solidFill>
                <a:latin typeface="Times New Roman"/>
                <a:ea typeface="Times New Roman"/>
              </a:rPr>
              <a:t>20</a:t>
            </a:r>
            <a:r>
              <a:rPr lang="en-US" altLang="zh-CN" sz="2000" spc="8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gösterge</a:t>
            </a:r>
            <a:r>
              <a:rPr lang="en-US" altLang="zh-CN" sz="2000" spc="8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rakamı</a:t>
            </a:r>
            <a:r>
              <a:rPr lang="en-US" altLang="zh-CN" sz="2000" spc="7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ile</a:t>
            </a:r>
            <a:r>
              <a:rPr lang="en-US" altLang="zh-CN" sz="2000" spc="8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aylık</a:t>
            </a:r>
            <a:r>
              <a:rPr lang="en-US" altLang="zh-CN" sz="2000" dirty="0">
                <a:solidFill>
                  <a:srgbClr val="043092"/>
                </a:solidFill>
                <a:latin typeface="Times New Roman"/>
                <a:ea typeface="宋体" panose="02010600030101010101" pitchFamily="2" charset="-122"/>
                <a:cs typeface="Times New Roman"/>
              </a:rPr>
              <a:t> </a:t>
            </a:r>
            <a:r>
              <a:rPr lang="en-US" altLang="zh-CN" sz="2000" spc="25" dirty="0" err="1">
                <a:solidFill>
                  <a:srgbClr val="043092"/>
                </a:solidFill>
                <a:latin typeface="Times New Roman"/>
                <a:ea typeface="Times New Roman"/>
              </a:rPr>
              <a:t>katsayının</a:t>
            </a:r>
            <a:r>
              <a:rPr lang="en-US" altLang="zh-CN" sz="2000" spc="20" dirty="0">
                <a:solidFill>
                  <a:srgbClr val="043092"/>
                </a:solidFill>
                <a:latin typeface="Times New Roman"/>
                <a:ea typeface="宋体" panose="02010600030101010101" pitchFamily="2" charset="-122"/>
                <a:cs typeface="Times New Roman"/>
              </a:rPr>
              <a:t> </a:t>
            </a:r>
            <a:r>
              <a:rPr lang="en-US" altLang="zh-CN" sz="2000" spc="30" dirty="0" err="1">
                <a:solidFill>
                  <a:srgbClr val="043092"/>
                </a:solidFill>
                <a:latin typeface="Times New Roman"/>
                <a:ea typeface="Times New Roman"/>
              </a:rPr>
              <a:t>çarpımından</a:t>
            </a:r>
            <a:r>
              <a:rPr lang="en-US" altLang="zh-CN" sz="2000" spc="20" dirty="0">
                <a:solidFill>
                  <a:srgbClr val="043092"/>
                </a:solidFill>
                <a:latin typeface="Times New Roman"/>
                <a:ea typeface="宋体" panose="02010600030101010101" pitchFamily="2" charset="-122"/>
                <a:cs typeface="Times New Roman"/>
              </a:rPr>
              <a:t> </a:t>
            </a:r>
            <a:r>
              <a:rPr lang="en-US" altLang="zh-CN" sz="2000" spc="30" dirty="0" err="1">
                <a:solidFill>
                  <a:srgbClr val="043092"/>
                </a:solidFill>
                <a:latin typeface="Times New Roman"/>
                <a:ea typeface="Times New Roman"/>
              </a:rPr>
              <a:t>oluşur</a:t>
            </a:r>
            <a:r>
              <a:rPr lang="en-US" altLang="zh-CN" sz="2000" spc="30" dirty="0">
                <a:solidFill>
                  <a:srgbClr val="043092"/>
                </a:solidFill>
                <a:latin typeface="Times New Roman"/>
                <a:ea typeface="Times New Roman"/>
              </a:rPr>
              <a:t>.</a:t>
            </a:r>
            <a:r>
              <a:rPr lang="en-US" altLang="zh-CN" sz="2000" spc="20" dirty="0">
                <a:solidFill>
                  <a:srgbClr val="043092"/>
                </a:solidFill>
                <a:latin typeface="Times New Roman"/>
                <a:ea typeface="宋体" panose="02010600030101010101" pitchFamily="2" charset="-122"/>
                <a:cs typeface="Times New Roman"/>
              </a:rPr>
              <a:t> </a:t>
            </a:r>
            <a:r>
              <a:rPr lang="en-US" altLang="zh-CN" sz="2000" spc="34" dirty="0">
                <a:solidFill>
                  <a:srgbClr val="043092"/>
                </a:solidFill>
                <a:latin typeface="Times New Roman"/>
                <a:ea typeface="Times New Roman"/>
              </a:rPr>
              <a:t>25</a:t>
            </a:r>
            <a:r>
              <a:rPr lang="en-US" altLang="zh-CN" sz="2000" spc="25" dirty="0">
                <a:solidFill>
                  <a:srgbClr val="043092"/>
                </a:solidFill>
                <a:latin typeface="Times New Roman"/>
                <a:ea typeface="宋体" panose="02010600030101010101" pitchFamily="2" charset="-122"/>
                <a:cs typeface="Times New Roman"/>
              </a:rPr>
              <a:t> </a:t>
            </a:r>
            <a:r>
              <a:rPr lang="en-US" altLang="zh-CN" sz="2000" spc="30" dirty="0" err="1">
                <a:solidFill>
                  <a:srgbClr val="043092"/>
                </a:solidFill>
                <a:latin typeface="Times New Roman"/>
                <a:ea typeface="Times New Roman"/>
              </a:rPr>
              <a:t>ve</a:t>
            </a:r>
            <a:r>
              <a:rPr lang="en-US" altLang="zh-CN" sz="2000" spc="20" dirty="0">
                <a:solidFill>
                  <a:srgbClr val="043092"/>
                </a:solidFill>
                <a:latin typeface="Times New Roman"/>
                <a:ea typeface="宋体" panose="02010600030101010101" pitchFamily="2" charset="-122"/>
                <a:cs typeface="Times New Roman"/>
              </a:rPr>
              <a:t> </a:t>
            </a:r>
            <a:r>
              <a:rPr lang="en-US" altLang="zh-CN" sz="2000" spc="30" dirty="0" err="1">
                <a:solidFill>
                  <a:srgbClr val="043092"/>
                </a:solidFill>
                <a:latin typeface="Times New Roman"/>
                <a:ea typeface="Times New Roman"/>
              </a:rPr>
              <a:t>daha</a:t>
            </a:r>
            <a:r>
              <a:rPr lang="en-US" altLang="zh-CN" sz="2000" spc="20" dirty="0">
                <a:solidFill>
                  <a:srgbClr val="043092"/>
                </a:solidFill>
                <a:latin typeface="Times New Roman"/>
                <a:ea typeface="宋体" panose="02010600030101010101" pitchFamily="2" charset="-122"/>
                <a:cs typeface="Times New Roman"/>
              </a:rPr>
              <a:t> </a:t>
            </a:r>
            <a:r>
              <a:rPr lang="en-US" altLang="zh-CN" sz="2000" spc="25" dirty="0" err="1">
                <a:solidFill>
                  <a:srgbClr val="043092"/>
                </a:solidFill>
                <a:latin typeface="Times New Roman"/>
                <a:ea typeface="Times New Roman"/>
              </a:rPr>
              <a:t>fazla</a:t>
            </a:r>
            <a:r>
              <a:rPr lang="en-US" altLang="zh-CN" sz="2000" spc="25" dirty="0">
                <a:solidFill>
                  <a:srgbClr val="043092"/>
                </a:solidFill>
                <a:latin typeface="Times New Roman"/>
                <a:ea typeface="宋体" panose="02010600030101010101" pitchFamily="2" charset="-122"/>
                <a:cs typeface="Times New Roman"/>
              </a:rPr>
              <a:t> </a:t>
            </a:r>
            <a:r>
              <a:rPr lang="en-US" altLang="zh-CN" sz="2000" spc="30" dirty="0" err="1">
                <a:solidFill>
                  <a:srgbClr val="043092"/>
                </a:solidFill>
                <a:latin typeface="Times New Roman"/>
                <a:ea typeface="Times New Roman"/>
              </a:rPr>
              <a:t>hizmet</a:t>
            </a:r>
            <a:r>
              <a:rPr lang="en-US" altLang="zh-CN" sz="2000" spc="20" dirty="0">
                <a:solidFill>
                  <a:srgbClr val="043092"/>
                </a:solidFill>
                <a:latin typeface="Times New Roman"/>
                <a:ea typeface="宋体" panose="02010600030101010101" pitchFamily="2" charset="-122"/>
                <a:cs typeface="Times New Roman"/>
              </a:rPr>
              <a:t> </a:t>
            </a:r>
            <a:r>
              <a:rPr lang="en-US" altLang="zh-CN" sz="2000" spc="25" dirty="0" err="1">
                <a:solidFill>
                  <a:srgbClr val="043092"/>
                </a:solidFill>
                <a:latin typeface="Times New Roman"/>
                <a:ea typeface="Times New Roman"/>
              </a:rPr>
              <a:t>yılını</a:t>
            </a:r>
            <a:r>
              <a:rPr lang="en-US" altLang="zh-CN" sz="2000" spc="20" dirty="0">
                <a:solidFill>
                  <a:srgbClr val="043092"/>
                </a:solidFill>
                <a:latin typeface="Times New Roman"/>
                <a:ea typeface="宋体" panose="02010600030101010101" pitchFamily="2" charset="-122"/>
                <a:cs typeface="Times New Roman"/>
              </a:rPr>
              <a:t> </a:t>
            </a:r>
            <a:r>
              <a:rPr lang="en-US" altLang="zh-CN" sz="2000" spc="25" dirty="0" err="1">
                <a:solidFill>
                  <a:srgbClr val="043092"/>
                </a:solidFill>
                <a:latin typeface="Times New Roman"/>
                <a:ea typeface="Times New Roman"/>
              </a:rPr>
              <a:t>dolduranlar</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için</a:t>
            </a:r>
            <a:r>
              <a:rPr lang="en-US" altLang="zh-CN" sz="2000" dirty="0">
                <a:solidFill>
                  <a:srgbClr val="043092"/>
                </a:solidFill>
                <a:latin typeface="Times New Roman"/>
                <a:ea typeface="宋体" panose="02010600030101010101" pitchFamily="2" charset="-122"/>
                <a:cs typeface="Times New Roman"/>
              </a:rPr>
              <a:t>   </a:t>
            </a:r>
            <a:r>
              <a:rPr lang="en-US" altLang="zh-CN" sz="2000" dirty="0">
                <a:solidFill>
                  <a:srgbClr val="043092"/>
                </a:solidFill>
                <a:latin typeface="Times New Roman"/>
                <a:ea typeface="Times New Roman"/>
              </a:rPr>
              <a:t>25</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hizmet</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yılının</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karşılığı</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olan</a:t>
            </a:r>
            <a:r>
              <a:rPr lang="en-US" altLang="zh-CN" sz="2000" dirty="0">
                <a:solidFill>
                  <a:srgbClr val="043092"/>
                </a:solidFill>
                <a:latin typeface="Times New Roman"/>
                <a:ea typeface="宋体" panose="02010600030101010101" pitchFamily="2" charset="-122"/>
                <a:cs typeface="Times New Roman"/>
              </a:rPr>
              <a:t>   </a:t>
            </a:r>
            <a:r>
              <a:rPr lang="en-US" altLang="zh-CN" sz="2000" dirty="0">
                <a:solidFill>
                  <a:srgbClr val="043092"/>
                </a:solidFill>
                <a:latin typeface="Times New Roman"/>
                <a:ea typeface="Times New Roman"/>
              </a:rPr>
              <a:t>500</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gösterge</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rakamı</a:t>
            </a:r>
            <a:r>
              <a:rPr lang="en-US" altLang="zh-CN" sz="2000" spc="7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dikkate</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smtClean="0">
                <a:solidFill>
                  <a:srgbClr val="043092"/>
                </a:solidFill>
                <a:latin typeface="Times New Roman"/>
                <a:ea typeface="Times New Roman"/>
              </a:rPr>
              <a:t>alınmaktadır</a:t>
            </a:r>
            <a:r>
              <a:rPr lang="en-US" altLang="zh-CN" sz="2000" spc="-15" dirty="0" smtClean="0">
                <a:solidFill>
                  <a:srgbClr val="043092"/>
                </a:solidFill>
                <a:latin typeface="Times New Roman"/>
                <a:ea typeface="Times New Roman"/>
              </a:rPr>
              <a:t>.</a:t>
            </a:r>
            <a:endParaRPr lang="tr-TR" altLang="zh-CN" sz="2000" spc="-15" dirty="0" smtClean="0">
              <a:solidFill>
                <a:srgbClr val="043092"/>
              </a:solidFill>
              <a:latin typeface="Times New Roman"/>
              <a:ea typeface="Times New Roman"/>
            </a:endParaRPr>
          </a:p>
          <a:p>
            <a:pPr marL="0" lvl="0" indent="0" hangingPunct="0">
              <a:lnSpc>
                <a:spcPct val="100416"/>
              </a:lnSpc>
              <a:spcBef>
                <a:spcPts val="0"/>
              </a:spcBef>
              <a:buNone/>
            </a:pPr>
            <a:endParaRPr lang="tr-TR" altLang="zh-CN" sz="2000" b="1" spc="-15" dirty="0">
              <a:solidFill>
                <a:srgbClr val="043092"/>
              </a:solidFill>
              <a:latin typeface="Times New Roman"/>
              <a:ea typeface="Times New Roman"/>
            </a:endParaRPr>
          </a:p>
          <a:p>
            <a:pPr marL="0" lvl="0" indent="0" hangingPunct="0">
              <a:lnSpc>
                <a:spcPct val="100416"/>
              </a:lnSpc>
              <a:spcBef>
                <a:spcPts val="0"/>
              </a:spcBef>
              <a:buNone/>
            </a:pPr>
            <a:r>
              <a:rPr lang="en-US" altLang="zh-CN" sz="2000" b="1" dirty="0" err="1" smtClean="0">
                <a:solidFill>
                  <a:srgbClr val="043092"/>
                </a:solidFill>
                <a:latin typeface="Times New Roman"/>
                <a:ea typeface="Times New Roman"/>
              </a:rPr>
              <a:t>Kıdem</a:t>
            </a:r>
            <a:r>
              <a:rPr lang="en-US" altLang="zh-CN" sz="2000" b="1" spc="-69" dirty="0" smtClean="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Aylığı</a:t>
            </a:r>
            <a:r>
              <a:rPr lang="en-US" altLang="zh-CN" sz="2000" b="1" spc="-69" dirty="0">
                <a:solidFill>
                  <a:srgbClr val="043092"/>
                </a:solidFill>
                <a:latin typeface="Times New Roman"/>
                <a:ea typeface="宋体" panose="02010600030101010101" pitchFamily="2" charset="-122"/>
                <a:cs typeface="Times New Roman"/>
              </a:rPr>
              <a:t> </a:t>
            </a:r>
            <a:r>
              <a:rPr lang="en-US" altLang="zh-CN" sz="2000" b="1" dirty="0">
                <a:solidFill>
                  <a:srgbClr val="043092"/>
                </a:solidFill>
                <a:latin typeface="Times New Roman"/>
                <a:ea typeface="Times New Roman"/>
              </a:rPr>
              <a:t>=</a:t>
            </a:r>
            <a:r>
              <a:rPr lang="en-US" altLang="zh-CN" sz="2000" b="1" spc="-69" dirty="0">
                <a:solidFill>
                  <a:srgbClr val="043092"/>
                </a:solidFill>
                <a:latin typeface="Times New Roman"/>
                <a:ea typeface="宋体" panose="02010600030101010101" pitchFamily="2" charset="-122"/>
                <a:cs typeface="Times New Roman"/>
              </a:rPr>
              <a:t> </a:t>
            </a:r>
            <a:r>
              <a:rPr lang="en-US" altLang="zh-CN" sz="2000" b="1" dirty="0">
                <a:solidFill>
                  <a:srgbClr val="043092"/>
                </a:solidFill>
                <a:latin typeface="Times New Roman"/>
                <a:ea typeface="Times New Roman"/>
              </a:rPr>
              <a:t>20</a:t>
            </a:r>
            <a:r>
              <a:rPr lang="en-US" altLang="zh-CN" sz="2000" b="1" spc="-69" dirty="0">
                <a:solidFill>
                  <a:srgbClr val="043092"/>
                </a:solidFill>
                <a:latin typeface="Times New Roman"/>
                <a:ea typeface="宋体" panose="02010600030101010101" pitchFamily="2" charset="-122"/>
                <a:cs typeface="Times New Roman"/>
              </a:rPr>
              <a:t> </a:t>
            </a:r>
            <a:r>
              <a:rPr lang="en-US" altLang="zh-CN" sz="2000" b="1" dirty="0">
                <a:solidFill>
                  <a:srgbClr val="043092"/>
                </a:solidFill>
                <a:latin typeface="Times New Roman"/>
                <a:ea typeface="Times New Roman"/>
              </a:rPr>
              <a:t>X</a:t>
            </a:r>
            <a:r>
              <a:rPr lang="en-US" altLang="zh-CN" sz="2000" b="1" spc="-69"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Hizmet</a:t>
            </a:r>
            <a:r>
              <a:rPr lang="en-US" altLang="zh-CN" sz="2000" b="1" spc="-69"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Yılı</a:t>
            </a:r>
            <a:r>
              <a:rPr lang="en-US" altLang="zh-CN" sz="2000" b="1" spc="-69" dirty="0">
                <a:solidFill>
                  <a:srgbClr val="043092"/>
                </a:solidFill>
                <a:latin typeface="Times New Roman"/>
                <a:ea typeface="宋体" panose="02010600030101010101" pitchFamily="2" charset="-122"/>
                <a:cs typeface="Times New Roman"/>
              </a:rPr>
              <a:t> </a:t>
            </a:r>
            <a:r>
              <a:rPr lang="en-US" altLang="zh-CN" sz="2000" b="1" dirty="0">
                <a:solidFill>
                  <a:srgbClr val="043092"/>
                </a:solidFill>
                <a:latin typeface="Times New Roman"/>
                <a:ea typeface="Times New Roman"/>
              </a:rPr>
              <a:t>X</a:t>
            </a:r>
            <a:r>
              <a:rPr lang="en-US" altLang="zh-CN" sz="2000" b="1" spc="-69"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Aylık</a:t>
            </a:r>
            <a:r>
              <a:rPr lang="en-US" altLang="zh-CN" sz="2000" b="1" spc="-75"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Katsayı</a:t>
            </a:r>
            <a:endParaRPr lang="en-US" altLang="zh-CN" sz="2000" b="1" dirty="0">
              <a:solidFill>
                <a:srgbClr val="043092"/>
              </a:solidFill>
              <a:latin typeface="Times New Roman"/>
              <a:ea typeface="Times New Roman"/>
            </a:endParaRPr>
          </a:p>
          <a:p>
            <a:pPr marL="0" lvl="0" indent="0">
              <a:lnSpc>
                <a:spcPts val="1635"/>
              </a:lnSpc>
              <a:spcBef>
                <a:spcPts val="0"/>
              </a:spcBef>
              <a:buNone/>
            </a:pPr>
            <a:endParaRPr lang="en-US" sz="1800" dirty="0">
              <a:solidFill>
                <a:prstClr val="black"/>
              </a:solidFill>
            </a:endParaRPr>
          </a:p>
          <a:p>
            <a:pPr marL="0" lvl="0" indent="0">
              <a:lnSpc>
                <a:spcPct val="100000"/>
              </a:lnSpc>
              <a:spcBef>
                <a:spcPts val="0"/>
              </a:spcBef>
              <a:buNone/>
            </a:pPr>
            <a:r>
              <a:rPr lang="en-US" altLang="zh-CN" sz="2000" b="1" dirty="0" err="1">
                <a:solidFill>
                  <a:srgbClr val="043092"/>
                </a:solidFill>
                <a:latin typeface="Times New Roman"/>
                <a:ea typeface="Times New Roman"/>
              </a:rPr>
              <a:t>Örnek</a:t>
            </a:r>
            <a:r>
              <a:rPr lang="en-US" altLang="zh-CN" sz="2000" b="1" dirty="0">
                <a:solidFill>
                  <a:srgbClr val="043092"/>
                </a:solidFill>
                <a:latin typeface="Times New Roman"/>
                <a:ea typeface="Times New Roman"/>
              </a:rPr>
              <a:t>:</a:t>
            </a:r>
            <a:r>
              <a:rPr lang="en-US" altLang="zh-CN" sz="2000" b="1" dirty="0">
                <a:solidFill>
                  <a:srgbClr val="043092"/>
                </a:solidFill>
                <a:latin typeface="Times New Roman"/>
                <a:ea typeface="宋体" panose="02010600030101010101" pitchFamily="2" charset="-122"/>
                <a:cs typeface="Times New Roman"/>
              </a:rPr>
              <a:t> </a:t>
            </a:r>
            <a:r>
              <a:rPr lang="en-US" altLang="zh-CN" sz="2000" b="1" dirty="0">
                <a:solidFill>
                  <a:srgbClr val="043092"/>
                </a:solidFill>
                <a:latin typeface="Times New Roman"/>
                <a:ea typeface="Times New Roman"/>
              </a:rPr>
              <a:t>(</a:t>
            </a:r>
            <a:r>
              <a:rPr lang="en-US" altLang="zh-CN" sz="2000" b="1" dirty="0" err="1">
                <a:solidFill>
                  <a:srgbClr val="043092"/>
                </a:solidFill>
                <a:latin typeface="Times New Roman"/>
                <a:ea typeface="Times New Roman"/>
              </a:rPr>
              <a:t>Meslekte</a:t>
            </a:r>
            <a:r>
              <a:rPr lang="en-US" altLang="zh-CN" sz="2000" b="1" dirty="0">
                <a:solidFill>
                  <a:srgbClr val="043092"/>
                </a:solidFill>
                <a:latin typeface="Times New Roman"/>
                <a:ea typeface="宋体" panose="02010600030101010101" pitchFamily="2" charset="-122"/>
                <a:cs typeface="Times New Roman"/>
              </a:rPr>
              <a:t> </a:t>
            </a:r>
            <a:r>
              <a:rPr lang="en-US" altLang="zh-CN" sz="2000" b="1" dirty="0">
                <a:solidFill>
                  <a:srgbClr val="043092"/>
                </a:solidFill>
                <a:latin typeface="Times New Roman"/>
                <a:ea typeface="Times New Roman"/>
              </a:rPr>
              <a:t>15</a:t>
            </a:r>
            <a:r>
              <a:rPr lang="en-US" altLang="zh-CN" sz="2000" b="1"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Yıllık</a:t>
            </a:r>
            <a:r>
              <a:rPr lang="en-US" altLang="zh-CN" sz="2000" b="1" dirty="0">
                <a:solidFill>
                  <a:srgbClr val="043092"/>
                </a:solidFill>
                <a:latin typeface="Times New Roman"/>
                <a:ea typeface="Times New Roman"/>
              </a:rPr>
              <a:t>)</a:t>
            </a:r>
            <a:r>
              <a:rPr lang="en-US" altLang="zh-CN" sz="2000" b="1" dirty="0">
                <a:solidFill>
                  <a:srgbClr val="043092"/>
                </a:solidFill>
                <a:latin typeface="Times New Roman"/>
                <a:ea typeface="宋体" panose="02010600030101010101" pitchFamily="2" charset="-122"/>
                <a:cs typeface="Times New Roman"/>
              </a:rPr>
              <a:t> </a:t>
            </a:r>
            <a:r>
              <a:rPr lang="en-US" altLang="zh-CN" sz="2000" b="1" dirty="0">
                <a:solidFill>
                  <a:srgbClr val="043092"/>
                </a:solidFill>
                <a:latin typeface="Times New Roman"/>
                <a:ea typeface="Times New Roman"/>
              </a:rPr>
              <a:t>=</a:t>
            </a:r>
            <a:r>
              <a:rPr lang="en-US" altLang="zh-CN" sz="2000" b="1" dirty="0">
                <a:solidFill>
                  <a:srgbClr val="043092"/>
                </a:solidFill>
                <a:latin typeface="Times New Roman"/>
                <a:ea typeface="宋体" panose="02010600030101010101" pitchFamily="2" charset="-122"/>
                <a:cs typeface="Times New Roman"/>
              </a:rPr>
              <a:t> </a:t>
            </a:r>
            <a:r>
              <a:rPr lang="en-US" altLang="zh-CN" sz="2000" b="1" dirty="0">
                <a:solidFill>
                  <a:srgbClr val="043092"/>
                </a:solidFill>
                <a:latin typeface="Times New Roman"/>
                <a:ea typeface="Times New Roman"/>
              </a:rPr>
              <a:t>20</a:t>
            </a:r>
            <a:r>
              <a:rPr lang="en-US" altLang="zh-CN" sz="2000" b="1" dirty="0">
                <a:solidFill>
                  <a:srgbClr val="043092"/>
                </a:solidFill>
                <a:latin typeface="Times New Roman"/>
                <a:ea typeface="宋体" panose="02010600030101010101" pitchFamily="2" charset="-122"/>
                <a:cs typeface="Times New Roman"/>
              </a:rPr>
              <a:t> </a:t>
            </a:r>
            <a:r>
              <a:rPr lang="en-US" altLang="zh-CN" sz="2000" b="1" dirty="0">
                <a:solidFill>
                  <a:srgbClr val="043092"/>
                </a:solidFill>
                <a:latin typeface="Times New Roman"/>
                <a:ea typeface="Times New Roman"/>
              </a:rPr>
              <a:t>x</a:t>
            </a:r>
            <a:r>
              <a:rPr lang="en-US" altLang="zh-CN" sz="2000" b="1" dirty="0">
                <a:solidFill>
                  <a:srgbClr val="043092"/>
                </a:solidFill>
                <a:latin typeface="Times New Roman"/>
                <a:ea typeface="宋体" panose="02010600030101010101" pitchFamily="2" charset="-122"/>
                <a:cs typeface="Times New Roman"/>
              </a:rPr>
              <a:t> </a:t>
            </a:r>
            <a:r>
              <a:rPr lang="en-US" altLang="zh-CN" sz="2000" b="1" dirty="0">
                <a:solidFill>
                  <a:srgbClr val="043092"/>
                </a:solidFill>
                <a:latin typeface="Times New Roman"/>
                <a:ea typeface="Times New Roman"/>
              </a:rPr>
              <a:t>15</a:t>
            </a:r>
            <a:r>
              <a:rPr lang="en-US" altLang="zh-CN" sz="2000" b="1" dirty="0">
                <a:solidFill>
                  <a:srgbClr val="043092"/>
                </a:solidFill>
                <a:latin typeface="Times New Roman"/>
                <a:ea typeface="宋体" panose="02010600030101010101" pitchFamily="2" charset="-122"/>
                <a:cs typeface="Times New Roman"/>
              </a:rPr>
              <a:t> </a:t>
            </a:r>
            <a:r>
              <a:rPr lang="en-US" altLang="zh-CN" sz="2000" b="1" dirty="0">
                <a:solidFill>
                  <a:srgbClr val="043092"/>
                </a:solidFill>
                <a:latin typeface="Times New Roman"/>
                <a:ea typeface="Times New Roman"/>
              </a:rPr>
              <a:t>x</a:t>
            </a:r>
            <a:r>
              <a:rPr lang="en-US" altLang="zh-CN" sz="2000" b="1" dirty="0">
                <a:solidFill>
                  <a:srgbClr val="043092"/>
                </a:solidFill>
                <a:latin typeface="Times New Roman"/>
                <a:ea typeface="宋体" panose="02010600030101010101" pitchFamily="2" charset="-122"/>
                <a:cs typeface="Times New Roman"/>
              </a:rPr>
              <a:t> </a:t>
            </a:r>
            <a:r>
              <a:rPr lang="en-US" altLang="zh-CN" sz="2000" dirty="0">
                <a:solidFill>
                  <a:srgbClr val="043092"/>
                </a:solidFill>
                <a:latin typeface="Times New Roman"/>
                <a:ea typeface="Times New Roman"/>
              </a:rPr>
              <a:t>0,</a:t>
            </a:r>
            <a:r>
              <a:rPr lang="tr-TR" altLang="zh-CN" sz="2000" dirty="0">
                <a:solidFill>
                  <a:srgbClr val="043092"/>
                </a:solidFill>
                <a:latin typeface="Times New Roman"/>
                <a:ea typeface="Times New Roman"/>
              </a:rPr>
              <a:t>433684</a:t>
            </a:r>
            <a:r>
              <a:rPr lang="en-US" altLang="zh-CN" sz="2000" b="1" dirty="0">
                <a:solidFill>
                  <a:srgbClr val="043092"/>
                </a:solidFill>
                <a:latin typeface="Times New Roman"/>
                <a:ea typeface="宋体" panose="02010600030101010101" pitchFamily="2" charset="-122"/>
                <a:cs typeface="Times New Roman"/>
              </a:rPr>
              <a:t> </a:t>
            </a:r>
            <a:r>
              <a:rPr lang="en-US" altLang="zh-CN" sz="2000" b="1" dirty="0">
                <a:solidFill>
                  <a:srgbClr val="043092"/>
                </a:solidFill>
                <a:latin typeface="Times New Roman"/>
                <a:ea typeface="Times New Roman"/>
              </a:rPr>
              <a:t>=</a:t>
            </a:r>
            <a:r>
              <a:rPr lang="en-US" altLang="zh-CN" sz="2000" b="1" dirty="0">
                <a:solidFill>
                  <a:srgbClr val="043092"/>
                </a:solidFill>
                <a:latin typeface="Times New Roman"/>
                <a:ea typeface="宋体" panose="02010600030101010101" pitchFamily="2" charset="-122"/>
                <a:cs typeface="Times New Roman"/>
              </a:rPr>
              <a:t> </a:t>
            </a:r>
            <a:r>
              <a:rPr lang="tr-TR" altLang="zh-CN" sz="2000" b="1" dirty="0">
                <a:solidFill>
                  <a:srgbClr val="043092"/>
                </a:solidFill>
                <a:latin typeface="Times New Roman"/>
                <a:ea typeface="Times New Roman"/>
              </a:rPr>
              <a:t>130,11</a:t>
            </a:r>
            <a:r>
              <a:rPr lang="en-US" altLang="zh-CN" sz="2000" b="1" spc="-25" dirty="0">
                <a:solidFill>
                  <a:srgbClr val="043092"/>
                </a:solidFill>
                <a:latin typeface="Times New Roman"/>
                <a:ea typeface="宋体" panose="02010600030101010101" pitchFamily="2" charset="-122"/>
                <a:cs typeface="Times New Roman"/>
              </a:rPr>
              <a:t> </a:t>
            </a:r>
            <a:r>
              <a:rPr lang="en-US" altLang="zh-CN" sz="2000" b="1" dirty="0" smtClean="0">
                <a:solidFill>
                  <a:srgbClr val="043092"/>
                </a:solidFill>
                <a:latin typeface="Times New Roman"/>
                <a:ea typeface="Times New Roman"/>
              </a:rPr>
              <a:t>TL</a:t>
            </a:r>
            <a:endParaRPr lang="tr-TR" altLang="zh-CN" sz="2000" b="1" dirty="0" smtClean="0">
              <a:solidFill>
                <a:srgbClr val="043092"/>
              </a:solidFill>
              <a:latin typeface="Times New Roman"/>
              <a:ea typeface="Times New Roman"/>
            </a:endParaRPr>
          </a:p>
          <a:p>
            <a:pPr marL="0" lvl="0" indent="0">
              <a:lnSpc>
                <a:spcPct val="100000"/>
              </a:lnSpc>
              <a:spcBef>
                <a:spcPts val="0"/>
              </a:spcBef>
              <a:buNone/>
            </a:pPr>
            <a:endParaRPr lang="en-US" altLang="zh-CN" sz="2000" b="1" dirty="0">
              <a:solidFill>
                <a:srgbClr val="043092"/>
              </a:solidFill>
              <a:latin typeface="Times New Roman"/>
              <a:ea typeface="Times New Roman"/>
            </a:endParaRPr>
          </a:p>
          <a:p>
            <a:pPr marL="0" lvl="0" indent="0" algn="just" hangingPunct="0">
              <a:lnSpc>
                <a:spcPct val="100416"/>
              </a:lnSpc>
              <a:spcBef>
                <a:spcPts val="384"/>
              </a:spcBef>
              <a:buNone/>
            </a:pPr>
            <a:r>
              <a:rPr lang="en-US" altLang="zh-CN" sz="2000" b="1" dirty="0">
                <a:solidFill>
                  <a:srgbClr val="043092"/>
                </a:solidFill>
                <a:latin typeface="Times New Roman"/>
                <a:ea typeface="Times New Roman"/>
              </a:rPr>
              <a:t>4-</a:t>
            </a:r>
            <a:r>
              <a:rPr lang="en-US" altLang="zh-CN" sz="2000" b="1" spc="100"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Taban</a:t>
            </a:r>
            <a:r>
              <a:rPr lang="en-US" altLang="zh-CN" sz="2000" b="1" spc="100"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Aylığı</a:t>
            </a:r>
            <a:r>
              <a:rPr lang="en-US" altLang="zh-CN" sz="2000" b="1" dirty="0">
                <a:solidFill>
                  <a:srgbClr val="043092"/>
                </a:solidFill>
                <a:latin typeface="Times New Roman"/>
                <a:ea typeface="Times New Roman"/>
              </a:rPr>
              <a:t>:</a:t>
            </a:r>
            <a:r>
              <a:rPr lang="en-US" altLang="zh-CN" sz="2000" b="1" spc="104" dirty="0">
                <a:solidFill>
                  <a:srgbClr val="043092"/>
                </a:solidFill>
                <a:latin typeface="Times New Roman"/>
                <a:ea typeface="宋体" panose="02010600030101010101" pitchFamily="2" charset="-122"/>
                <a:cs typeface="Times New Roman"/>
              </a:rPr>
              <a:t>  </a:t>
            </a:r>
            <a:r>
              <a:rPr lang="en-US" altLang="zh-CN" sz="2000" dirty="0">
                <a:solidFill>
                  <a:srgbClr val="043092"/>
                </a:solidFill>
                <a:latin typeface="Times New Roman"/>
                <a:ea typeface="Times New Roman"/>
              </a:rPr>
              <a:t>Bu</a:t>
            </a:r>
            <a:r>
              <a:rPr lang="en-US" altLang="zh-CN" sz="2000" spc="1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ödeme</a:t>
            </a:r>
            <a:r>
              <a:rPr lang="en-US" altLang="zh-CN" sz="2000" spc="104" dirty="0">
                <a:solidFill>
                  <a:srgbClr val="043092"/>
                </a:solidFill>
                <a:latin typeface="Times New Roman"/>
                <a:ea typeface="宋体" panose="02010600030101010101" pitchFamily="2" charset="-122"/>
                <a:cs typeface="Times New Roman"/>
              </a:rPr>
              <a:t>  </a:t>
            </a:r>
            <a:r>
              <a:rPr lang="en-US" altLang="zh-CN" sz="2000" dirty="0">
                <a:solidFill>
                  <a:srgbClr val="043092"/>
                </a:solidFill>
                <a:latin typeface="Times New Roman"/>
                <a:ea typeface="Times New Roman"/>
              </a:rPr>
              <a:t>375</a:t>
            </a:r>
            <a:r>
              <a:rPr lang="en-US" altLang="zh-CN" sz="2000" spc="1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sayılı</a:t>
            </a:r>
            <a:r>
              <a:rPr lang="en-US" altLang="zh-CN" sz="2000" spc="10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KHK’nin</a:t>
            </a:r>
            <a:r>
              <a:rPr lang="en-US" altLang="zh-CN" sz="2000" spc="100" dirty="0">
                <a:solidFill>
                  <a:srgbClr val="043092"/>
                </a:solidFill>
                <a:latin typeface="Times New Roman"/>
                <a:ea typeface="宋体" panose="02010600030101010101" pitchFamily="2" charset="-122"/>
                <a:cs typeface="Times New Roman"/>
              </a:rPr>
              <a:t>  </a:t>
            </a:r>
            <a:r>
              <a:rPr lang="en-US" altLang="zh-CN" sz="2000" dirty="0">
                <a:solidFill>
                  <a:srgbClr val="043092"/>
                </a:solidFill>
                <a:latin typeface="Times New Roman"/>
                <a:ea typeface="Times New Roman"/>
              </a:rPr>
              <a:t>1’inci</a:t>
            </a:r>
            <a:r>
              <a:rPr lang="en-US" altLang="zh-CN" sz="2000" spc="10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maddesinde</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düzenlenmiştir</a:t>
            </a:r>
            <a:r>
              <a:rPr lang="en-US" altLang="zh-CN" sz="2000" dirty="0">
                <a:solidFill>
                  <a:srgbClr val="043092"/>
                </a:solidFill>
                <a:latin typeface="Times New Roman"/>
                <a:ea typeface="Times New Roman"/>
              </a:rPr>
              <a:t>.</a:t>
            </a:r>
            <a:r>
              <a:rPr lang="en-US" altLang="zh-CN" sz="2000" spc="13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Taban</a:t>
            </a:r>
            <a:r>
              <a:rPr lang="en-US" altLang="zh-CN" sz="2000" spc="13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aylık</a:t>
            </a:r>
            <a:r>
              <a:rPr lang="en-US" altLang="zh-CN" sz="2000" spc="13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göstergesi</a:t>
            </a:r>
            <a:r>
              <a:rPr lang="en-US" altLang="zh-CN" sz="2000" spc="13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ile</a:t>
            </a:r>
            <a:r>
              <a:rPr lang="en-US" altLang="zh-CN" sz="2000" spc="13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taban</a:t>
            </a:r>
            <a:r>
              <a:rPr lang="en-US" altLang="zh-CN" sz="2000" spc="13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aylık</a:t>
            </a:r>
            <a:r>
              <a:rPr lang="en-US" altLang="zh-CN" sz="2000" spc="13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katsayısının</a:t>
            </a:r>
            <a:r>
              <a:rPr lang="en-US" altLang="zh-CN" sz="2000" spc="13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çarpımı</a:t>
            </a:r>
            <a:r>
              <a:rPr lang="en-US" altLang="zh-CN" sz="2000" dirty="0">
                <a:solidFill>
                  <a:srgbClr val="043092"/>
                </a:solidFill>
                <a:latin typeface="Times New Roman"/>
                <a:ea typeface="宋体" panose="02010600030101010101" pitchFamily="2" charset="-122"/>
                <a:cs typeface="Times New Roman"/>
              </a:rPr>
              <a:t> </a:t>
            </a:r>
            <a:r>
              <a:rPr lang="en-US" altLang="zh-CN" sz="2000" spc="30" dirty="0" err="1">
                <a:solidFill>
                  <a:srgbClr val="043092"/>
                </a:solidFill>
                <a:latin typeface="Times New Roman"/>
                <a:ea typeface="Times New Roman"/>
              </a:rPr>
              <a:t>sonucu</a:t>
            </a:r>
            <a:r>
              <a:rPr lang="en-US" altLang="zh-CN" sz="2000" spc="15" dirty="0">
                <a:solidFill>
                  <a:srgbClr val="043092"/>
                </a:solidFill>
                <a:latin typeface="Times New Roman"/>
                <a:ea typeface="宋体" panose="02010600030101010101" pitchFamily="2" charset="-122"/>
                <a:cs typeface="Times New Roman"/>
              </a:rPr>
              <a:t>  </a:t>
            </a:r>
            <a:r>
              <a:rPr lang="en-US" altLang="zh-CN" sz="2000" spc="30" dirty="0" err="1">
                <a:solidFill>
                  <a:srgbClr val="043092"/>
                </a:solidFill>
                <a:latin typeface="Times New Roman"/>
                <a:ea typeface="Times New Roman"/>
              </a:rPr>
              <a:t>bulunmaktadır</a:t>
            </a:r>
            <a:r>
              <a:rPr lang="en-US" altLang="zh-CN" sz="2000" spc="55" dirty="0">
                <a:solidFill>
                  <a:srgbClr val="043092"/>
                </a:solidFill>
                <a:latin typeface="Times New Roman"/>
                <a:ea typeface="Times New Roman"/>
              </a:rPr>
              <a:t>.</a:t>
            </a:r>
            <a:r>
              <a:rPr lang="en-US" altLang="zh-CN" sz="2000" spc="20" dirty="0">
                <a:solidFill>
                  <a:srgbClr val="043092"/>
                </a:solidFill>
                <a:latin typeface="Times New Roman"/>
                <a:ea typeface="宋体" panose="02010600030101010101" pitchFamily="2" charset="-122"/>
                <a:cs typeface="Times New Roman"/>
              </a:rPr>
              <a:t>  </a:t>
            </a:r>
            <a:r>
              <a:rPr lang="en-US" altLang="zh-CN" sz="2000" spc="30" dirty="0" err="1">
                <a:solidFill>
                  <a:srgbClr val="043092"/>
                </a:solidFill>
                <a:latin typeface="Times New Roman"/>
                <a:ea typeface="Times New Roman"/>
              </a:rPr>
              <a:t>Memurlara</a:t>
            </a:r>
            <a:r>
              <a:rPr lang="en-US" altLang="zh-CN" sz="2000" spc="20" dirty="0">
                <a:solidFill>
                  <a:srgbClr val="043092"/>
                </a:solidFill>
                <a:latin typeface="Times New Roman"/>
                <a:ea typeface="宋体" panose="02010600030101010101" pitchFamily="2" charset="-122"/>
                <a:cs typeface="Times New Roman"/>
              </a:rPr>
              <a:t>  </a:t>
            </a:r>
            <a:r>
              <a:rPr lang="en-US" altLang="zh-CN" sz="2000" spc="69" dirty="0">
                <a:solidFill>
                  <a:srgbClr val="043092"/>
                </a:solidFill>
                <a:latin typeface="Times New Roman"/>
                <a:ea typeface="Times New Roman"/>
              </a:rPr>
              <a:t>"</a:t>
            </a:r>
            <a:r>
              <a:rPr lang="en-US" altLang="zh-CN" sz="2000" spc="34" dirty="0">
                <a:solidFill>
                  <a:srgbClr val="043092"/>
                </a:solidFill>
                <a:latin typeface="Times New Roman"/>
                <a:ea typeface="Times New Roman"/>
              </a:rPr>
              <a:t>1000</a:t>
            </a:r>
            <a:r>
              <a:rPr lang="en-US" altLang="zh-CN" sz="2000" spc="25" dirty="0">
                <a:solidFill>
                  <a:srgbClr val="043092"/>
                </a:solidFill>
                <a:latin typeface="Times New Roman"/>
                <a:ea typeface="Times New Roman"/>
              </a:rPr>
              <a:t>"</a:t>
            </a:r>
            <a:r>
              <a:rPr lang="en-US" altLang="zh-CN" sz="2000" spc="20" dirty="0">
                <a:solidFill>
                  <a:srgbClr val="043092"/>
                </a:solidFill>
                <a:latin typeface="Times New Roman"/>
                <a:ea typeface="宋体" panose="02010600030101010101" pitchFamily="2" charset="-122"/>
                <a:cs typeface="Times New Roman"/>
              </a:rPr>
              <a:t>  </a:t>
            </a:r>
            <a:r>
              <a:rPr lang="en-US" altLang="zh-CN" sz="2000" spc="30" dirty="0" err="1">
                <a:solidFill>
                  <a:srgbClr val="043092"/>
                </a:solidFill>
                <a:latin typeface="Times New Roman"/>
                <a:ea typeface="Times New Roman"/>
              </a:rPr>
              <a:t>gösterge</a:t>
            </a:r>
            <a:r>
              <a:rPr lang="en-US" altLang="zh-CN" sz="2000" spc="20" dirty="0">
                <a:solidFill>
                  <a:srgbClr val="043092"/>
                </a:solidFill>
                <a:latin typeface="Times New Roman"/>
                <a:ea typeface="宋体" panose="02010600030101010101" pitchFamily="2" charset="-122"/>
                <a:cs typeface="Times New Roman"/>
              </a:rPr>
              <a:t>  </a:t>
            </a:r>
            <a:r>
              <a:rPr lang="en-US" altLang="zh-CN" sz="2000" spc="30" dirty="0" err="1">
                <a:solidFill>
                  <a:srgbClr val="043092"/>
                </a:solidFill>
                <a:latin typeface="Times New Roman"/>
                <a:ea typeface="Times New Roman"/>
              </a:rPr>
              <a:t>rakamı</a:t>
            </a:r>
            <a:r>
              <a:rPr lang="en-US" altLang="zh-CN" sz="2000" spc="20" dirty="0">
                <a:solidFill>
                  <a:srgbClr val="043092"/>
                </a:solidFill>
                <a:latin typeface="Times New Roman"/>
                <a:ea typeface="宋体" panose="02010600030101010101" pitchFamily="2" charset="-122"/>
                <a:cs typeface="Times New Roman"/>
              </a:rPr>
              <a:t>  </a:t>
            </a:r>
            <a:r>
              <a:rPr lang="en-US" altLang="zh-CN" sz="2000" spc="30" dirty="0" err="1">
                <a:solidFill>
                  <a:srgbClr val="043092"/>
                </a:solidFill>
                <a:latin typeface="Times New Roman"/>
                <a:ea typeface="Times New Roman"/>
              </a:rPr>
              <a:t>üzerinden</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memuriyet</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taban</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aylığı</a:t>
            </a:r>
            <a:r>
              <a:rPr lang="en-US" altLang="zh-CN" sz="2000" spc="-44" dirty="0">
                <a:solidFill>
                  <a:srgbClr val="043092"/>
                </a:solidFill>
                <a:latin typeface="Times New Roman"/>
                <a:ea typeface="宋体" panose="02010600030101010101" pitchFamily="2" charset="-122"/>
                <a:cs typeface="Times New Roman"/>
              </a:rPr>
              <a:t> </a:t>
            </a:r>
            <a:r>
              <a:rPr lang="en-US" altLang="zh-CN" sz="2000" dirty="0" err="1" smtClean="0">
                <a:solidFill>
                  <a:srgbClr val="043092"/>
                </a:solidFill>
                <a:latin typeface="Times New Roman"/>
                <a:ea typeface="Times New Roman"/>
              </a:rPr>
              <a:t>ödenmektedir</a:t>
            </a:r>
            <a:r>
              <a:rPr lang="en-US" altLang="zh-CN" sz="2000" dirty="0" smtClean="0">
                <a:solidFill>
                  <a:srgbClr val="043092"/>
                </a:solidFill>
                <a:latin typeface="Times New Roman"/>
                <a:ea typeface="Times New Roman"/>
              </a:rPr>
              <a:t>.</a:t>
            </a:r>
            <a:endParaRPr lang="tr-TR" altLang="zh-CN" sz="2000" dirty="0" smtClean="0">
              <a:solidFill>
                <a:srgbClr val="043092"/>
              </a:solidFill>
              <a:latin typeface="Times New Roman"/>
              <a:ea typeface="Times New Roman"/>
            </a:endParaRPr>
          </a:p>
          <a:p>
            <a:pPr marL="0" lvl="0" indent="0" hangingPunct="0">
              <a:lnSpc>
                <a:spcPct val="100416"/>
              </a:lnSpc>
              <a:spcBef>
                <a:spcPts val="384"/>
              </a:spcBef>
              <a:buNone/>
            </a:pPr>
            <a:endParaRPr lang="tr-TR" altLang="zh-CN" sz="2000" dirty="0" smtClean="0">
              <a:solidFill>
                <a:srgbClr val="043092"/>
              </a:solidFill>
              <a:latin typeface="Times New Roman"/>
              <a:ea typeface="Times New Roman"/>
            </a:endParaRPr>
          </a:p>
          <a:p>
            <a:pPr marL="0" lvl="0" indent="0" hangingPunct="0">
              <a:lnSpc>
                <a:spcPct val="100416"/>
              </a:lnSpc>
              <a:spcBef>
                <a:spcPts val="384"/>
              </a:spcBef>
              <a:buNone/>
            </a:pPr>
            <a:r>
              <a:rPr lang="en-US" altLang="zh-CN" sz="2000" b="1" spc="-30" dirty="0" err="1" smtClean="0">
                <a:solidFill>
                  <a:srgbClr val="043092"/>
                </a:solidFill>
                <a:latin typeface="Times New Roman"/>
                <a:ea typeface="Times New Roman"/>
              </a:rPr>
              <a:t>Taban</a:t>
            </a:r>
            <a:r>
              <a:rPr lang="en-US" altLang="zh-CN" sz="2000" b="1" spc="-10" dirty="0" smtClean="0">
                <a:solidFill>
                  <a:srgbClr val="043092"/>
                </a:solidFill>
                <a:latin typeface="Times New Roman"/>
                <a:ea typeface="宋体" panose="02010600030101010101" pitchFamily="2" charset="-122"/>
                <a:cs typeface="Times New Roman"/>
              </a:rPr>
              <a:t> </a:t>
            </a:r>
            <a:r>
              <a:rPr lang="en-US" altLang="zh-CN" sz="2000" b="1" spc="-20" dirty="0" err="1">
                <a:solidFill>
                  <a:srgbClr val="043092"/>
                </a:solidFill>
                <a:latin typeface="Times New Roman"/>
                <a:ea typeface="Times New Roman"/>
              </a:rPr>
              <a:t>Aylığı</a:t>
            </a:r>
            <a:r>
              <a:rPr lang="en-US" altLang="zh-CN" sz="2000" b="1" spc="-10" dirty="0">
                <a:solidFill>
                  <a:srgbClr val="043092"/>
                </a:solidFill>
                <a:latin typeface="Times New Roman"/>
                <a:ea typeface="宋体" panose="02010600030101010101" pitchFamily="2" charset="-122"/>
                <a:cs typeface="Times New Roman"/>
              </a:rPr>
              <a:t> </a:t>
            </a:r>
            <a:r>
              <a:rPr lang="en-US" altLang="zh-CN" sz="2000" b="1" spc="-30" dirty="0">
                <a:solidFill>
                  <a:srgbClr val="043092"/>
                </a:solidFill>
                <a:latin typeface="Times New Roman"/>
                <a:ea typeface="Times New Roman"/>
              </a:rPr>
              <a:t>=</a:t>
            </a:r>
            <a:r>
              <a:rPr lang="en-US" altLang="zh-CN" sz="2000" b="1" spc="-10" dirty="0">
                <a:solidFill>
                  <a:srgbClr val="043092"/>
                </a:solidFill>
                <a:latin typeface="Times New Roman"/>
                <a:ea typeface="宋体" panose="02010600030101010101" pitchFamily="2" charset="-122"/>
                <a:cs typeface="Times New Roman"/>
              </a:rPr>
              <a:t> </a:t>
            </a:r>
            <a:r>
              <a:rPr lang="en-US" altLang="zh-CN" sz="2000" b="1" spc="-30" dirty="0" err="1">
                <a:solidFill>
                  <a:srgbClr val="043092"/>
                </a:solidFill>
                <a:latin typeface="Times New Roman"/>
                <a:ea typeface="Times New Roman"/>
              </a:rPr>
              <a:t>Taban</a:t>
            </a:r>
            <a:r>
              <a:rPr lang="en-US" altLang="zh-CN" sz="2000" b="1" spc="-10" dirty="0">
                <a:solidFill>
                  <a:srgbClr val="043092"/>
                </a:solidFill>
                <a:latin typeface="Times New Roman"/>
                <a:ea typeface="宋体" panose="02010600030101010101" pitchFamily="2" charset="-122"/>
                <a:cs typeface="Times New Roman"/>
              </a:rPr>
              <a:t> </a:t>
            </a:r>
            <a:r>
              <a:rPr lang="en-US" altLang="zh-CN" sz="2000" b="1" spc="-20" dirty="0" err="1">
                <a:solidFill>
                  <a:srgbClr val="043092"/>
                </a:solidFill>
                <a:latin typeface="Times New Roman"/>
                <a:ea typeface="Times New Roman"/>
              </a:rPr>
              <a:t>Aylık</a:t>
            </a:r>
            <a:r>
              <a:rPr lang="en-US" altLang="zh-CN" sz="2000" b="1" spc="-10" dirty="0">
                <a:solidFill>
                  <a:srgbClr val="043092"/>
                </a:solidFill>
                <a:latin typeface="Times New Roman"/>
                <a:ea typeface="宋体" panose="02010600030101010101" pitchFamily="2" charset="-122"/>
                <a:cs typeface="Times New Roman"/>
              </a:rPr>
              <a:t> </a:t>
            </a:r>
            <a:r>
              <a:rPr lang="en-US" altLang="zh-CN" sz="2000" b="1" spc="-25" dirty="0" err="1">
                <a:solidFill>
                  <a:srgbClr val="043092"/>
                </a:solidFill>
                <a:latin typeface="Times New Roman"/>
                <a:ea typeface="Times New Roman"/>
              </a:rPr>
              <a:t>Göstergesi</a:t>
            </a:r>
            <a:r>
              <a:rPr lang="en-US" altLang="zh-CN" sz="2000" b="1" spc="-15" dirty="0">
                <a:solidFill>
                  <a:srgbClr val="043092"/>
                </a:solidFill>
                <a:latin typeface="Times New Roman"/>
                <a:ea typeface="宋体" panose="02010600030101010101" pitchFamily="2" charset="-122"/>
                <a:cs typeface="Times New Roman"/>
              </a:rPr>
              <a:t> </a:t>
            </a:r>
            <a:r>
              <a:rPr lang="en-US" altLang="zh-CN" sz="2000" b="1" spc="-25" dirty="0">
                <a:solidFill>
                  <a:srgbClr val="043092"/>
                </a:solidFill>
                <a:latin typeface="Times New Roman"/>
                <a:ea typeface="Times New Roman"/>
              </a:rPr>
              <a:t>X</a:t>
            </a:r>
            <a:r>
              <a:rPr lang="en-US" altLang="zh-CN" sz="2000" b="1" spc="-10" dirty="0">
                <a:solidFill>
                  <a:srgbClr val="043092"/>
                </a:solidFill>
                <a:latin typeface="Times New Roman"/>
                <a:ea typeface="宋体" panose="02010600030101010101" pitchFamily="2" charset="-122"/>
                <a:cs typeface="Times New Roman"/>
              </a:rPr>
              <a:t> </a:t>
            </a:r>
            <a:r>
              <a:rPr lang="en-US" altLang="zh-CN" sz="2000" b="1" spc="-25" dirty="0" err="1">
                <a:solidFill>
                  <a:srgbClr val="043092"/>
                </a:solidFill>
                <a:latin typeface="Times New Roman"/>
                <a:ea typeface="Times New Roman"/>
              </a:rPr>
              <a:t>Aylık</a:t>
            </a:r>
            <a:r>
              <a:rPr lang="en-US" altLang="zh-CN" sz="2000" b="1" spc="-15" dirty="0">
                <a:solidFill>
                  <a:srgbClr val="043092"/>
                </a:solidFill>
                <a:latin typeface="Times New Roman"/>
                <a:ea typeface="宋体" panose="02010600030101010101" pitchFamily="2" charset="-122"/>
                <a:cs typeface="Times New Roman"/>
              </a:rPr>
              <a:t> </a:t>
            </a:r>
            <a:r>
              <a:rPr lang="en-US" altLang="zh-CN" sz="2000" b="1" spc="-25" dirty="0" err="1" smtClean="0">
                <a:solidFill>
                  <a:srgbClr val="043092"/>
                </a:solidFill>
                <a:latin typeface="Times New Roman"/>
                <a:ea typeface="Times New Roman"/>
              </a:rPr>
              <a:t>Katsayı</a:t>
            </a:r>
            <a:r>
              <a:rPr lang="tr-TR" altLang="zh-CN" sz="2000" b="1" spc="-25" dirty="0" smtClean="0">
                <a:solidFill>
                  <a:srgbClr val="043092"/>
                </a:solidFill>
                <a:latin typeface="Times New Roman"/>
                <a:ea typeface="Times New Roman"/>
              </a:rPr>
              <a:t>  </a:t>
            </a:r>
            <a:r>
              <a:rPr lang="en-US" altLang="zh-CN" sz="2000" b="1" spc="5" dirty="0" smtClean="0">
                <a:solidFill>
                  <a:srgbClr val="043092"/>
                </a:solidFill>
                <a:latin typeface="Times New Roman"/>
                <a:ea typeface="Times New Roman"/>
              </a:rPr>
              <a:t>(</a:t>
            </a:r>
            <a:r>
              <a:rPr lang="en-US" altLang="zh-CN" sz="2000" b="1" spc="5" dirty="0">
                <a:solidFill>
                  <a:srgbClr val="043092"/>
                </a:solidFill>
                <a:latin typeface="Times New Roman"/>
                <a:ea typeface="Times New Roman"/>
              </a:rPr>
              <a:t>1000</a:t>
            </a:r>
            <a:r>
              <a:rPr lang="en-US" altLang="zh-CN" sz="2000" b="1" dirty="0">
                <a:solidFill>
                  <a:srgbClr val="043092"/>
                </a:solidFill>
                <a:latin typeface="Times New Roman"/>
                <a:ea typeface="Times New Roman"/>
              </a:rPr>
              <a:t>X</a:t>
            </a:r>
            <a:r>
              <a:rPr lang="tr-TR" altLang="zh-CN" sz="2000" b="1" dirty="0">
                <a:solidFill>
                  <a:srgbClr val="043092"/>
                </a:solidFill>
                <a:latin typeface="Times New Roman"/>
                <a:ea typeface="Times New Roman"/>
              </a:rPr>
              <a:t>6</a:t>
            </a:r>
            <a:r>
              <a:rPr lang="en-US" altLang="zh-CN" sz="2000" b="1" dirty="0">
                <a:solidFill>
                  <a:srgbClr val="043092"/>
                </a:solidFill>
                <a:latin typeface="Times New Roman"/>
                <a:ea typeface="Times New Roman"/>
              </a:rPr>
              <a:t>,</a:t>
            </a:r>
            <a:r>
              <a:rPr lang="tr-TR" altLang="zh-CN" sz="2000" b="1" dirty="0">
                <a:solidFill>
                  <a:srgbClr val="043092"/>
                </a:solidFill>
                <a:latin typeface="Times New Roman"/>
                <a:ea typeface="Times New Roman"/>
              </a:rPr>
              <a:t>787992</a:t>
            </a:r>
            <a:r>
              <a:rPr lang="en-US" altLang="zh-CN" sz="2000" b="1" dirty="0">
                <a:solidFill>
                  <a:srgbClr val="043092"/>
                </a:solidFill>
                <a:latin typeface="Times New Roman"/>
                <a:ea typeface="Times New Roman"/>
              </a:rPr>
              <a:t>)</a:t>
            </a:r>
          </a:p>
          <a:p>
            <a:pPr marL="0" indent="0">
              <a:buNone/>
            </a:pPr>
            <a:endParaRPr lang="tr-TR" dirty="0"/>
          </a:p>
        </p:txBody>
      </p:sp>
    </p:spTree>
    <p:extLst>
      <p:ext uri="{BB962C8B-B14F-4D97-AF65-F5344CB8AC3E}">
        <p14:creationId xmlns:p14="http://schemas.microsoft.com/office/powerpoint/2010/main" val="29950506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45178" y="365125"/>
            <a:ext cx="9408622" cy="1325563"/>
          </a:xfrm>
        </p:spPr>
        <p:txBody>
          <a:bodyPr>
            <a:normAutofit fontScale="90000"/>
          </a:bodyPr>
          <a:lstStyle/>
          <a:p>
            <a:pPr marL="0" lvl="0" indent="768985">
              <a:lnSpc>
                <a:spcPct val="100000"/>
              </a:lnSpc>
              <a:spcBef>
                <a:spcPts val="0"/>
              </a:spcBef>
            </a:pPr>
            <a:r>
              <a:rPr lang="en-US" altLang="zh-CN" b="1" dirty="0">
                <a:solidFill>
                  <a:schemeClr val="accent2"/>
                </a:solidFill>
                <a:latin typeface="Times New Roman"/>
                <a:ea typeface="Times New Roman"/>
              </a:rPr>
              <a:t>Memurların</a:t>
            </a:r>
            <a:r>
              <a:rPr lang="en-US" altLang="zh-CN" b="1" dirty="0">
                <a:solidFill>
                  <a:schemeClr val="accent2"/>
                </a:solidFill>
                <a:latin typeface="Times New Roman"/>
                <a:ea typeface="宋体" panose="02010600030101010101" pitchFamily="2" charset="-122"/>
                <a:cs typeface="Times New Roman"/>
              </a:rPr>
              <a:t> </a:t>
            </a:r>
            <a:r>
              <a:rPr lang="en-US" altLang="zh-CN" b="1" dirty="0">
                <a:solidFill>
                  <a:schemeClr val="accent2"/>
                </a:solidFill>
                <a:latin typeface="Times New Roman"/>
                <a:ea typeface="Times New Roman"/>
              </a:rPr>
              <a:t>Mali</a:t>
            </a:r>
            <a:r>
              <a:rPr lang="en-US" altLang="zh-CN" b="1"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ve</a:t>
            </a:r>
            <a:r>
              <a:rPr lang="en-US" altLang="zh-CN" b="1"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Sosyal</a:t>
            </a:r>
            <a:r>
              <a:rPr lang="en-US" altLang="zh-CN" b="1" spc="15"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Hakları</a:t>
            </a:r>
            <a:r>
              <a:rPr lang="en-US" altLang="zh-CN" b="1" dirty="0">
                <a:solidFill>
                  <a:schemeClr val="accent2"/>
                </a:solidFill>
                <a:latin typeface="Times New Roman"/>
                <a:ea typeface="Times New Roman"/>
              </a:rPr>
              <a:t/>
            </a:r>
            <a:br>
              <a:rPr lang="en-US" altLang="zh-CN" b="1" dirty="0">
                <a:solidFill>
                  <a:schemeClr val="accent2"/>
                </a:solidFill>
                <a:latin typeface="Times New Roman"/>
                <a:ea typeface="Times New Roman"/>
              </a:rPr>
            </a:br>
            <a:r>
              <a:rPr lang="en-US" sz="2800" dirty="0">
                <a:solidFill>
                  <a:schemeClr val="accent2"/>
                </a:solidFill>
              </a:rPr>
              <a:t/>
            </a:r>
            <a:br>
              <a:rPr lang="en-US" sz="2800" dirty="0">
                <a:solidFill>
                  <a:schemeClr val="accent2"/>
                </a:solidFill>
              </a:rPr>
            </a:br>
            <a:endParaRPr lang="tr-TR" dirty="0">
              <a:solidFill>
                <a:schemeClr val="accent2"/>
              </a:solidFill>
            </a:endParaRPr>
          </a:p>
        </p:txBody>
      </p:sp>
      <p:sp>
        <p:nvSpPr>
          <p:cNvPr id="3" name="İçerik Yer Tutucusu 2"/>
          <p:cNvSpPr>
            <a:spLocks noGrp="1"/>
          </p:cNvSpPr>
          <p:nvPr>
            <p:ph idx="1"/>
          </p:nvPr>
        </p:nvSpPr>
        <p:spPr>
          <a:xfrm>
            <a:off x="1886990" y="1027905"/>
            <a:ext cx="10066712" cy="5298079"/>
          </a:xfrm>
        </p:spPr>
        <p:txBody>
          <a:bodyPr/>
          <a:lstStyle/>
          <a:p>
            <a:pPr marL="0" lvl="0" indent="0" algn="just" hangingPunct="0">
              <a:lnSpc>
                <a:spcPct val="100000"/>
              </a:lnSpc>
              <a:spcBef>
                <a:spcPts val="0"/>
              </a:spcBef>
              <a:buNone/>
            </a:pPr>
            <a:r>
              <a:rPr lang="en-US" altLang="zh-CN" sz="1900" b="1" dirty="0" smtClean="0">
                <a:solidFill>
                  <a:srgbClr val="043092"/>
                </a:solidFill>
                <a:latin typeface="Times New Roman"/>
                <a:ea typeface="Times New Roman"/>
              </a:rPr>
              <a:t>5-</a:t>
            </a:r>
            <a:r>
              <a:rPr lang="en-US" altLang="zh-CN" sz="1900" b="1" spc="100" dirty="0" smtClean="0">
                <a:solidFill>
                  <a:srgbClr val="043092"/>
                </a:solidFill>
                <a:latin typeface="Times New Roman"/>
                <a:ea typeface="宋体" panose="02010600030101010101" pitchFamily="2" charset="-122"/>
                <a:cs typeface="Times New Roman"/>
              </a:rPr>
              <a:t> </a:t>
            </a:r>
            <a:r>
              <a:rPr lang="en-US" altLang="zh-CN" sz="1900" b="1" dirty="0">
                <a:solidFill>
                  <a:srgbClr val="043092"/>
                </a:solidFill>
                <a:latin typeface="Times New Roman"/>
                <a:ea typeface="Times New Roman"/>
              </a:rPr>
              <a:t>Yan</a:t>
            </a:r>
            <a:r>
              <a:rPr lang="en-US" altLang="zh-CN" sz="1900" b="1" spc="100" dirty="0">
                <a:solidFill>
                  <a:srgbClr val="043092"/>
                </a:solidFill>
                <a:latin typeface="Times New Roman"/>
                <a:ea typeface="宋体" panose="02010600030101010101" pitchFamily="2" charset="-122"/>
                <a:cs typeface="Times New Roman"/>
              </a:rPr>
              <a:t> </a:t>
            </a:r>
            <a:r>
              <a:rPr lang="en-US" altLang="zh-CN" sz="1900" b="1" dirty="0" err="1">
                <a:solidFill>
                  <a:srgbClr val="043092"/>
                </a:solidFill>
                <a:latin typeface="Times New Roman"/>
                <a:ea typeface="Times New Roman"/>
              </a:rPr>
              <a:t>Ödeme</a:t>
            </a:r>
            <a:r>
              <a:rPr lang="en-US" altLang="zh-CN" sz="1900" b="1" spc="104" dirty="0">
                <a:solidFill>
                  <a:srgbClr val="043092"/>
                </a:solidFill>
                <a:latin typeface="Times New Roman"/>
                <a:ea typeface="宋体" panose="02010600030101010101" pitchFamily="2" charset="-122"/>
                <a:cs typeface="Times New Roman"/>
              </a:rPr>
              <a:t> </a:t>
            </a:r>
            <a:r>
              <a:rPr lang="en-US" altLang="zh-CN" sz="1900" b="1" dirty="0" err="1">
                <a:solidFill>
                  <a:srgbClr val="043092"/>
                </a:solidFill>
                <a:latin typeface="Times New Roman"/>
                <a:ea typeface="Times New Roman"/>
              </a:rPr>
              <a:t>Aylığı</a:t>
            </a:r>
            <a:r>
              <a:rPr lang="en-US" altLang="zh-CN" sz="1900" b="1" spc="100" dirty="0">
                <a:solidFill>
                  <a:srgbClr val="043092"/>
                </a:solidFill>
                <a:latin typeface="Times New Roman"/>
                <a:ea typeface="宋体" panose="02010600030101010101" pitchFamily="2" charset="-122"/>
                <a:cs typeface="Times New Roman"/>
              </a:rPr>
              <a:t> </a:t>
            </a:r>
            <a:r>
              <a:rPr lang="en-US" altLang="zh-CN" sz="1900" b="1" dirty="0">
                <a:solidFill>
                  <a:srgbClr val="043092"/>
                </a:solidFill>
                <a:latin typeface="Times New Roman"/>
                <a:ea typeface="Times New Roman"/>
              </a:rPr>
              <a:t>(</a:t>
            </a:r>
            <a:r>
              <a:rPr lang="en-US" altLang="zh-CN" sz="1900" b="1" dirty="0" err="1">
                <a:solidFill>
                  <a:srgbClr val="043092"/>
                </a:solidFill>
                <a:latin typeface="Times New Roman"/>
                <a:ea typeface="Times New Roman"/>
              </a:rPr>
              <a:t>Zamlar</a:t>
            </a:r>
            <a:r>
              <a:rPr lang="en-US" altLang="zh-CN" sz="1900" b="1" dirty="0">
                <a:solidFill>
                  <a:srgbClr val="043092"/>
                </a:solidFill>
                <a:latin typeface="Times New Roman"/>
                <a:ea typeface="Times New Roman"/>
              </a:rPr>
              <a:t>):</a:t>
            </a:r>
            <a:r>
              <a:rPr lang="en-US" altLang="zh-CN" sz="1900" b="1" spc="100" dirty="0">
                <a:solidFill>
                  <a:srgbClr val="043092"/>
                </a:solidFill>
                <a:latin typeface="Times New Roman"/>
                <a:ea typeface="宋体" panose="02010600030101010101" pitchFamily="2" charset="-122"/>
                <a:cs typeface="Times New Roman"/>
              </a:rPr>
              <a:t> </a:t>
            </a:r>
            <a:r>
              <a:rPr lang="en-US" altLang="zh-CN" sz="1900" dirty="0">
                <a:solidFill>
                  <a:srgbClr val="043092"/>
                </a:solidFill>
                <a:latin typeface="Times New Roman"/>
                <a:ea typeface="Times New Roman"/>
              </a:rPr>
              <a:t>Yan</a:t>
            </a:r>
            <a:r>
              <a:rPr lang="en-US" altLang="zh-CN" sz="1900" spc="104" dirty="0">
                <a:solidFill>
                  <a:srgbClr val="043092"/>
                </a:solidFill>
                <a:latin typeface="Times New Roman"/>
                <a:ea typeface="宋体" panose="02010600030101010101" pitchFamily="2" charset="-122"/>
                <a:cs typeface="Times New Roman"/>
              </a:rPr>
              <a:t> </a:t>
            </a:r>
            <a:r>
              <a:rPr lang="en-US" altLang="zh-CN" sz="1900" dirty="0" err="1">
                <a:solidFill>
                  <a:srgbClr val="043092"/>
                </a:solidFill>
                <a:latin typeface="Times New Roman"/>
                <a:ea typeface="Times New Roman"/>
              </a:rPr>
              <a:t>ödeme</a:t>
            </a:r>
            <a:r>
              <a:rPr lang="en-US" altLang="zh-CN" sz="1900" spc="100" dirty="0">
                <a:solidFill>
                  <a:srgbClr val="043092"/>
                </a:solidFill>
                <a:latin typeface="Times New Roman"/>
                <a:ea typeface="宋体" panose="02010600030101010101" pitchFamily="2" charset="-122"/>
                <a:cs typeface="Times New Roman"/>
              </a:rPr>
              <a:t> </a:t>
            </a:r>
            <a:r>
              <a:rPr lang="en-US" altLang="zh-CN" sz="1900" dirty="0" err="1">
                <a:solidFill>
                  <a:srgbClr val="043092"/>
                </a:solidFill>
                <a:latin typeface="Times New Roman"/>
                <a:ea typeface="Times New Roman"/>
              </a:rPr>
              <a:t>puanı</a:t>
            </a:r>
            <a:r>
              <a:rPr lang="en-US" altLang="zh-CN" sz="1900" spc="100" dirty="0">
                <a:solidFill>
                  <a:srgbClr val="043092"/>
                </a:solidFill>
                <a:latin typeface="Times New Roman"/>
                <a:ea typeface="宋体" panose="02010600030101010101" pitchFamily="2" charset="-122"/>
                <a:cs typeface="Times New Roman"/>
              </a:rPr>
              <a:t> </a:t>
            </a:r>
            <a:r>
              <a:rPr lang="en-US" altLang="zh-CN" sz="1900" dirty="0" err="1">
                <a:solidFill>
                  <a:srgbClr val="043092"/>
                </a:solidFill>
                <a:latin typeface="Times New Roman"/>
                <a:ea typeface="Times New Roman"/>
              </a:rPr>
              <a:t>ile</a:t>
            </a:r>
            <a:r>
              <a:rPr lang="en-US" altLang="zh-CN" sz="1900" spc="104" dirty="0">
                <a:solidFill>
                  <a:srgbClr val="043092"/>
                </a:solidFill>
                <a:latin typeface="Times New Roman"/>
                <a:ea typeface="宋体" panose="02010600030101010101" pitchFamily="2" charset="-122"/>
                <a:cs typeface="Times New Roman"/>
              </a:rPr>
              <a:t> </a:t>
            </a:r>
            <a:r>
              <a:rPr lang="en-US" altLang="zh-CN" sz="1900" dirty="0" err="1">
                <a:solidFill>
                  <a:srgbClr val="043092"/>
                </a:solidFill>
                <a:latin typeface="Times New Roman"/>
                <a:ea typeface="Times New Roman"/>
              </a:rPr>
              <a:t>yan</a:t>
            </a:r>
            <a:r>
              <a:rPr lang="en-US" altLang="zh-CN" sz="1900" spc="100" dirty="0">
                <a:solidFill>
                  <a:srgbClr val="043092"/>
                </a:solidFill>
                <a:latin typeface="Times New Roman"/>
                <a:ea typeface="宋体" panose="02010600030101010101" pitchFamily="2" charset="-122"/>
                <a:cs typeface="Times New Roman"/>
              </a:rPr>
              <a:t> </a:t>
            </a:r>
            <a:r>
              <a:rPr lang="en-US" altLang="zh-CN" sz="1900" dirty="0" err="1">
                <a:solidFill>
                  <a:srgbClr val="043092"/>
                </a:solidFill>
                <a:latin typeface="Times New Roman"/>
                <a:ea typeface="Times New Roman"/>
              </a:rPr>
              <a:t>ödeme</a:t>
            </a:r>
            <a:r>
              <a:rPr lang="en-US" altLang="zh-CN" sz="1900" spc="104" dirty="0">
                <a:solidFill>
                  <a:srgbClr val="043092"/>
                </a:solidFill>
                <a:latin typeface="Times New Roman"/>
                <a:ea typeface="宋体" panose="02010600030101010101" pitchFamily="2" charset="-122"/>
                <a:cs typeface="Times New Roman"/>
              </a:rPr>
              <a:t> </a:t>
            </a:r>
            <a:r>
              <a:rPr lang="en-US" altLang="zh-CN" sz="1900" dirty="0" err="1">
                <a:solidFill>
                  <a:srgbClr val="043092"/>
                </a:solidFill>
                <a:latin typeface="Times New Roman"/>
                <a:ea typeface="Times New Roman"/>
              </a:rPr>
              <a:t>katsayısının</a:t>
            </a:r>
            <a:r>
              <a:rPr lang="en-US" altLang="zh-CN" sz="1900" dirty="0">
                <a:solidFill>
                  <a:srgbClr val="043092"/>
                </a:solidFill>
                <a:latin typeface="Times New Roman"/>
                <a:ea typeface="宋体" panose="02010600030101010101" pitchFamily="2" charset="-122"/>
                <a:cs typeface="Times New Roman"/>
              </a:rPr>
              <a:t> </a:t>
            </a:r>
            <a:r>
              <a:rPr lang="en-US" altLang="zh-CN" sz="1900" dirty="0" err="1">
                <a:solidFill>
                  <a:srgbClr val="043092"/>
                </a:solidFill>
                <a:latin typeface="Times New Roman"/>
                <a:ea typeface="Times New Roman"/>
              </a:rPr>
              <a:t>çarpımı</a:t>
            </a:r>
            <a:r>
              <a:rPr lang="en-US" altLang="zh-CN" sz="1900" dirty="0">
                <a:solidFill>
                  <a:srgbClr val="043092"/>
                </a:solidFill>
                <a:latin typeface="Times New Roman"/>
                <a:ea typeface="宋体" panose="02010600030101010101" pitchFamily="2" charset="-122"/>
                <a:cs typeface="Times New Roman"/>
              </a:rPr>
              <a:t> </a:t>
            </a:r>
            <a:r>
              <a:rPr lang="en-US" altLang="zh-CN" sz="1900" dirty="0" err="1">
                <a:solidFill>
                  <a:srgbClr val="043092"/>
                </a:solidFill>
                <a:latin typeface="Times New Roman"/>
                <a:ea typeface="Times New Roman"/>
              </a:rPr>
              <a:t>sonucu</a:t>
            </a:r>
            <a:r>
              <a:rPr lang="en-US" altLang="zh-CN" sz="1900" dirty="0">
                <a:solidFill>
                  <a:srgbClr val="043092"/>
                </a:solidFill>
                <a:latin typeface="Times New Roman"/>
                <a:ea typeface="宋体" panose="02010600030101010101" pitchFamily="2" charset="-122"/>
                <a:cs typeface="Times New Roman"/>
              </a:rPr>
              <a:t> </a:t>
            </a:r>
            <a:r>
              <a:rPr lang="en-US" altLang="zh-CN" sz="1900" dirty="0" err="1">
                <a:solidFill>
                  <a:srgbClr val="043092"/>
                </a:solidFill>
                <a:latin typeface="Times New Roman"/>
                <a:ea typeface="Times New Roman"/>
              </a:rPr>
              <a:t>bulunan</a:t>
            </a:r>
            <a:r>
              <a:rPr lang="en-US" altLang="zh-CN" sz="1900" dirty="0">
                <a:solidFill>
                  <a:srgbClr val="043092"/>
                </a:solidFill>
                <a:latin typeface="Times New Roman"/>
                <a:ea typeface="宋体" panose="02010600030101010101" pitchFamily="2" charset="-122"/>
                <a:cs typeface="Times New Roman"/>
              </a:rPr>
              <a:t> </a:t>
            </a:r>
            <a:r>
              <a:rPr lang="en-US" altLang="zh-CN" sz="1900" dirty="0" err="1">
                <a:solidFill>
                  <a:srgbClr val="043092"/>
                </a:solidFill>
                <a:latin typeface="Times New Roman"/>
                <a:ea typeface="Times New Roman"/>
              </a:rPr>
              <a:t>tutardır</a:t>
            </a:r>
            <a:r>
              <a:rPr lang="en-US" altLang="zh-CN" sz="1900" dirty="0">
                <a:solidFill>
                  <a:srgbClr val="043092"/>
                </a:solidFill>
                <a:latin typeface="Times New Roman"/>
                <a:ea typeface="Times New Roman"/>
              </a:rPr>
              <a:t>.</a:t>
            </a:r>
            <a:r>
              <a:rPr lang="en-US" altLang="zh-CN" sz="1900" dirty="0">
                <a:solidFill>
                  <a:srgbClr val="043092"/>
                </a:solidFill>
                <a:latin typeface="Times New Roman"/>
                <a:ea typeface="宋体" panose="02010600030101010101" pitchFamily="2" charset="-122"/>
                <a:cs typeface="Times New Roman"/>
              </a:rPr>
              <a:t> </a:t>
            </a:r>
            <a:r>
              <a:rPr lang="en-US" altLang="zh-CN" sz="1900" dirty="0">
                <a:solidFill>
                  <a:srgbClr val="043092"/>
                </a:solidFill>
                <a:latin typeface="Times New Roman"/>
                <a:ea typeface="Times New Roman"/>
              </a:rPr>
              <a:t>657</a:t>
            </a:r>
            <a:r>
              <a:rPr lang="en-US" altLang="zh-CN" sz="1900" dirty="0">
                <a:solidFill>
                  <a:srgbClr val="043092"/>
                </a:solidFill>
                <a:latin typeface="Times New Roman"/>
                <a:ea typeface="宋体" panose="02010600030101010101" pitchFamily="2" charset="-122"/>
                <a:cs typeface="Times New Roman"/>
              </a:rPr>
              <a:t> </a:t>
            </a:r>
            <a:r>
              <a:rPr lang="en-US" altLang="zh-CN" sz="1900" dirty="0" err="1">
                <a:solidFill>
                  <a:srgbClr val="043092"/>
                </a:solidFill>
                <a:latin typeface="Times New Roman"/>
                <a:ea typeface="Times New Roman"/>
              </a:rPr>
              <a:t>sayılı</a:t>
            </a:r>
            <a:r>
              <a:rPr lang="en-US" altLang="zh-CN" sz="1900" dirty="0">
                <a:solidFill>
                  <a:srgbClr val="043092"/>
                </a:solidFill>
                <a:latin typeface="Times New Roman"/>
                <a:ea typeface="宋体" panose="02010600030101010101" pitchFamily="2" charset="-122"/>
                <a:cs typeface="Times New Roman"/>
              </a:rPr>
              <a:t> </a:t>
            </a:r>
            <a:r>
              <a:rPr lang="en-US" altLang="zh-CN" sz="1900" dirty="0" err="1">
                <a:solidFill>
                  <a:srgbClr val="043092"/>
                </a:solidFill>
                <a:latin typeface="Times New Roman"/>
                <a:ea typeface="Times New Roman"/>
              </a:rPr>
              <a:t>Kanunun</a:t>
            </a:r>
            <a:r>
              <a:rPr lang="en-US" altLang="zh-CN" sz="1900" dirty="0">
                <a:solidFill>
                  <a:srgbClr val="043092"/>
                </a:solidFill>
                <a:latin typeface="Times New Roman"/>
                <a:ea typeface="宋体" panose="02010600030101010101" pitchFamily="2" charset="-122"/>
                <a:cs typeface="Times New Roman"/>
              </a:rPr>
              <a:t> </a:t>
            </a:r>
            <a:r>
              <a:rPr lang="en-US" altLang="zh-CN" sz="1900" dirty="0">
                <a:solidFill>
                  <a:srgbClr val="043092"/>
                </a:solidFill>
                <a:latin typeface="Times New Roman"/>
                <a:ea typeface="Times New Roman"/>
              </a:rPr>
              <a:t>152’nci</a:t>
            </a:r>
            <a:r>
              <a:rPr lang="en-US" altLang="zh-CN" sz="1900" dirty="0">
                <a:solidFill>
                  <a:srgbClr val="043092"/>
                </a:solidFill>
                <a:latin typeface="Times New Roman"/>
                <a:ea typeface="宋体" panose="02010600030101010101" pitchFamily="2" charset="-122"/>
                <a:cs typeface="Times New Roman"/>
              </a:rPr>
              <a:t> </a:t>
            </a:r>
            <a:r>
              <a:rPr lang="en-US" altLang="zh-CN" sz="1900" dirty="0" err="1">
                <a:solidFill>
                  <a:srgbClr val="043092"/>
                </a:solidFill>
                <a:latin typeface="Times New Roman"/>
                <a:ea typeface="Times New Roman"/>
              </a:rPr>
              <a:t>maddesi</a:t>
            </a:r>
            <a:r>
              <a:rPr lang="en-US" altLang="zh-CN" sz="1900" spc="120" dirty="0">
                <a:solidFill>
                  <a:srgbClr val="043092"/>
                </a:solidFill>
                <a:latin typeface="Times New Roman"/>
                <a:ea typeface="宋体" panose="02010600030101010101" pitchFamily="2" charset="-122"/>
                <a:cs typeface="Times New Roman"/>
              </a:rPr>
              <a:t> </a:t>
            </a:r>
            <a:r>
              <a:rPr lang="en-US" altLang="zh-CN" sz="1900" dirty="0" err="1">
                <a:solidFill>
                  <a:srgbClr val="043092"/>
                </a:solidFill>
                <a:latin typeface="Times New Roman"/>
                <a:ea typeface="Times New Roman"/>
              </a:rPr>
              <a:t>gereğince</a:t>
            </a:r>
            <a:r>
              <a:rPr lang="en-US" altLang="zh-CN" sz="1900" dirty="0">
                <a:solidFill>
                  <a:srgbClr val="043092"/>
                </a:solidFill>
                <a:latin typeface="Times New Roman"/>
                <a:ea typeface="宋体" panose="02010600030101010101" pitchFamily="2" charset="-122"/>
                <a:cs typeface="Times New Roman"/>
              </a:rPr>
              <a:t> </a:t>
            </a:r>
            <a:r>
              <a:rPr lang="en-US" altLang="zh-CN" sz="1900" dirty="0" err="1">
                <a:solidFill>
                  <a:srgbClr val="043092"/>
                </a:solidFill>
                <a:latin typeface="Times New Roman"/>
                <a:ea typeface="Times New Roman"/>
              </a:rPr>
              <a:t>ödenmesi</a:t>
            </a:r>
            <a:r>
              <a:rPr lang="en-US" altLang="zh-CN" sz="1900" spc="30" dirty="0">
                <a:solidFill>
                  <a:srgbClr val="043092"/>
                </a:solidFill>
                <a:latin typeface="Times New Roman"/>
                <a:ea typeface="宋体" panose="02010600030101010101" pitchFamily="2" charset="-122"/>
                <a:cs typeface="Times New Roman"/>
              </a:rPr>
              <a:t>  </a:t>
            </a:r>
            <a:r>
              <a:rPr lang="en-US" altLang="zh-CN" sz="1900" dirty="0" err="1">
                <a:solidFill>
                  <a:srgbClr val="043092"/>
                </a:solidFill>
                <a:latin typeface="Times New Roman"/>
                <a:ea typeface="Times New Roman"/>
              </a:rPr>
              <a:t>öngörülmüştür</a:t>
            </a:r>
            <a:r>
              <a:rPr lang="en-US" altLang="zh-CN" sz="1900" dirty="0">
                <a:solidFill>
                  <a:srgbClr val="043092"/>
                </a:solidFill>
                <a:latin typeface="Times New Roman"/>
                <a:ea typeface="Times New Roman"/>
              </a:rPr>
              <a:t>.</a:t>
            </a:r>
            <a:r>
              <a:rPr lang="en-US" altLang="zh-CN" sz="1900" spc="3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Hangi</a:t>
            </a:r>
            <a:r>
              <a:rPr lang="en-US" altLang="zh-CN" sz="1800" spc="3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işi</a:t>
            </a:r>
            <a:r>
              <a:rPr lang="en-US" altLang="zh-CN" sz="1800" spc="3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yapanlara</a:t>
            </a:r>
            <a:r>
              <a:rPr lang="en-US" altLang="zh-CN" sz="1800" spc="25"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ve</a:t>
            </a:r>
            <a:r>
              <a:rPr lang="en-US" altLang="zh-CN" sz="1800" spc="3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hangi</a:t>
            </a:r>
            <a:r>
              <a:rPr lang="en-US" altLang="zh-CN" sz="1800" spc="3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görevlerde</a:t>
            </a:r>
            <a:r>
              <a:rPr lang="en-US" altLang="zh-CN" sz="1800" spc="3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bulunanlara</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ödeneceği</a:t>
            </a:r>
            <a:r>
              <a:rPr lang="en-US" altLang="zh-CN" sz="1800" dirty="0">
                <a:solidFill>
                  <a:srgbClr val="043092"/>
                </a:solidFill>
                <a:latin typeface="Times New Roman"/>
                <a:ea typeface="Times New Roman"/>
              </a:rPr>
              <a:t>,</a:t>
            </a:r>
            <a:r>
              <a:rPr lang="en-US" altLang="zh-CN" sz="1800" spc="2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miktarları</a:t>
            </a:r>
            <a:r>
              <a:rPr lang="en-US" altLang="zh-CN" sz="1800" dirty="0">
                <a:solidFill>
                  <a:srgbClr val="043092"/>
                </a:solidFill>
                <a:latin typeface="Times New Roman"/>
                <a:ea typeface="Times New Roman"/>
              </a:rPr>
              <a:t>,</a:t>
            </a:r>
            <a:r>
              <a:rPr lang="en-US" altLang="zh-CN" sz="1800" spc="25"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ödeme</a:t>
            </a:r>
            <a:r>
              <a:rPr lang="en-US" altLang="zh-CN" sz="1800" spc="25"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usul</a:t>
            </a:r>
            <a:r>
              <a:rPr lang="en-US" altLang="zh-CN" sz="1800" spc="25"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ve</a:t>
            </a:r>
            <a:r>
              <a:rPr lang="en-US" altLang="zh-CN" sz="1800" spc="2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esasları</a:t>
            </a:r>
            <a:r>
              <a:rPr lang="en-US" altLang="zh-CN" sz="1800" spc="25"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bütün</a:t>
            </a:r>
            <a:r>
              <a:rPr lang="en-US" altLang="zh-CN" sz="1800" spc="25"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kurumları</a:t>
            </a:r>
            <a:r>
              <a:rPr lang="en-US" altLang="zh-CN" sz="1800" spc="25"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kapsayacak</a:t>
            </a:r>
            <a:r>
              <a:rPr lang="en-US" altLang="zh-CN" sz="1800" spc="25"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şekilde</a:t>
            </a:r>
            <a:r>
              <a:rPr lang="en-US" altLang="zh-CN" sz="1800" spc="2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ve</a:t>
            </a:r>
            <a:r>
              <a:rPr lang="en-US" altLang="zh-CN" sz="1800" dirty="0">
                <a:solidFill>
                  <a:srgbClr val="043092"/>
                </a:solidFill>
                <a:latin typeface="Times New Roman"/>
                <a:ea typeface="宋体" panose="02010600030101010101" pitchFamily="2" charset="-122"/>
                <a:cs typeface="Times New Roman"/>
              </a:rPr>
              <a:t> </a:t>
            </a:r>
            <a:r>
              <a:rPr lang="en-US" altLang="zh-CN" sz="1800" dirty="0">
                <a:solidFill>
                  <a:srgbClr val="043092"/>
                </a:solidFill>
                <a:latin typeface="Times New Roman"/>
                <a:ea typeface="Times New Roman"/>
              </a:rPr>
              <a:t>154’üncü</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madde</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uyarınca</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katsayının</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Cumhurbaşkanınca</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değiştirilmesi</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durumu</a:t>
            </a:r>
            <a:r>
              <a:rPr lang="en-US" altLang="zh-CN" sz="1800" spc="-3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hariç</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yılda</a:t>
            </a:r>
            <a:r>
              <a:rPr lang="en-US" altLang="zh-CN" sz="1800" spc="85"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bir</a:t>
            </a:r>
            <a:r>
              <a:rPr lang="en-US" altLang="zh-CN" sz="1800" spc="85"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defa</a:t>
            </a:r>
            <a:r>
              <a:rPr lang="en-US" altLang="zh-CN" sz="1800" spc="89"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olmak</a:t>
            </a:r>
            <a:r>
              <a:rPr lang="en-US" altLang="zh-CN" sz="1800" spc="85"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üzere</a:t>
            </a:r>
            <a:r>
              <a:rPr lang="en-US" altLang="zh-CN" sz="1800" spc="85"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hazırlanır</a:t>
            </a:r>
            <a:r>
              <a:rPr lang="en-US" altLang="zh-CN" sz="1800" spc="89"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ve</a:t>
            </a:r>
            <a:r>
              <a:rPr lang="en-US" altLang="zh-CN" sz="1800" spc="85"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Cumhurbaşkanı</a:t>
            </a:r>
            <a:r>
              <a:rPr lang="en-US" altLang="zh-CN" sz="1800" spc="85"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Kararı</a:t>
            </a:r>
            <a:r>
              <a:rPr lang="en-US" altLang="zh-CN" sz="1800" spc="89"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ile</a:t>
            </a:r>
            <a:r>
              <a:rPr lang="en-US" altLang="zh-CN" sz="1800" spc="85"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yürürlüğe</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konulur</a:t>
            </a:r>
            <a:r>
              <a:rPr lang="en-US" altLang="zh-CN" sz="1800" spc="-5" dirty="0">
                <a:solidFill>
                  <a:srgbClr val="043092"/>
                </a:solidFill>
                <a:latin typeface="Times New Roman"/>
                <a:ea typeface="Times New Roman"/>
              </a:rPr>
              <a:t>.</a:t>
            </a:r>
          </a:p>
          <a:p>
            <a:pPr marL="0" lvl="0" indent="0" algn="just">
              <a:lnSpc>
                <a:spcPts val="515"/>
              </a:lnSpc>
              <a:spcBef>
                <a:spcPts val="0"/>
              </a:spcBef>
              <a:buNone/>
            </a:pPr>
            <a:endParaRPr lang="en-US" sz="1800" dirty="0">
              <a:solidFill>
                <a:prstClr val="black"/>
              </a:solidFill>
            </a:endParaRPr>
          </a:p>
          <a:p>
            <a:pPr marL="0" lvl="0" indent="0" algn="just" hangingPunct="0">
              <a:lnSpc>
                <a:spcPct val="100000"/>
              </a:lnSpc>
              <a:spcBef>
                <a:spcPts val="0"/>
              </a:spcBef>
              <a:buNone/>
            </a:pPr>
            <a:r>
              <a:rPr lang="en-US" altLang="zh-CN" sz="1900" spc="25" dirty="0">
                <a:solidFill>
                  <a:srgbClr val="043092"/>
                </a:solidFill>
                <a:latin typeface="Times New Roman"/>
                <a:ea typeface="Times New Roman"/>
              </a:rPr>
              <a:t>Yan</a:t>
            </a:r>
            <a:r>
              <a:rPr lang="en-US" altLang="zh-CN" sz="1900" spc="10" dirty="0">
                <a:solidFill>
                  <a:srgbClr val="043092"/>
                </a:solidFill>
                <a:latin typeface="Times New Roman"/>
                <a:ea typeface="宋体" panose="02010600030101010101" pitchFamily="2" charset="-122"/>
                <a:cs typeface="Times New Roman"/>
              </a:rPr>
              <a:t> </a:t>
            </a:r>
            <a:r>
              <a:rPr lang="en-US" altLang="zh-CN" sz="1900" spc="25" dirty="0" err="1">
                <a:solidFill>
                  <a:srgbClr val="043092"/>
                </a:solidFill>
                <a:latin typeface="Times New Roman"/>
                <a:ea typeface="Times New Roman"/>
              </a:rPr>
              <a:t>ödeme</a:t>
            </a:r>
            <a:r>
              <a:rPr lang="en-US" altLang="zh-CN" sz="1900" spc="15" dirty="0">
                <a:solidFill>
                  <a:srgbClr val="043092"/>
                </a:solidFill>
                <a:latin typeface="Times New Roman"/>
                <a:ea typeface="宋体" panose="02010600030101010101" pitchFamily="2" charset="-122"/>
                <a:cs typeface="Times New Roman"/>
              </a:rPr>
              <a:t> </a:t>
            </a:r>
            <a:r>
              <a:rPr lang="en-US" altLang="zh-CN" sz="1900" spc="20" dirty="0" err="1">
                <a:solidFill>
                  <a:srgbClr val="043092"/>
                </a:solidFill>
                <a:latin typeface="Times New Roman"/>
                <a:ea typeface="Times New Roman"/>
              </a:rPr>
              <a:t>puanları</a:t>
            </a:r>
            <a:r>
              <a:rPr lang="en-US" altLang="zh-CN" sz="1900" spc="20" dirty="0">
                <a:solidFill>
                  <a:srgbClr val="043092"/>
                </a:solidFill>
                <a:latin typeface="Times New Roman"/>
                <a:ea typeface="Times New Roman"/>
              </a:rPr>
              <a:t>,</a:t>
            </a:r>
            <a:r>
              <a:rPr lang="en-US" altLang="zh-CN" sz="1900" spc="15" dirty="0">
                <a:solidFill>
                  <a:srgbClr val="043092"/>
                </a:solidFill>
                <a:latin typeface="Times New Roman"/>
                <a:ea typeface="宋体" panose="02010600030101010101" pitchFamily="2" charset="-122"/>
                <a:cs typeface="Times New Roman"/>
              </a:rPr>
              <a:t> </a:t>
            </a:r>
            <a:r>
              <a:rPr lang="en-US" altLang="zh-CN" sz="1900" spc="25" dirty="0">
                <a:solidFill>
                  <a:srgbClr val="043092"/>
                </a:solidFill>
                <a:latin typeface="Times New Roman"/>
                <a:ea typeface="Times New Roman"/>
              </a:rPr>
              <a:t>17</a:t>
            </a:r>
            <a:r>
              <a:rPr lang="en-US" altLang="zh-CN" sz="1900" spc="15" dirty="0">
                <a:solidFill>
                  <a:srgbClr val="043092"/>
                </a:solidFill>
                <a:latin typeface="Times New Roman"/>
                <a:ea typeface="Times New Roman"/>
              </a:rPr>
              <a:t>/</a:t>
            </a:r>
            <a:r>
              <a:rPr lang="en-US" altLang="zh-CN" sz="1900" spc="25" dirty="0">
                <a:solidFill>
                  <a:srgbClr val="043092"/>
                </a:solidFill>
                <a:latin typeface="Times New Roman"/>
                <a:ea typeface="Times New Roman"/>
              </a:rPr>
              <a:t>04</a:t>
            </a:r>
            <a:r>
              <a:rPr lang="en-US" altLang="zh-CN" sz="1900" spc="15" dirty="0">
                <a:solidFill>
                  <a:srgbClr val="043092"/>
                </a:solidFill>
                <a:latin typeface="Times New Roman"/>
                <a:ea typeface="Times New Roman"/>
              </a:rPr>
              <a:t>/</a:t>
            </a:r>
            <a:r>
              <a:rPr lang="en-US" altLang="zh-CN" sz="1900" spc="20" dirty="0">
                <a:solidFill>
                  <a:srgbClr val="043092"/>
                </a:solidFill>
                <a:latin typeface="Times New Roman"/>
                <a:ea typeface="Times New Roman"/>
              </a:rPr>
              <a:t>2006</a:t>
            </a:r>
            <a:r>
              <a:rPr lang="en-US" altLang="zh-CN" sz="1900" spc="15" dirty="0">
                <a:solidFill>
                  <a:srgbClr val="043092"/>
                </a:solidFill>
                <a:latin typeface="Times New Roman"/>
                <a:ea typeface="宋体" panose="02010600030101010101" pitchFamily="2" charset="-122"/>
                <a:cs typeface="Times New Roman"/>
              </a:rPr>
              <a:t> </a:t>
            </a:r>
            <a:r>
              <a:rPr lang="en-US" altLang="zh-CN" sz="1900" spc="15" dirty="0" err="1">
                <a:solidFill>
                  <a:srgbClr val="043092"/>
                </a:solidFill>
                <a:latin typeface="Times New Roman"/>
                <a:ea typeface="Times New Roman"/>
              </a:rPr>
              <a:t>tarihli</a:t>
            </a:r>
            <a:r>
              <a:rPr lang="en-US" altLang="zh-CN" sz="1900" spc="15" dirty="0">
                <a:solidFill>
                  <a:srgbClr val="043092"/>
                </a:solidFill>
                <a:latin typeface="Times New Roman"/>
                <a:ea typeface="宋体" panose="02010600030101010101" pitchFamily="2" charset="-122"/>
                <a:cs typeface="Times New Roman"/>
              </a:rPr>
              <a:t> </a:t>
            </a:r>
            <a:r>
              <a:rPr lang="en-US" altLang="zh-CN" sz="1900" spc="34" dirty="0" err="1">
                <a:solidFill>
                  <a:srgbClr val="043092"/>
                </a:solidFill>
                <a:latin typeface="Times New Roman"/>
                <a:ea typeface="Times New Roman"/>
              </a:rPr>
              <a:t>ve</a:t>
            </a:r>
            <a:r>
              <a:rPr lang="en-US" altLang="zh-CN" sz="1900" spc="15" dirty="0">
                <a:solidFill>
                  <a:srgbClr val="043092"/>
                </a:solidFill>
                <a:latin typeface="Times New Roman"/>
                <a:ea typeface="宋体" panose="02010600030101010101" pitchFamily="2" charset="-122"/>
                <a:cs typeface="Times New Roman"/>
              </a:rPr>
              <a:t> </a:t>
            </a:r>
            <a:r>
              <a:rPr lang="en-US" altLang="zh-CN" sz="1900" spc="25" dirty="0">
                <a:solidFill>
                  <a:srgbClr val="043092"/>
                </a:solidFill>
                <a:latin typeface="Times New Roman"/>
                <a:ea typeface="Times New Roman"/>
              </a:rPr>
              <a:t>2006</a:t>
            </a:r>
            <a:r>
              <a:rPr lang="en-US" altLang="zh-CN" sz="1900" spc="15" dirty="0">
                <a:solidFill>
                  <a:srgbClr val="043092"/>
                </a:solidFill>
                <a:latin typeface="Times New Roman"/>
                <a:ea typeface="Times New Roman"/>
              </a:rPr>
              <a:t>/</a:t>
            </a:r>
            <a:r>
              <a:rPr lang="en-US" altLang="zh-CN" sz="1900" spc="25" dirty="0">
                <a:solidFill>
                  <a:srgbClr val="043092"/>
                </a:solidFill>
                <a:latin typeface="Times New Roman"/>
                <a:ea typeface="Times New Roman"/>
              </a:rPr>
              <a:t>10344</a:t>
            </a:r>
            <a:r>
              <a:rPr lang="en-US" altLang="zh-CN" sz="1900" spc="10" dirty="0">
                <a:solidFill>
                  <a:srgbClr val="043092"/>
                </a:solidFill>
                <a:latin typeface="Times New Roman"/>
                <a:ea typeface="宋体" panose="02010600030101010101" pitchFamily="2" charset="-122"/>
                <a:cs typeface="Times New Roman"/>
              </a:rPr>
              <a:t> </a:t>
            </a:r>
            <a:r>
              <a:rPr lang="en-US" altLang="zh-CN" sz="1900" spc="15" dirty="0" err="1">
                <a:solidFill>
                  <a:srgbClr val="043092"/>
                </a:solidFill>
                <a:latin typeface="Times New Roman"/>
                <a:ea typeface="Times New Roman"/>
              </a:rPr>
              <a:t>sayılı</a:t>
            </a:r>
            <a:r>
              <a:rPr lang="en-US" altLang="zh-CN" sz="1900" spc="15" dirty="0">
                <a:solidFill>
                  <a:srgbClr val="043092"/>
                </a:solidFill>
                <a:latin typeface="Times New Roman"/>
                <a:ea typeface="宋体" panose="02010600030101010101" pitchFamily="2" charset="-122"/>
                <a:cs typeface="Times New Roman"/>
              </a:rPr>
              <a:t> </a:t>
            </a:r>
            <a:r>
              <a:rPr lang="en-US" altLang="zh-CN" sz="1900" spc="25" dirty="0" err="1">
                <a:solidFill>
                  <a:srgbClr val="043092"/>
                </a:solidFill>
                <a:latin typeface="Times New Roman"/>
                <a:ea typeface="Times New Roman"/>
              </a:rPr>
              <a:t>BKK’nin</a:t>
            </a:r>
            <a:r>
              <a:rPr lang="en-US" altLang="zh-CN" sz="1900" spc="15" dirty="0">
                <a:solidFill>
                  <a:srgbClr val="043092"/>
                </a:solidFill>
                <a:latin typeface="Times New Roman"/>
                <a:ea typeface="宋体" panose="02010600030101010101" pitchFamily="2" charset="-122"/>
                <a:cs typeface="Times New Roman"/>
              </a:rPr>
              <a:t> </a:t>
            </a:r>
            <a:r>
              <a:rPr lang="en-US" altLang="zh-CN" sz="1900" spc="40" dirty="0">
                <a:solidFill>
                  <a:srgbClr val="043092"/>
                </a:solidFill>
                <a:latin typeface="Times New Roman"/>
                <a:ea typeface="Times New Roman"/>
              </a:rPr>
              <a:t>I</a:t>
            </a:r>
            <a:r>
              <a:rPr lang="en-US" altLang="zh-CN" sz="1900" spc="15" dirty="0">
                <a:solidFill>
                  <a:srgbClr val="043092"/>
                </a:solidFill>
                <a:latin typeface="Times New Roman"/>
                <a:ea typeface="宋体" panose="02010600030101010101" pitchFamily="2" charset="-122"/>
                <a:cs typeface="Times New Roman"/>
              </a:rPr>
              <a:t> </a:t>
            </a:r>
            <a:r>
              <a:rPr lang="en-US" altLang="zh-CN" sz="1900" spc="15" dirty="0" err="1">
                <a:solidFill>
                  <a:srgbClr val="043092"/>
                </a:solidFill>
                <a:latin typeface="Times New Roman"/>
                <a:ea typeface="Times New Roman"/>
              </a:rPr>
              <a:t>sayılı</a:t>
            </a:r>
            <a:r>
              <a:rPr lang="en-US" altLang="zh-CN" sz="1900" dirty="0">
                <a:solidFill>
                  <a:srgbClr val="043092"/>
                </a:solidFill>
                <a:latin typeface="Times New Roman"/>
                <a:ea typeface="宋体" panose="02010600030101010101" pitchFamily="2" charset="-122"/>
                <a:cs typeface="Times New Roman"/>
              </a:rPr>
              <a:t> </a:t>
            </a:r>
            <a:r>
              <a:rPr lang="en-US" altLang="zh-CN" sz="1900" dirty="0" err="1">
                <a:solidFill>
                  <a:srgbClr val="043092"/>
                </a:solidFill>
                <a:latin typeface="Times New Roman"/>
                <a:ea typeface="Times New Roman"/>
              </a:rPr>
              <a:t>Cetvelinde</a:t>
            </a:r>
            <a:r>
              <a:rPr lang="en-US" altLang="zh-CN" sz="1900" spc="125" dirty="0">
                <a:solidFill>
                  <a:srgbClr val="043092"/>
                </a:solidFill>
                <a:latin typeface="Times New Roman"/>
                <a:ea typeface="宋体" panose="02010600030101010101" pitchFamily="2" charset="-122"/>
                <a:cs typeface="Times New Roman"/>
              </a:rPr>
              <a:t> </a:t>
            </a:r>
            <a:r>
              <a:rPr lang="en-US" altLang="zh-CN" sz="1900" dirty="0" err="1">
                <a:solidFill>
                  <a:srgbClr val="043092"/>
                </a:solidFill>
                <a:latin typeface="Times New Roman"/>
                <a:ea typeface="Times New Roman"/>
              </a:rPr>
              <a:t>belirlenmiştir</a:t>
            </a:r>
            <a:r>
              <a:rPr lang="en-US" altLang="zh-CN" sz="1900" spc="129" dirty="0">
                <a:solidFill>
                  <a:srgbClr val="043092"/>
                </a:solidFill>
                <a:latin typeface="Times New Roman"/>
                <a:ea typeface="宋体" panose="02010600030101010101" pitchFamily="2" charset="-122"/>
                <a:cs typeface="Times New Roman"/>
              </a:rPr>
              <a:t> </a:t>
            </a:r>
            <a:r>
              <a:rPr lang="en-US" altLang="zh-CN" sz="1900" dirty="0">
                <a:solidFill>
                  <a:srgbClr val="043092"/>
                </a:solidFill>
                <a:latin typeface="Times New Roman"/>
                <a:ea typeface="Times New Roman"/>
              </a:rPr>
              <a:t>(</a:t>
            </a:r>
            <a:r>
              <a:rPr lang="en-US" altLang="zh-CN" sz="1900" dirty="0" err="1">
                <a:solidFill>
                  <a:srgbClr val="043092"/>
                </a:solidFill>
                <a:latin typeface="Times New Roman"/>
                <a:ea typeface="Times New Roman"/>
              </a:rPr>
              <a:t>Devlet</a:t>
            </a:r>
            <a:r>
              <a:rPr lang="en-US" altLang="zh-CN" sz="1900" spc="129" dirty="0">
                <a:solidFill>
                  <a:srgbClr val="043092"/>
                </a:solidFill>
                <a:latin typeface="Times New Roman"/>
                <a:ea typeface="宋体" panose="02010600030101010101" pitchFamily="2" charset="-122"/>
                <a:cs typeface="Times New Roman"/>
              </a:rPr>
              <a:t> </a:t>
            </a:r>
            <a:r>
              <a:rPr lang="en-US" altLang="zh-CN" sz="1900" dirty="0" err="1">
                <a:solidFill>
                  <a:srgbClr val="043092"/>
                </a:solidFill>
                <a:latin typeface="Times New Roman"/>
                <a:ea typeface="Times New Roman"/>
              </a:rPr>
              <a:t>Memurlarına</a:t>
            </a:r>
            <a:r>
              <a:rPr lang="en-US" altLang="zh-CN" sz="1900" spc="129" dirty="0">
                <a:solidFill>
                  <a:srgbClr val="043092"/>
                </a:solidFill>
                <a:latin typeface="Times New Roman"/>
                <a:ea typeface="宋体" panose="02010600030101010101" pitchFamily="2" charset="-122"/>
                <a:cs typeface="Times New Roman"/>
              </a:rPr>
              <a:t> </a:t>
            </a:r>
            <a:r>
              <a:rPr lang="en-US" altLang="zh-CN" sz="1900" dirty="0" err="1">
                <a:solidFill>
                  <a:srgbClr val="043092"/>
                </a:solidFill>
                <a:latin typeface="Times New Roman"/>
                <a:ea typeface="Times New Roman"/>
              </a:rPr>
              <a:t>Ödenecek</a:t>
            </a:r>
            <a:r>
              <a:rPr lang="en-US" altLang="zh-CN" sz="1900" spc="129" dirty="0">
                <a:solidFill>
                  <a:srgbClr val="043092"/>
                </a:solidFill>
                <a:latin typeface="Times New Roman"/>
                <a:ea typeface="宋体" panose="02010600030101010101" pitchFamily="2" charset="-122"/>
                <a:cs typeface="Times New Roman"/>
              </a:rPr>
              <a:t> </a:t>
            </a:r>
            <a:r>
              <a:rPr lang="en-US" altLang="zh-CN" sz="1900" dirty="0" err="1">
                <a:solidFill>
                  <a:srgbClr val="043092"/>
                </a:solidFill>
                <a:latin typeface="Times New Roman"/>
                <a:ea typeface="Times New Roman"/>
              </a:rPr>
              <a:t>Zam</a:t>
            </a:r>
            <a:r>
              <a:rPr lang="en-US" altLang="zh-CN" sz="1900" spc="125" dirty="0">
                <a:solidFill>
                  <a:srgbClr val="043092"/>
                </a:solidFill>
                <a:latin typeface="Times New Roman"/>
                <a:ea typeface="宋体" panose="02010600030101010101" pitchFamily="2" charset="-122"/>
                <a:cs typeface="Times New Roman"/>
              </a:rPr>
              <a:t> </a:t>
            </a:r>
            <a:r>
              <a:rPr lang="en-US" altLang="zh-CN" sz="1900" dirty="0" err="1">
                <a:solidFill>
                  <a:srgbClr val="043092"/>
                </a:solidFill>
                <a:latin typeface="Times New Roman"/>
                <a:ea typeface="Times New Roman"/>
              </a:rPr>
              <a:t>ve</a:t>
            </a:r>
            <a:r>
              <a:rPr lang="en-US" altLang="zh-CN" sz="1900" spc="129" dirty="0">
                <a:solidFill>
                  <a:srgbClr val="043092"/>
                </a:solidFill>
                <a:latin typeface="Times New Roman"/>
                <a:ea typeface="宋体" panose="02010600030101010101" pitchFamily="2" charset="-122"/>
                <a:cs typeface="Times New Roman"/>
              </a:rPr>
              <a:t> </a:t>
            </a:r>
            <a:r>
              <a:rPr lang="en-US" altLang="zh-CN" sz="1900" dirty="0" err="1">
                <a:solidFill>
                  <a:srgbClr val="043092"/>
                </a:solidFill>
                <a:latin typeface="Times New Roman"/>
                <a:ea typeface="Times New Roman"/>
              </a:rPr>
              <a:t>Tazminatlara</a:t>
            </a:r>
            <a:r>
              <a:rPr lang="en-US" altLang="zh-CN" sz="1900" dirty="0">
                <a:solidFill>
                  <a:srgbClr val="043092"/>
                </a:solidFill>
                <a:latin typeface="Times New Roman"/>
                <a:ea typeface="宋体" panose="02010600030101010101" pitchFamily="2" charset="-122"/>
                <a:cs typeface="Times New Roman"/>
              </a:rPr>
              <a:t> </a:t>
            </a:r>
            <a:r>
              <a:rPr lang="en-US" altLang="zh-CN" sz="1900" dirty="0" err="1">
                <a:solidFill>
                  <a:srgbClr val="043092"/>
                </a:solidFill>
                <a:latin typeface="Times New Roman"/>
                <a:ea typeface="Times New Roman"/>
              </a:rPr>
              <a:t>İlişkin</a:t>
            </a:r>
            <a:r>
              <a:rPr lang="en-US" altLang="zh-CN" sz="1900" dirty="0">
                <a:solidFill>
                  <a:srgbClr val="043092"/>
                </a:solidFill>
                <a:latin typeface="Times New Roman"/>
                <a:ea typeface="宋体" panose="02010600030101010101" pitchFamily="2" charset="-122"/>
                <a:cs typeface="Times New Roman"/>
              </a:rPr>
              <a:t> </a:t>
            </a:r>
            <a:r>
              <a:rPr lang="en-US" altLang="zh-CN" sz="1900" dirty="0" err="1">
                <a:solidFill>
                  <a:srgbClr val="043092"/>
                </a:solidFill>
                <a:latin typeface="Times New Roman"/>
                <a:ea typeface="Times New Roman"/>
              </a:rPr>
              <a:t>Karar</a:t>
            </a:r>
            <a:r>
              <a:rPr lang="en-US" altLang="zh-CN" sz="1900" dirty="0">
                <a:solidFill>
                  <a:srgbClr val="043092"/>
                </a:solidFill>
                <a:latin typeface="Times New Roman"/>
                <a:ea typeface="Times New Roman"/>
              </a:rPr>
              <a:t>).</a:t>
            </a:r>
            <a:r>
              <a:rPr lang="en-US" altLang="zh-CN" sz="1900" dirty="0">
                <a:solidFill>
                  <a:srgbClr val="043092"/>
                </a:solidFill>
                <a:latin typeface="Times New Roman"/>
                <a:ea typeface="宋体" panose="02010600030101010101" pitchFamily="2" charset="-122"/>
                <a:cs typeface="Times New Roman"/>
              </a:rPr>
              <a:t> </a:t>
            </a:r>
            <a:r>
              <a:rPr lang="en-US" altLang="zh-CN" sz="1900" dirty="0" err="1">
                <a:solidFill>
                  <a:srgbClr val="043092"/>
                </a:solidFill>
                <a:latin typeface="Times New Roman"/>
                <a:ea typeface="Times New Roman"/>
              </a:rPr>
              <a:t>Gelir</a:t>
            </a:r>
            <a:r>
              <a:rPr lang="en-US" altLang="zh-CN" sz="1900" dirty="0">
                <a:solidFill>
                  <a:srgbClr val="043092"/>
                </a:solidFill>
                <a:latin typeface="Times New Roman"/>
                <a:ea typeface="宋体" panose="02010600030101010101" pitchFamily="2" charset="-122"/>
                <a:cs typeface="Times New Roman"/>
              </a:rPr>
              <a:t> </a:t>
            </a:r>
            <a:r>
              <a:rPr lang="en-US" altLang="zh-CN" sz="1900" dirty="0" err="1">
                <a:solidFill>
                  <a:srgbClr val="043092"/>
                </a:solidFill>
                <a:latin typeface="Times New Roman"/>
                <a:ea typeface="Times New Roman"/>
              </a:rPr>
              <a:t>ve</a:t>
            </a:r>
            <a:r>
              <a:rPr lang="en-US" altLang="zh-CN" sz="1900" dirty="0">
                <a:solidFill>
                  <a:srgbClr val="043092"/>
                </a:solidFill>
                <a:latin typeface="Times New Roman"/>
                <a:ea typeface="宋体" panose="02010600030101010101" pitchFamily="2" charset="-122"/>
                <a:cs typeface="Times New Roman"/>
              </a:rPr>
              <a:t> </a:t>
            </a:r>
            <a:r>
              <a:rPr lang="en-US" altLang="zh-CN" sz="1900" dirty="0" err="1">
                <a:solidFill>
                  <a:srgbClr val="043092"/>
                </a:solidFill>
                <a:latin typeface="Times New Roman"/>
                <a:ea typeface="Times New Roman"/>
              </a:rPr>
              <a:t>damga</a:t>
            </a:r>
            <a:r>
              <a:rPr lang="en-US" altLang="zh-CN" sz="1900" dirty="0">
                <a:solidFill>
                  <a:srgbClr val="043092"/>
                </a:solidFill>
                <a:latin typeface="Times New Roman"/>
                <a:ea typeface="宋体" panose="02010600030101010101" pitchFamily="2" charset="-122"/>
                <a:cs typeface="Times New Roman"/>
              </a:rPr>
              <a:t> </a:t>
            </a:r>
            <a:r>
              <a:rPr lang="en-US" altLang="zh-CN" sz="1900" dirty="0" err="1">
                <a:solidFill>
                  <a:srgbClr val="043092"/>
                </a:solidFill>
                <a:latin typeface="Times New Roman"/>
                <a:ea typeface="Times New Roman"/>
              </a:rPr>
              <a:t>vergisine</a:t>
            </a:r>
            <a:r>
              <a:rPr lang="en-US" altLang="zh-CN" sz="1900" spc="-50" dirty="0">
                <a:solidFill>
                  <a:srgbClr val="043092"/>
                </a:solidFill>
                <a:latin typeface="Times New Roman"/>
                <a:ea typeface="宋体" panose="02010600030101010101" pitchFamily="2" charset="-122"/>
                <a:cs typeface="Times New Roman"/>
              </a:rPr>
              <a:t> </a:t>
            </a:r>
            <a:r>
              <a:rPr lang="en-US" altLang="zh-CN" sz="1900" dirty="0" err="1">
                <a:solidFill>
                  <a:srgbClr val="043092"/>
                </a:solidFill>
                <a:latin typeface="Times New Roman"/>
                <a:ea typeface="Times New Roman"/>
              </a:rPr>
              <a:t>tabidir</a:t>
            </a:r>
            <a:r>
              <a:rPr lang="en-US" altLang="zh-CN" sz="1900" dirty="0">
                <a:solidFill>
                  <a:srgbClr val="043092"/>
                </a:solidFill>
                <a:latin typeface="Times New Roman"/>
                <a:ea typeface="Times New Roman"/>
              </a:rPr>
              <a:t>.</a:t>
            </a:r>
          </a:p>
          <a:p>
            <a:pPr marL="0" lvl="0" indent="0">
              <a:lnSpc>
                <a:spcPts val="459"/>
              </a:lnSpc>
              <a:spcBef>
                <a:spcPts val="0"/>
              </a:spcBef>
              <a:buNone/>
            </a:pPr>
            <a:endParaRPr lang="en-US" sz="1800" dirty="0">
              <a:solidFill>
                <a:prstClr val="black"/>
              </a:solidFill>
            </a:endParaRPr>
          </a:p>
          <a:p>
            <a:pPr marL="0" lvl="0" indent="0">
              <a:lnSpc>
                <a:spcPct val="100000"/>
              </a:lnSpc>
              <a:spcBef>
                <a:spcPts val="0"/>
              </a:spcBef>
              <a:buNone/>
            </a:pPr>
            <a:r>
              <a:rPr lang="en-US" altLang="zh-CN" sz="1900" dirty="0" err="1">
                <a:solidFill>
                  <a:srgbClr val="043092"/>
                </a:solidFill>
                <a:latin typeface="Times New Roman"/>
                <a:ea typeface="Times New Roman"/>
              </a:rPr>
              <a:t>Anılan</a:t>
            </a:r>
            <a:r>
              <a:rPr lang="en-US" altLang="zh-CN" sz="1900" dirty="0">
                <a:solidFill>
                  <a:srgbClr val="043092"/>
                </a:solidFill>
                <a:latin typeface="Times New Roman"/>
                <a:ea typeface="宋体" panose="02010600030101010101" pitchFamily="2" charset="-122"/>
                <a:cs typeface="Times New Roman"/>
              </a:rPr>
              <a:t> </a:t>
            </a:r>
            <a:r>
              <a:rPr lang="en-US" altLang="zh-CN" sz="1900" dirty="0" err="1">
                <a:solidFill>
                  <a:srgbClr val="043092"/>
                </a:solidFill>
                <a:latin typeface="Times New Roman"/>
                <a:ea typeface="Times New Roman"/>
              </a:rPr>
              <a:t>Kanuna</a:t>
            </a:r>
            <a:r>
              <a:rPr lang="en-US" altLang="zh-CN" sz="1900" dirty="0">
                <a:solidFill>
                  <a:srgbClr val="043092"/>
                </a:solidFill>
                <a:latin typeface="Times New Roman"/>
                <a:ea typeface="宋体" panose="02010600030101010101" pitchFamily="2" charset="-122"/>
                <a:cs typeface="Times New Roman"/>
              </a:rPr>
              <a:t> </a:t>
            </a:r>
            <a:r>
              <a:rPr lang="en-US" altLang="zh-CN" sz="1900" dirty="0" err="1">
                <a:solidFill>
                  <a:srgbClr val="043092"/>
                </a:solidFill>
                <a:latin typeface="Times New Roman"/>
                <a:ea typeface="Times New Roman"/>
              </a:rPr>
              <a:t>göre</a:t>
            </a:r>
            <a:r>
              <a:rPr lang="en-US" altLang="zh-CN" sz="1900" dirty="0">
                <a:solidFill>
                  <a:srgbClr val="043092"/>
                </a:solidFill>
                <a:latin typeface="Times New Roman"/>
                <a:ea typeface="宋体" panose="02010600030101010101" pitchFamily="2" charset="-122"/>
                <a:cs typeface="Times New Roman"/>
              </a:rPr>
              <a:t> </a:t>
            </a:r>
            <a:r>
              <a:rPr lang="en-US" altLang="zh-CN" sz="1900" dirty="0" err="1">
                <a:solidFill>
                  <a:srgbClr val="043092"/>
                </a:solidFill>
                <a:latin typeface="Times New Roman"/>
                <a:ea typeface="Times New Roman"/>
              </a:rPr>
              <a:t>ödenmesi</a:t>
            </a:r>
            <a:r>
              <a:rPr lang="en-US" altLang="zh-CN" sz="1900" dirty="0">
                <a:solidFill>
                  <a:srgbClr val="043092"/>
                </a:solidFill>
                <a:latin typeface="Times New Roman"/>
                <a:ea typeface="宋体" panose="02010600030101010101" pitchFamily="2" charset="-122"/>
                <a:cs typeface="Times New Roman"/>
              </a:rPr>
              <a:t> </a:t>
            </a:r>
            <a:r>
              <a:rPr lang="en-US" altLang="zh-CN" sz="1900" dirty="0" err="1">
                <a:solidFill>
                  <a:srgbClr val="043092"/>
                </a:solidFill>
                <a:latin typeface="Times New Roman"/>
                <a:ea typeface="Times New Roman"/>
              </a:rPr>
              <a:t>gereken</a:t>
            </a:r>
            <a:r>
              <a:rPr lang="en-US" altLang="zh-CN" sz="1900" spc="-94" dirty="0">
                <a:solidFill>
                  <a:srgbClr val="043092"/>
                </a:solidFill>
                <a:latin typeface="Times New Roman"/>
                <a:ea typeface="宋体" panose="02010600030101010101" pitchFamily="2" charset="-122"/>
                <a:cs typeface="Times New Roman"/>
              </a:rPr>
              <a:t> </a:t>
            </a:r>
            <a:r>
              <a:rPr lang="en-US" altLang="zh-CN" sz="1900" dirty="0" err="1">
                <a:solidFill>
                  <a:srgbClr val="043092"/>
                </a:solidFill>
                <a:latin typeface="Times New Roman"/>
                <a:ea typeface="Times New Roman"/>
              </a:rPr>
              <a:t>zamlar</a:t>
            </a:r>
            <a:r>
              <a:rPr lang="en-US" altLang="zh-CN" sz="1900" dirty="0" smtClean="0">
                <a:solidFill>
                  <a:srgbClr val="043092"/>
                </a:solidFill>
                <a:latin typeface="Times New Roman"/>
                <a:ea typeface="Times New Roman"/>
              </a:rPr>
              <a:t>:</a:t>
            </a:r>
            <a:endParaRPr lang="tr-TR" altLang="zh-CN" sz="1900" dirty="0" smtClean="0">
              <a:solidFill>
                <a:srgbClr val="043092"/>
              </a:solidFill>
              <a:latin typeface="Times New Roman"/>
              <a:ea typeface="Times New Roman"/>
            </a:endParaRPr>
          </a:p>
          <a:p>
            <a:pPr marL="0" lvl="0" indent="0">
              <a:lnSpc>
                <a:spcPct val="100000"/>
              </a:lnSpc>
              <a:spcBef>
                <a:spcPts val="0"/>
              </a:spcBef>
              <a:buNone/>
            </a:pPr>
            <a:endParaRPr lang="tr-TR" altLang="zh-CN" sz="1900" dirty="0" smtClean="0">
              <a:solidFill>
                <a:srgbClr val="043092"/>
              </a:solidFill>
              <a:latin typeface="Times New Roman"/>
              <a:ea typeface="Times New Roman"/>
            </a:endParaRPr>
          </a:p>
          <a:p>
            <a:pPr>
              <a:lnSpc>
                <a:spcPct val="100000"/>
              </a:lnSpc>
              <a:spcBef>
                <a:spcPts val="0"/>
              </a:spcBef>
              <a:buFont typeface="Wingdings" panose="05000000000000000000" pitchFamily="2" charset="2"/>
              <a:buChar char="Ø"/>
            </a:pPr>
            <a:r>
              <a:rPr lang="en-US" altLang="zh-CN" sz="1900" spc="55" dirty="0" err="1">
                <a:solidFill>
                  <a:srgbClr val="043092"/>
                </a:solidFill>
                <a:latin typeface="Times New Roman"/>
                <a:ea typeface="Times New Roman"/>
              </a:rPr>
              <a:t>İş</a:t>
            </a:r>
            <a:r>
              <a:rPr lang="en-US" altLang="zh-CN" sz="1900" spc="44" dirty="0">
                <a:solidFill>
                  <a:srgbClr val="043092"/>
                </a:solidFill>
                <a:latin typeface="Times New Roman"/>
                <a:cs typeface="Times New Roman"/>
              </a:rPr>
              <a:t> </a:t>
            </a:r>
            <a:r>
              <a:rPr lang="en-US" altLang="zh-CN" sz="1900" spc="69" dirty="0" err="1">
                <a:solidFill>
                  <a:srgbClr val="043092"/>
                </a:solidFill>
                <a:latin typeface="Times New Roman"/>
                <a:ea typeface="Times New Roman"/>
              </a:rPr>
              <a:t>Güçlüğü</a:t>
            </a:r>
            <a:r>
              <a:rPr lang="en-US" altLang="zh-CN" sz="1900" spc="44" dirty="0">
                <a:solidFill>
                  <a:srgbClr val="043092"/>
                </a:solidFill>
                <a:latin typeface="Times New Roman"/>
                <a:cs typeface="Times New Roman"/>
              </a:rPr>
              <a:t> </a:t>
            </a:r>
            <a:r>
              <a:rPr lang="en-US" altLang="zh-CN" sz="1900" spc="85" dirty="0" err="1" smtClean="0">
                <a:solidFill>
                  <a:srgbClr val="043092"/>
                </a:solidFill>
                <a:latin typeface="Times New Roman"/>
                <a:ea typeface="Times New Roman"/>
              </a:rPr>
              <a:t>Zammı</a:t>
            </a:r>
            <a:endParaRPr lang="tr-TR" altLang="zh-CN" sz="1900" spc="85" dirty="0" smtClean="0">
              <a:solidFill>
                <a:srgbClr val="043092"/>
              </a:solidFill>
              <a:latin typeface="Times New Roman"/>
              <a:ea typeface="Times New Roman"/>
            </a:endParaRPr>
          </a:p>
          <a:p>
            <a:pPr>
              <a:lnSpc>
                <a:spcPct val="100000"/>
              </a:lnSpc>
              <a:spcBef>
                <a:spcPts val="0"/>
              </a:spcBef>
              <a:buFont typeface="Wingdings" panose="05000000000000000000" pitchFamily="2" charset="2"/>
              <a:buChar char="Ø"/>
            </a:pPr>
            <a:r>
              <a:rPr lang="en-US" altLang="zh-CN" sz="1900" spc="60" dirty="0" err="1">
                <a:solidFill>
                  <a:srgbClr val="043092"/>
                </a:solidFill>
                <a:latin typeface="Times New Roman"/>
                <a:ea typeface="Times New Roman"/>
              </a:rPr>
              <a:t>İş</a:t>
            </a:r>
            <a:r>
              <a:rPr lang="en-US" altLang="zh-CN" sz="1900" spc="50" dirty="0">
                <a:solidFill>
                  <a:srgbClr val="043092"/>
                </a:solidFill>
                <a:latin typeface="Times New Roman"/>
                <a:cs typeface="Times New Roman"/>
              </a:rPr>
              <a:t> </a:t>
            </a:r>
            <a:r>
              <a:rPr lang="en-US" altLang="zh-CN" sz="1900" spc="75" dirty="0" err="1">
                <a:solidFill>
                  <a:srgbClr val="043092"/>
                </a:solidFill>
                <a:latin typeface="Times New Roman"/>
                <a:ea typeface="Times New Roman"/>
              </a:rPr>
              <a:t>Riski</a:t>
            </a:r>
            <a:r>
              <a:rPr lang="en-US" altLang="zh-CN" sz="1900" spc="50" dirty="0">
                <a:solidFill>
                  <a:srgbClr val="043092"/>
                </a:solidFill>
                <a:latin typeface="Times New Roman"/>
                <a:cs typeface="Times New Roman"/>
              </a:rPr>
              <a:t> </a:t>
            </a:r>
            <a:r>
              <a:rPr lang="en-US" altLang="zh-CN" sz="1900" spc="100" dirty="0" err="1">
                <a:solidFill>
                  <a:srgbClr val="043092"/>
                </a:solidFill>
                <a:latin typeface="Times New Roman"/>
                <a:ea typeface="Times New Roman"/>
              </a:rPr>
              <a:t>Zammı</a:t>
            </a:r>
            <a:endParaRPr lang="en-US" altLang="zh-CN" sz="1900" spc="100" dirty="0">
              <a:solidFill>
                <a:srgbClr val="043092"/>
              </a:solidFill>
              <a:latin typeface="Times New Roman"/>
              <a:ea typeface="Times New Roman"/>
            </a:endParaRPr>
          </a:p>
          <a:p>
            <a:pPr>
              <a:lnSpc>
                <a:spcPct val="100000"/>
              </a:lnSpc>
              <a:spcBef>
                <a:spcPts val="0"/>
              </a:spcBef>
              <a:buFont typeface="Wingdings" panose="05000000000000000000" pitchFamily="2" charset="2"/>
              <a:buChar char="Ø"/>
            </a:pPr>
            <a:r>
              <a:rPr lang="en-US" altLang="zh-CN" sz="1900" spc="55" dirty="0">
                <a:solidFill>
                  <a:srgbClr val="043092"/>
                </a:solidFill>
                <a:latin typeface="Times New Roman"/>
                <a:ea typeface="Times New Roman"/>
              </a:rPr>
              <a:t>Mali</a:t>
            </a:r>
            <a:r>
              <a:rPr lang="en-US" altLang="zh-CN" sz="1900" spc="34" dirty="0">
                <a:solidFill>
                  <a:srgbClr val="043092"/>
                </a:solidFill>
                <a:latin typeface="Times New Roman"/>
                <a:cs typeface="Times New Roman"/>
              </a:rPr>
              <a:t> </a:t>
            </a:r>
            <a:r>
              <a:rPr lang="en-US" altLang="zh-CN" sz="1900" spc="50" dirty="0" err="1">
                <a:solidFill>
                  <a:srgbClr val="043092"/>
                </a:solidFill>
                <a:latin typeface="Times New Roman"/>
                <a:ea typeface="Times New Roman"/>
              </a:rPr>
              <a:t>Sorumluluk</a:t>
            </a:r>
            <a:r>
              <a:rPr lang="en-US" altLang="zh-CN" sz="1900" spc="34" dirty="0">
                <a:solidFill>
                  <a:srgbClr val="043092"/>
                </a:solidFill>
                <a:latin typeface="Times New Roman"/>
                <a:cs typeface="Times New Roman"/>
              </a:rPr>
              <a:t> </a:t>
            </a:r>
            <a:r>
              <a:rPr lang="en-US" altLang="zh-CN" sz="1900" spc="69" dirty="0" err="1" smtClean="0">
                <a:solidFill>
                  <a:srgbClr val="043092"/>
                </a:solidFill>
                <a:latin typeface="Times New Roman"/>
                <a:ea typeface="Times New Roman"/>
              </a:rPr>
              <a:t>Zammı</a:t>
            </a:r>
            <a:endParaRPr lang="tr-TR" altLang="zh-CN" sz="1900" spc="69" dirty="0" smtClean="0">
              <a:solidFill>
                <a:srgbClr val="043092"/>
              </a:solidFill>
              <a:latin typeface="Times New Roman"/>
              <a:ea typeface="Times New Roman"/>
            </a:endParaRPr>
          </a:p>
          <a:p>
            <a:pPr>
              <a:lnSpc>
                <a:spcPct val="100000"/>
              </a:lnSpc>
              <a:spcBef>
                <a:spcPts val="0"/>
              </a:spcBef>
              <a:buFont typeface="Wingdings" panose="05000000000000000000" pitchFamily="2" charset="2"/>
              <a:buChar char="Ø"/>
            </a:pPr>
            <a:r>
              <a:rPr lang="en-US" altLang="zh-CN" sz="1900" spc="30" dirty="0" err="1">
                <a:solidFill>
                  <a:srgbClr val="043092"/>
                </a:solidFill>
                <a:latin typeface="Times New Roman"/>
                <a:ea typeface="Times New Roman"/>
              </a:rPr>
              <a:t>Temininde</a:t>
            </a:r>
            <a:r>
              <a:rPr lang="en-US" altLang="zh-CN" sz="1900" spc="25" dirty="0">
                <a:solidFill>
                  <a:srgbClr val="043092"/>
                </a:solidFill>
                <a:latin typeface="Times New Roman"/>
                <a:cs typeface="Times New Roman"/>
              </a:rPr>
              <a:t> </a:t>
            </a:r>
            <a:r>
              <a:rPr lang="en-US" altLang="zh-CN" sz="1900" spc="30" dirty="0" err="1">
                <a:solidFill>
                  <a:srgbClr val="043092"/>
                </a:solidFill>
                <a:latin typeface="Times New Roman"/>
                <a:ea typeface="Times New Roman"/>
              </a:rPr>
              <a:t>Güçlük</a:t>
            </a:r>
            <a:r>
              <a:rPr lang="en-US" altLang="zh-CN" sz="1900" spc="20" dirty="0">
                <a:solidFill>
                  <a:srgbClr val="043092"/>
                </a:solidFill>
                <a:latin typeface="Times New Roman"/>
                <a:cs typeface="Times New Roman"/>
              </a:rPr>
              <a:t> </a:t>
            </a:r>
            <a:r>
              <a:rPr lang="en-US" altLang="zh-CN" sz="1900" spc="40" dirty="0" err="1">
                <a:solidFill>
                  <a:srgbClr val="043092"/>
                </a:solidFill>
                <a:latin typeface="Times New Roman"/>
                <a:ea typeface="Times New Roman"/>
              </a:rPr>
              <a:t>Zammı</a:t>
            </a:r>
            <a:endParaRPr lang="en-US" altLang="zh-CN" sz="1900" spc="40" dirty="0">
              <a:solidFill>
                <a:srgbClr val="043092"/>
              </a:solidFill>
              <a:latin typeface="Times New Roman"/>
              <a:ea typeface="Times New Roman"/>
            </a:endParaRPr>
          </a:p>
          <a:p>
            <a:pPr marL="0" indent="0">
              <a:lnSpc>
                <a:spcPct val="100000"/>
              </a:lnSpc>
              <a:spcBef>
                <a:spcPts val="0"/>
              </a:spcBef>
              <a:buNone/>
            </a:pPr>
            <a:endParaRPr lang="tr-TR" altLang="zh-CN" sz="1900" spc="85" dirty="0" smtClean="0">
              <a:solidFill>
                <a:srgbClr val="043092"/>
              </a:solidFill>
              <a:latin typeface="Times New Roman"/>
              <a:ea typeface="Times New Roman"/>
            </a:endParaRPr>
          </a:p>
          <a:p>
            <a:pPr marL="0" indent="0">
              <a:lnSpc>
                <a:spcPct val="100000"/>
              </a:lnSpc>
              <a:spcBef>
                <a:spcPts val="0"/>
              </a:spcBef>
              <a:buNone/>
            </a:pPr>
            <a:r>
              <a:rPr lang="tr-TR" altLang="zh-CN" sz="1800" b="1" dirty="0" smtClean="0">
                <a:solidFill>
                  <a:srgbClr val="043092"/>
                </a:solidFill>
                <a:latin typeface="Times New Roman"/>
                <a:ea typeface="Times New Roman"/>
              </a:rPr>
              <a:t>              </a:t>
            </a:r>
            <a:r>
              <a:rPr lang="en-US" altLang="zh-CN" sz="1800" b="1" dirty="0" smtClean="0">
                <a:solidFill>
                  <a:srgbClr val="043092"/>
                </a:solidFill>
                <a:latin typeface="Times New Roman"/>
                <a:ea typeface="Times New Roman"/>
              </a:rPr>
              <a:t>Yan</a:t>
            </a:r>
            <a:r>
              <a:rPr lang="en-US" altLang="zh-CN" sz="1800" b="1" spc="-104" dirty="0" smtClean="0">
                <a:solidFill>
                  <a:srgbClr val="043092"/>
                </a:solidFill>
                <a:latin typeface="Times New Roman"/>
                <a:cs typeface="Times New Roman"/>
              </a:rPr>
              <a:t> </a:t>
            </a:r>
            <a:r>
              <a:rPr lang="en-US" altLang="zh-CN" sz="1800" b="1" dirty="0" err="1">
                <a:solidFill>
                  <a:srgbClr val="043092"/>
                </a:solidFill>
                <a:latin typeface="Times New Roman"/>
                <a:ea typeface="Times New Roman"/>
              </a:rPr>
              <a:t>Ödeme</a:t>
            </a:r>
            <a:r>
              <a:rPr lang="en-US" altLang="zh-CN" sz="1800" b="1" spc="-110" dirty="0">
                <a:solidFill>
                  <a:srgbClr val="043092"/>
                </a:solidFill>
                <a:latin typeface="Times New Roman"/>
                <a:cs typeface="Times New Roman"/>
              </a:rPr>
              <a:t> </a:t>
            </a:r>
            <a:r>
              <a:rPr lang="en-US" altLang="zh-CN" sz="1800" b="1" dirty="0" err="1">
                <a:solidFill>
                  <a:srgbClr val="043092"/>
                </a:solidFill>
                <a:latin typeface="Times New Roman"/>
                <a:ea typeface="Times New Roman"/>
              </a:rPr>
              <a:t>Aylığı</a:t>
            </a:r>
            <a:r>
              <a:rPr lang="en-US" altLang="zh-CN" sz="1800" b="1" spc="-110" dirty="0">
                <a:solidFill>
                  <a:srgbClr val="043092"/>
                </a:solidFill>
                <a:latin typeface="Times New Roman"/>
                <a:cs typeface="Times New Roman"/>
              </a:rPr>
              <a:t> </a:t>
            </a:r>
            <a:r>
              <a:rPr lang="en-US" altLang="zh-CN" sz="1800" b="1" dirty="0">
                <a:solidFill>
                  <a:srgbClr val="043092"/>
                </a:solidFill>
                <a:latin typeface="Times New Roman"/>
                <a:ea typeface="Times New Roman"/>
              </a:rPr>
              <a:t>=</a:t>
            </a:r>
            <a:r>
              <a:rPr lang="en-US" altLang="zh-CN" sz="1800" b="1" spc="-110" dirty="0">
                <a:solidFill>
                  <a:srgbClr val="043092"/>
                </a:solidFill>
                <a:latin typeface="Times New Roman"/>
                <a:cs typeface="Times New Roman"/>
              </a:rPr>
              <a:t> </a:t>
            </a:r>
            <a:r>
              <a:rPr lang="en-US" altLang="zh-CN" sz="1800" b="1" dirty="0">
                <a:solidFill>
                  <a:srgbClr val="043092"/>
                </a:solidFill>
                <a:latin typeface="Times New Roman"/>
                <a:ea typeface="Times New Roman"/>
              </a:rPr>
              <a:t>Yan</a:t>
            </a:r>
            <a:r>
              <a:rPr lang="en-US" altLang="zh-CN" sz="1800" b="1" spc="-110" dirty="0">
                <a:solidFill>
                  <a:srgbClr val="043092"/>
                </a:solidFill>
                <a:latin typeface="Times New Roman"/>
                <a:cs typeface="Times New Roman"/>
              </a:rPr>
              <a:t> </a:t>
            </a:r>
            <a:r>
              <a:rPr lang="en-US" altLang="zh-CN" sz="1800" b="1" dirty="0" err="1">
                <a:solidFill>
                  <a:srgbClr val="043092"/>
                </a:solidFill>
                <a:latin typeface="Times New Roman"/>
                <a:ea typeface="Times New Roman"/>
              </a:rPr>
              <a:t>Ödeme</a:t>
            </a:r>
            <a:r>
              <a:rPr lang="en-US" altLang="zh-CN" sz="1800" b="1" spc="-104" dirty="0">
                <a:solidFill>
                  <a:srgbClr val="043092"/>
                </a:solidFill>
                <a:latin typeface="Times New Roman"/>
                <a:cs typeface="Times New Roman"/>
              </a:rPr>
              <a:t> </a:t>
            </a:r>
            <a:r>
              <a:rPr lang="en-US" altLang="zh-CN" sz="1800" b="1" dirty="0" err="1">
                <a:solidFill>
                  <a:srgbClr val="043092"/>
                </a:solidFill>
                <a:latin typeface="Times New Roman"/>
                <a:ea typeface="Times New Roman"/>
              </a:rPr>
              <a:t>Puanı</a:t>
            </a:r>
            <a:r>
              <a:rPr lang="en-US" altLang="zh-CN" sz="1800" b="1" spc="-110" dirty="0">
                <a:solidFill>
                  <a:srgbClr val="043092"/>
                </a:solidFill>
                <a:latin typeface="Times New Roman"/>
                <a:cs typeface="Times New Roman"/>
              </a:rPr>
              <a:t> </a:t>
            </a:r>
            <a:r>
              <a:rPr lang="en-US" altLang="zh-CN" sz="1800" b="1" dirty="0">
                <a:solidFill>
                  <a:srgbClr val="043092"/>
                </a:solidFill>
                <a:latin typeface="Times New Roman"/>
                <a:ea typeface="Times New Roman"/>
              </a:rPr>
              <a:t>X</a:t>
            </a:r>
            <a:r>
              <a:rPr lang="en-US" altLang="zh-CN" sz="1800" b="1" spc="-110" dirty="0">
                <a:solidFill>
                  <a:srgbClr val="043092"/>
                </a:solidFill>
                <a:latin typeface="Times New Roman"/>
                <a:cs typeface="Times New Roman"/>
              </a:rPr>
              <a:t> </a:t>
            </a:r>
            <a:r>
              <a:rPr lang="en-US" altLang="zh-CN" sz="1800" b="1" dirty="0">
                <a:solidFill>
                  <a:srgbClr val="043092"/>
                </a:solidFill>
                <a:latin typeface="Times New Roman"/>
                <a:ea typeface="Times New Roman"/>
              </a:rPr>
              <a:t>Yan</a:t>
            </a:r>
            <a:r>
              <a:rPr lang="en-US" altLang="zh-CN" sz="1800" b="1" spc="-110" dirty="0">
                <a:solidFill>
                  <a:srgbClr val="043092"/>
                </a:solidFill>
                <a:latin typeface="Times New Roman"/>
                <a:cs typeface="Times New Roman"/>
              </a:rPr>
              <a:t> </a:t>
            </a:r>
            <a:r>
              <a:rPr lang="en-US" altLang="zh-CN" sz="1800" b="1" dirty="0" err="1">
                <a:solidFill>
                  <a:srgbClr val="043092"/>
                </a:solidFill>
                <a:latin typeface="Times New Roman"/>
                <a:ea typeface="Times New Roman"/>
              </a:rPr>
              <a:t>Ödeme</a:t>
            </a:r>
            <a:r>
              <a:rPr lang="en-US" altLang="zh-CN" sz="1800" b="1" spc="-114" dirty="0">
                <a:solidFill>
                  <a:srgbClr val="043092"/>
                </a:solidFill>
                <a:latin typeface="Times New Roman"/>
                <a:cs typeface="Times New Roman"/>
              </a:rPr>
              <a:t> </a:t>
            </a:r>
            <a:r>
              <a:rPr lang="en-US" altLang="zh-CN" sz="1800" b="1" dirty="0" err="1">
                <a:solidFill>
                  <a:srgbClr val="043092"/>
                </a:solidFill>
                <a:latin typeface="Times New Roman"/>
                <a:ea typeface="Times New Roman"/>
              </a:rPr>
              <a:t>Katsayısı</a:t>
            </a:r>
            <a:endParaRPr lang="en-US" altLang="zh-CN" sz="1800" b="1" dirty="0">
              <a:solidFill>
                <a:srgbClr val="043092"/>
              </a:solidFill>
              <a:latin typeface="Times New Roman"/>
              <a:ea typeface="Times New Roman"/>
            </a:endParaRPr>
          </a:p>
          <a:p>
            <a:pPr marL="0" indent="0">
              <a:lnSpc>
                <a:spcPct val="100000"/>
              </a:lnSpc>
              <a:spcBef>
                <a:spcPts val="0"/>
              </a:spcBef>
              <a:buNone/>
            </a:pPr>
            <a:endParaRPr lang="en-US" altLang="zh-CN" sz="1900" spc="85" dirty="0">
              <a:solidFill>
                <a:srgbClr val="043092"/>
              </a:solidFill>
              <a:latin typeface="Times New Roman"/>
              <a:ea typeface="Times New Roman"/>
            </a:endParaRPr>
          </a:p>
          <a:p>
            <a:pPr marL="0" lvl="0" indent="0">
              <a:lnSpc>
                <a:spcPct val="100000"/>
              </a:lnSpc>
              <a:spcBef>
                <a:spcPts val="0"/>
              </a:spcBef>
              <a:buNone/>
            </a:pPr>
            <a:endParaRPr lang="en-US" altLang="zh-CN" sz="1900" dirty="0">
              <a:solidFill>
                <a:srgbClr val="043092"/>
              </a:solidFill>
              <a:latin typeface="Times New Roman"/>
              <a:ea typeface="Times New Roman"/>
            </a:endParaRPr>
          </a:p>
          <a:p>
            <a:pPr marL="0" indent="0">
              <a:buNone/>
            </a:pPr>
            <a:endParaRPr lang="tr-TR" dirty="0"/>
          </a:p>
        </p:txBody>
      </p:sp>
    </p:spTree>
    <p:extLst>
      <p:ext uri="{BB962C8B-B14F-4D97-AF65-F5344CB8AC3E}">
        <p14:creationId xmlns:p14="http://schemas.microsoft.com/office/powerpoint/2010/main" val="20739847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52253" y="198870"/>
            <a:ext cx="8785167" cy="1325563"/>
          </a:xfrm>
        </p:spPr>
        <p:txBody>
          <a:bodyPr/>
          <a:lstStyle/>
          <a:p>
            <a:r>
              <a:rPr lang="en-US" altLang="zh-CN" b="1" dirty="0">
                <a:solidFill>
                  <a:schemeClr val="accent2"/>
                </a:solidFill>
                <a:latin typeface="Times New Roman"/>
                <a:ea typeface="Times New Roman"/>
              </a:rPr>
              <a:t>Memurların</a:t>
            </a:r>
            <a:r>
              <a:rPr lang="en-US" altLang="zh-CN" b="1" dirty="0">
                <a:solidFill>
                  <a:schemeClr val="accent2"/>
                </a:solidFill>
                <a:latin typeface="Times New Roman"/>
                <a:cs typeface="Times New Roman"/>
              </a:rPr>
              <a:t> </a:t>
            </a:r>
            <a:r>
              <a:rPr lang="en-US" altLang="zh-CN" b="1" dirty="0">
                <a:solidFill>
                  <a:schemeClr val="accent2"/>
                </a:solidFill>
                <a:latin typeface="Times New Roman"/>
                <a:ea typeface="Times New Roman"/>
              </a:rPr>
              <a:t>Mali</a:t>
            </a:r>
            <a:r>
              <a:rPr lang="en-US" altLang="zh-CN" b="1" dirty="0">
                <a:solidFill>
                  <a:schemeClr val="accent2"/>
                </a:solidFill>
                <a:latin typeface="Times New Roman"/>
                <a:cs typeface="Times New Roman"/>
              </a:rPr>
              <a:t> </a:t>
            </a:r>
            <a:r>
              <a:rPr lang="en-US" altLang="zh-CN" b="1" dirty="0" err="1">
                <a:solidFill>
                  <a:schemeClr val="accent2"/>
                </a:solidFill>
                <a:latin typeface="Times New Roman"/>
                <a:ea typeface="Times New Roman"/>
              </a:rPr>
              <a:t>ve</a:t>
            </a:r>
            <a:r>
              <a:rPr lang="en-US" altLang="zh-CN" b="1" dirty="0">
                <a:solidFill>
                  <a:schemeClr val="accent2"/>
                </a:solidFill>
                <a:latin typeface="Times New Roman"/>
                <a:cs typeface="Times New Roman"/>
              </a:rPr>
              <a:t> </a:t>
            </a:r>
            <a:r>
              <a:rPr lang="en-US" altLang="zh-CN" b="1" dirty="0" err="1">
                <a:solidFill>
                  <a:schemeClr val="accent2"/>
                </a:solidFill>
                <a:latin typeface="Times New Roman"/>
                <a:ea typeface="Times New Roman"/>
              </a:rPr>
              <a:t>Sosyal</a:t>
            </a:r>
            <a:r>
              <a:rPr lang="en-US" altLang="zh-CN" b="1" spc="15" dirty="0">
                <a:solidFill>
                  <a:schemeClr val="accent2"/>
                </a:solidFill>
                <a:latin typeface="Times New Roman"/>
                <a:cs typeface="Times New Roman"/>
              </a:rPr>
              <a:t> </a:t>
            </a:r>
            <a:r>
              <a:rPr lang="en-US" altLang="zh-CN" b="1" dirty="0" err="1">
                <a:solidFill>
                  <a:schemeClr val="accent2"/>
                </a:solidFill>
                <a:latin typeface="Times New Roman"/>
                <a:ea typeface="Times New Roman"/>
              </a:rPr>
              <a:t>Hakları</a:t>
            </a:r>
            <a:r>
              <a:rPr lang="en-US" altLang="zh-CN" b="1" dirty="0">
                <a:solidFill>
                  <a:srgbClr val="043092"/>
                </a:solidFill>
                <a:latin typeface="Times New Roman"/>
                <a:ea typeface="Times New Roman"/>
              </a:rPr>
              <a:t/>
            </a:r>
            <a:br>
              <a:rPr lang="en-US" altLang="zh-CN" b="1" dirty="0">
                <a:solidFill>
                  <a:srgbClr val="043092"/>
                </a:solidFill>
                <a:latin typeface="Times New Roman"/>
                <a:ea typeface="Times New Roman"/>
              </a:rPr>
            </a:br>
            <a:endParaRPr lang="tr-TR" dirty="0"/>
          </a:p>
        </p:txBody>
      </p:sp>
      <p:sp>
        <p:nvSpPr>
          <p:cNvPr id="3" name="İçerik Yer Tutucusu 2"/>
          <p:cNvSpPr>
            <a:spLocks noGrp="1"/>
          </p:cNvSpPr>
          <p:nvPr>
            <p:ph idx="1"/>
          </p:nvPr>
        </p:nvSpPr>
        <p:spPr>
          <a:xfrm>
            <a:off x="1961804" y="1035914"/>
            <a:ext cx="9991898" cy="5547765"/>
          </a:xfrm>
        </p:spPr>
        <p:txBody>
          <a:bodyPr>
            <a:normAutofit fontScale="62500" lnSpcReduction="20000"/>
          </a:bodyPr>
          <a:lstStyle/>
          <a:p>
            <a:pPr marL="0" indent="0" algn="just" hangingPunct="0">
              <a:lnSpc>
                <a:spcPct val="95416"/>
              </a:lnSpc>
              <a:buNone/>
            </a:pPr>
            <a:r>
              <a:rPr lang="en-US" altLang="zh-CN" b="1" dirty="0" smtClean="0">
                <a:solidFill>
                  <a:srgbClr val="043092"/>
                </a:solidFill>
                <a:latin typeface="Times New Roman"/>
                <a:ea typeface="Times New Roman"/>
              </a:rPr>
              <a:t>6-</a:t>
            </a:r>
            <a:r>
              <a:rPr lang="en-US" altLang="zh-CN" b="1" dirty="0" smtClean="0">
                <a:solidFill>
                  <a:srgbClr val="043092"/>
                </a:solidFill>
                <a:latin typeface="Times New Roman"/>
                <a:cs typeface="Times New Roman"/>
              </a:rPr>
              <a:t> </a:t>
            </a:r>
            <a:r>
              <a:rPr lang="en-US" altLang="zh-CN" b="1" dirty="0" err="1">
                <a:solidFill>
                  <a:srgbClr val="043092"/>
                </a:solidFill>
                <a:latin typeface="Times New Roman"/>
                <a:ea typeface="Times New Roman"/>
              </a:rPr>
              <a:t>Tazminatlar</a:t>
            </a:r>
            <a:r>
              <a:rPr lang="en-US" altLang="zh-CN" b="1" dirty="0">
                <a:solidFill>
                  <a:srgbClr val="043092"/>
                </a:solidFill>
                <a:latin typeface="Times New Roman"/>
                <a:ea typeface="Times New Roman"/>
              </a:rPr>
              <a:t>:</a:t>
            </a:r>
            <a:r>
              <a:rPr lang="en-US" altLang="zh-CN" b="1" dirty="0">
                <a:solidFill>
                  <a:srgbClr val="043092"/>
                </a:solidFill>
                <a:latin typeface="Times New Roman"/>
                <a:cs typeface="Times New Roman"/>
              </a:rPr>
              <a:t> </a:t>
            </a:r>
            <a:r>
              <a:rPr lang="en-US" altLang="zh-CN" dirty="0" err="1">
                <a:solidFill>
                  <a:srgbClr val="043092"/>
                </a:solidFill>
                <a:latin typeface="Times New Roman"/>
                <a:ea typeface="Times New Roman"/>
              </a:rPr>
              <a:t>En</a:t>
            </a:r>
            <a:r>
              <a:rPr lang="en-US" altLang="zh-CN" dirty="0">
                <a:solidFill>
                  <a:srgbClr val="043092"/>
                </a:solidFill>
                <a:latin typeface="Times New Roman"/>
                <a:cs typeface="Times New Roman"/>
              </a:rPr>
              <a:t> </a:t>
            </a:r>
            <a:r>
              <a:rPr lang="en-US" altLang="zh-CN" dirty="0" err="1">
                <a:solidFill>
                  <a:srgbClr val="043092"/>
                </a:solidFill>
                <a:latin typeface="Times New Roman"/>
                <a:ea typeface="Times New Roman"/>
              </a:rPr>
              <a:t>yüksek</a:t>
            </a:r>
            <a:r>
              <a:rPr lang="en-US" altLang="zh-CN" dirty="0">
                <a:solidFill>
                  <a:srgbClr val="043092"/>
                </a:solidFill>
                <a:latin typeface="Times New Roman"/>
                <a:cs typeface="Times New Roman"/>
              </a:rPr>
              <a:t> </a:t>
            </a:r>
            <a:r>
              <a:rPr lang="en-US" altLang="zh-CN" dirty="0" err="1">
                <a:solidFill>
                  <a:srgbClr val="043092"/>
                </a:solidFill>
                <a:latin typeface="Times New Roman"/>
                <a:ea typeface="Times New Roman"/>
              </a:rPr>
              <a:t>Devlet</a:t>
            </a:r>
            <a:r>
              <a:rPr lang="en-US" altLang="zh-CN" dirty="0">
                <a:solidFill>
                  <a:srgbClr val="043092"/>
                </a:solidFill>
                <a:latin typeface="Times New Roman"/>
                <a:cs typeface="Times New Roman"/>
              </a:rPr>
              <a:t> </a:t>
            </a:r>
            <a:r>
              <a:rPr lang="en-US" altLang="zh-CN" dirty="0" err="1">
                <a:solidFill>
                  <a:srgbClr val="043092"/>
                </a:solidFill>
                <a:latin typeface="Times New Roman"/>
                <a:ea typeface="Times New Roman"/>
              </a:rPr>
              <a:t>memuru</a:t>
            </a:r>
            <a:r>
              <a:rPr lang="en-US" altLang="zh-CN" dirty="0">
                <a:solidFill>
                  <a:srgbClr val="043092"/>
                </a:solidFill>
                <a:latin typeface="Times New Roman"/>
                <a:cs typeface="Times New Roman"/>
              </a:rPr>
              <a:t> </a:t>
            </a:r>
            <a:r>
              <a:rPr lang="en-US" altLang="zh-CN" dirty="0" err="1">
                <a:solidFill>
                  <a:srgbClr val="043092"/>
                </a:solidFill>
                <a:latin typeface="Times New Roman"/>
                <a:ea typeface="Times New Roman"/>
              </a:rPr>
              <a:t>aylığına</a:t>
            </a:r>
            <a:r>
              <a:rPr lang="en-US" altLang="zh-CN" dirty="0">
                <a:solidFill>
                  <a:srgbClr val="043092"/>
                </a:solidFill>
                <a:latin typeface="Times New Roman"/>
                <a:cs typeface="Times New Roman"/>
              </a:rPr>
              <a:t> </a:t>
            </a:r>
            <a:r>
              <a:rPr lang="en-US" altLang="zh-CN" dirty="0" err="1">
                <a:solidFill>
                  <a:srgbClr val="043092"/>
                </a:solidFill>
                <a:latin typeface="Times New Roman"/>
                <a:ea typeface="Times New Roman"/>
              </a:rPr>
              <a:t>esas</a:t>
            </a:r>
            <a:r>
              <a:rPr lang="en-US" altLang="zh-CN" dirty="0">
                <a:solidFill>
                  <a:srgbClr val="043092"/>
                </a:solidFill>
                <a:latin typeface="Times New Roman"/>
                <a:cs typeface="Times New Roman"/>
              </a:rPr>
              <a:t> </a:t>
            </a:r>
            <a:r>
              <a:rPr lang="en-US" altLang="zh-CN" dirty="0" err="1">
                <a:solidFill>
                  <a:srgbClr val="043092"/>
                </a:solidFill>
                <a:latin typeface="Times New Roman"/>
                <a:ea typeface="Times New Roman"/>
              </a:rPr>
              <a:t>olan</a:t>
            </a:r>
            <a:r>
              <a:rPr lang="en-US" altLang="zh-CN" dirty="0">
                <a:solidFill>
                  <a:srgbClr val="043092"/>
                </a:solidFill>
                <a:latin typeface="Times New Roman"/>
                <a:cs typeface="Times New Roman"/>
              </a:rPr>
              <a:t> </a:t>
            </a:r>
            <a:r>
              <a:rPr lang="en-US" altLang="zh-CN" dirty="0" err="1">
                <a:solidFill>
                  <a:srgbClr val="043092"/>
                </a:solidFill>
                <a:latin typeface="Times New Roman"/>
                <a:ea typeface="Times New Roman"/>
              </a:rPr>
              <a:t>gösterge</a:t>
            </a:r>
            <a:r>
              <a:rPr lang="en-US" altLang="zh-CN" dirty="0">
                <a:solidFill>
                  <a:srgbClr val="043092"/>
                </a:solidFill>
                <a:latin typeface="Times New Roman"/>
                <a:cs typeface="Times New Roman"/>
              </a:rPr>
              <a:t> </a:t>
            </a:r>
            <a:r>
              <a:rPr lang="en-US" altLang="zh-CN" dirty="0" err="1">
                <a:solidFill>
                  <a:srgbClr val="043092"/>
                </a:solidFill>
                <a:latin typeface="Times New Roman"/>
                <a:ea typeface="Times New Roman"/>
              </a:rPr>
              <a:t>rakamının</a:t>
            </a:r>
            <a:r>
              <a:rPr lang="en-US" altLang="zh-CN" dirty="0">
                <a:solidFill>
                  <a:srgbClr val="043092"/>
                </a:solidFill>
                <a:latin typeface="Times New Roman"/>
                <a:cs typeface="Times New Roman"/>
              </a:rPr>
              <a:t> </a:t>
            </a:r>
            <a:r>
              <a:rPr lang="en-US" altLang="zh-CN" dirty="0" err="1">
                <a:solidFill>
                  <a:srgbClr val="043092"/>
                </a:solidFill>
                <a:latin typeface="Times New Roman"/>
                <a:ea typeface="Times New Roman"/>
              </a:rPr>
              <a:t>aylık</a:t>
            </a:r>
            <a:r>
              <a:rPr lang="en-US" altLang="zh-CN" dirty="0">
                <a:solidFill>
                  <a:srgbClr val="043092"/>
                </a:solidFill>
                <a:latin typeface="Times New Roman"/>
                <a:cs typeface="Times New Roman"/>
              </a:rPr>
              <a:t> </a:t>
            </a:r>
            <a:r>
              <a:rPr lang="en-US" altLang="zh-CN" dirty="0" err="1">
                <a:solidFill>
                  <a:srgbClr val="043092"/>
                </a:solidFill>
                <a:latin typeface="Times New Roman"/>
                <a:ea typeface="Times New Roman"/>
              </a:rPr>
              <a:t>katsayı</a:t>
            </a:r>
            <a:r>
              <a:rPr lang="en-US" altLang="zh-CN" dirty="0">
                <a:solidFill>
                  <a:srgbClr val="043092"/>
                </a:solidFill>
                <a:latin typeface="Times New Roman"/>
                <a:cs typeface="Times New Roman"/>
              </a:rPr>
              <a:t> </a:t>
            </a:r>
            <a:r>
              <a:rPr lang="en-US" altLang="zh-CN" dirty="0" err="1">
                <a:solidFill>
                  <a:srgbClr val="043092"/>
                </a:solidFill>
                <a:latin typeface="Times New Roman"/>
                <a:ea typeface="Times New Roman"/>
              </a:rPr>
              <a:t>ile</a:t>
            </a:r>
            <a:r>
              <a:rPr lang="en-US" altLang="zh-CN" spc="20" dirty="0">
                <a:solidFill>
                  <a:srgbClr val="043092"/>
                </a:solidFill>
                <a:latin typeface="Times New Roman"/>
                <a:cs typeface="Times New Roman"/>
              </a:rPr>
              <a:t> </a:t>
            </a:r>
            <a:r>
              <a:rPr lang="en-US" altLang="zh-CN" dirty="0" err="1">
                <a:solidFill>
                  <a:srgbClr val="043092"/>
                </a:solidFill>
                <a:latin typeface="Times New Roman"/>
                <a:ea typeface="Times New Roman"/>
              </a:rPr>
              <a:t>çarpımı</a:t>
            </a:r>
            <a:r>
              <a:rPr lang="en-US" altLang="zh-CN" dirty="0">
                <a:solidFill>
                  <a:srgbClr val="043092"/>
                </a:solidFill>
                <a:latin typeface="Times New Roman"/>
                <a:cs typeface="Times New Roman"/>
              </a:rPr>
              <a:t> </a:t>
            </a:r>
            <a:r>
              <a:rPr lang="en-US" altLang="zh-CN" dirty="0" err="1">
                <a:solidFill>
                  <a:srgbClr val="043092"/>
                </a:solidFill>
                <a:latin typeface="Times New Roman"/>
                <a:ea typeface="Times New Roman"/>
              </a:rPr>
              <a:t>sonucu</a:t>
            </a:r>
            <a:r>
              <a:rPr lang="en-US" altLang="zh-CN" spc="89" dirty="0">
                <a:solidFill>
                  <a:srgbClr val="043092"/>
                </a:solidFill>
                <a:latin typeface="Times New Roman"/>
                <a:cs typeface="Times New Roman"/>
              </a:rPr>
              <a:t>  </a:t>
            </a:r>
            <a:r>
              <a:rPr lang="en-US" altLang="zh-CN" dirty="0" err="1">
                <a:solidFill>
                  <a:srgbClr val="043092"/>
                </a:solidFill>
                <a:latin typeface="Times New Roman"/>
                <a:ea typeface="Times New Roman"/>
              </a:rPr>
              <a:t>bulunacak</a:t>
            </a:r>
            <a:r>
              <a:rPr lang="en-US" altLang="zh-CN" spc="94" dirty="0">
                <a:solidFill>
                  <a:srgbClr val="043092"/>
                </a:solidFill>
                <a:latin typeface="Times New Roman"/>
                <a:cs typeface="Times New Roman"/>
              </a:rPr>
              <a:t>  </a:t>
            </a:r>
            <a:r>
              <a:rPr lang="en-US" altLang="zh-CN" dirty="0" err="1">
                <a:solidFill>
                  <a:srgbClr val="043092"/>
                </a:solidFill>
                <a:latin typeface="Times New Roman"/>
                <a:ea typeface="Times New Roman"/>
              </a:rPr>
              <a:t>tutara</a:t>
            </a:r>
            <a:r>
              <a:rPr lang="en-US" altLang="zh-CN" spc="94" dirty="0">
                <a:solidFill>
                  <a:srgbClr val="043092"/>
                </a:solidFill>
                <a:latin typeface="Times New Roman"/>
                <a:cs typeface="Times New Roman"/>
              </a:rPr>
              <a:t>  </a:t>
            </a:r>
            <a:r>
              <a:rPr lang="en-US" altLang="zh-CN" dirty="0">
                <a:solidFill>
                  <a:srgbClr val="043092"/>
                </a:solidFill>
                <a:latin typeface="Times New Roman"/>
                <a:ea typeface="Times New Roman"/>
              </a:rPr>
              <a:t>(</a:t>
            </a:r>
            <a:r>
              <a:rPr lang="en-US" altLang="zh-CN" dirty="0" smtClean="0">
                <a:solidFill>
                  <a:srgbClr val="043092"/>
                </a:solidFill>
                <a:latin typeface="Times New Roman"/>
                <a:ea typeface="Times New Roman"/>
              </a:rPr>
              <a:t>9500x</a:t>
            </a:r>
            <a:r>
              <a:rPr lang="tr-TR" altLang="zh-CN" dirty="0">
                <a:solidFill>
                  <a:srgbClr val="043092"/>
                </a:solidFill>
                <a:latin typeface="Times New Roman"/>
                <a:ea typeface="Times New Roman"/>
              </a:rPr>
              <a:t> </a:t>
            </a:r>
            <a:r>
              <a:rPr lang="tr-TR" altLang="zh-CN" dirty="0" smtClean="0">
                <a:solidFill>
                  <a:srgbClr val="043092"/>
                </a:solidFill>
                <a:latin typeface="Times New Roman"/>
                <a:ea typeface="Times New Roman"/>
              </a:rPr>
              <a:t>0,433684</a:t>
            </a:r>
            <a:r>
              <a:rPr lang="en-US" altLang="zh-CN" dirty="0" smtClean="0">
                <a:solidFill>
                  <a:srgbClr val="043092"/>
                </a:solidFill>
                <a:latin typeface="Times New Roman"/>
                <a:ea typeface="Times New Roman"/>
              </a:rPr>
              <a:t>),</a:t>
            </a:r>
            <a:r>
              <a:rPr lang="en-US" altLang="zh-CN" spc="94" dirty="0" smtClean="0">
                <a:solidFill>
                  <a:srgbClr val="043092"/>
                </a:solidFill>
                <a:latin typeface="Times New Roman"/>
                <a:cs typeface="Times New Roman"/>
              </a:rPr>
              <a:t>  </a:t>
            </a:r>
            <a:r>
              <a:rPr lang="en-US" altLang="zh-CN" dirty="0" err="1">
                <a:solidFill>
                  <a:srgbClr val="043092"/>
                </a:solidFill>
                <a:latin typeface="Times New Roman"/>
                <a:ea typeface="Times New Roman"/>
              </a:rPr>
              <a:t>Kararnamede</a:t>
            </a:r>
            <a:r>
              <a:rPr lang="en-US" altLang="zh-CN" spc="94" dirty="0">
                <a:solidFill>
                  <a:srgbClr val="043092"/>
                </a:solidFill>
                <a:latin typeface="Times New Roman"/>
                <a:cs typeface="Times New Roman"/>
              </a:rPr>
              <a:t>  </a:t>
            </a:r>
            <a:r>
              <a:rPr lang="en-US" altLang="zh-CN" dirty="0" err="1">
                <a:solidFill>
                  <a:srgbClr val="043092"/>
                </a:solidFill>
                <a:latin typeface="Times New Roman"/>
                <a:ea typeface="Times New Roman"/>
              </a:rPr>
              <a:t>gösterilen</a:t>
            </a:r>
            <a:r>
              <a:rPr lang="en-US" altLang="zh-CN" spc="94" dirty="0">
                <a:solidFill>
                  <a:srgbClr val="043092"/>
                </a:solidFill>
                <a:latin typeface="Times New Roman"/>
                <a:cs typeface="Times New Roman"/>
              </a:rPr>
              <a:t>  </a:t>
            </a:r>
            <a:r>
              <a:rPr lang="en-US" altLang="zh-CN" dirty="0" err="1">
                <a:solidFill>
                  <a:srgbClr val="043092"/>
                </a:solidFill>
                <a:latin typeface="Times New Roman"/>
                <a:ea typeface="Times New Roman"/>
              </a:rPr>
              <a:t>oranların</a:t>
            </a:r>
            <a:r>
              <a:rPr lang="en-US" altLang="zh-CN" spc="94" dirty="0">
                <a:solidFill>
                  <a:srgbClr val="043092"/>
                </a:solidFill>
                <a:latin typeface="Times New Roman"/>
                <a:cs typeface="Times New Roman"/>
              </a:rPr>
              <a:t>  </a:t>
            </a:r>
            <a:r>
              <a:rPr lang="en-US" altLang="zh-CN" dirty="0" err="1">
                <a:solidFill>
                  <a:srgbClr val="043092"/>
                </a:solidFill>
                <a:latin typeface="Times New Roman"/>
                <a:ea typeface="Times New Roman"/>
              </a:rPr>
              <a:t>uygulanması</a:t>
            </a:r>
            <a:r>
              <a:rPr lang="en-US" altLang="zh-CN" spc="94" dirty="0">
                <a:solidFill>
                  <a:srgbClr val="043092"/>
                </a:solidFill>
                <a:latin typeface="Times New Roman"/>
                <a:cs typeface="Times New Roman"/>
              </a:rPr>
              <a:t>  </a:t>
            </a:r>
            <a:r>
              <a:rPr lang="en-US" altLang="zh-CN" dirty="0" err="1">
                <a:solidFill>
                  <a:srgbClr val="043092"/>
                </a:solidFill>
                <a:latin typeface="Times New Roman"/>
                <a:ea typeface="Times New Roman"/>
              </a:rPr>
              <a:t>suretiyle</a:t>
            </a:r>
            <a:r>
              <a:rPr lang="en-US" altLang="zh-CN" dirty="0">
                <a:solidFill>
                  <a:srgbClr val="043092"/>
                </a:solidFill>
                <a:latin typeface="Times New Roman"/>
                <a:cs typeface="Times New Roman"/>
              </a:rPr>
              <a:t> </a:t>
            </a:r>
            <a:r>
              <a:rPr lang="en-US" altLang="zh-CN" dirty="0" err="1">
                <a:solidFill>
                  <a:srgbClr val="043092"/>
                </a:solidFill>
                <a:latin typeface="Times New Roman"/>
                <a:ea typeface="Times New Roman"/>
              </a:rPr>
              <a:t>hesaplanmaktadır</a:t>
            </a:r>
            <a:r>
              <a:rPr lang="en-US" altLang="zh-CN" dirty="0">
                <a:solidFill>
                  <a:srgbClr val="043092"/>
                </a:solidFill>
                <a:latin typeface="Times New Roman"/>
                <a:ea typeface="Times New Roman"/>
              </a:rPr>
              <a:t>.</a:t>
            </a:r>
            <a:r>
              <a:rPr lang="en-US" altLang="zh-CN" spc="44" dirty="0">
                <a:solidFill>
                  <a:srgbClr val="043092"/>
                </a:solidFill>
                <a:latin typeface="Times New Roman"/>
                <a:cs typeface="Times New Roman"/>
              </a:rPr>
              <a:t>  </a:t>
            </a:r>
            <a:r>
              <a:rPr lang="en-US" altLang="zh-CN" dirty="0">
                <a:solidFill>
                  <a:srgbClr val="043092"/>
                </a:solidFill>
                <a:latin typeface="Times New Roman"/>
                <a:ea typeface="Times New Roman"/>
              </a:rPr>
              <a:t>Bu</a:t>
            </a:r>
            <a:r>
              <a:rPr lang="en-US" altLang="zh-CN" spc="44" dirty="0">
                <a:solidFill>
                  <a:srgbClr val="043092"/>
                </a:solidFill>
                <a:latin typeface="Times New Roman"/>
                <a:cs typeface="Times New Roman"/>
              </a:rPr>
              <a:t>  </a:t>
            </a:r>
            <a:r>
              <a:rPr lang="en-US" altLang="zh-CN" dirty="0" err="1">
                <a:solidFill>
                  <a:srgbClr val="043092"/>
                </a:solidFill>
                <a:latin typeface="Times New Roman"/>
                <a:ea typeface="Times New Roman"/>
              </a:rPr>
              <a:t>tazminatların</a:t>
            </a:r>
            <a:r>
              <a:rPr lang="en-US" altLang="zh-CN" spc="44" dirty="0">
                <a:solidFill>
                  <a:srgbClr val="043092"/>
                </a:solidFill>
                <a:latin typeface="Times New Roman"/>
                <a:cs typeface="Times New Roman"/>
              </a:rPr>
              <a:t>  </a:t>
            </a:r>
            <a:r>
              <a:rPr lang="en-US" altLang="zh-CN" dirty="0" err="1">
                <a:solidFill>
                  <a:srgbClr val="043092"/>
                </a:solidFill>
                <a:latin typeface="Times New Roman"/>
                <a:ea typeface="Times New Roman"/>
              </a:rPr>
              <a:t>hangi</a:t>
            </a:r>
            <a:r>
              <a:rPr lang="en-US" altLang="zh-CN" spc="44" dirty="0">
                <a:solidFill>
                  <a:srgbClr val="043092"/>
                </a:solidFill>
                <a:latin typeface="Times New Roman"/>
                <a:cs typeface="Times New Roman"/>
              </a:rPr>
              <a:t>  </a:t>
            </a:r>
            <a:r>
              <a:rPr lang="en-US" altLang="zh-CN" dirty="0" err="1">
                <a:solidFill>
                  <a:srgbClr val="043092"/>
                </a:solidFill>
                <a:latin typeface="Times New Roman"/>
                <a:ea typeface="Times New Roman"/>
              </a:rPr>
              <a:t>işi</a:t>
            </a:r>
            <a:r>
              <a:rPr lang="en-US" altLang="zh-CN" spc="44" dirty="0">
                <a:solidFill>
                  <a:srgbClr val="043092"/>
                </a:solidFill>
                <a:latin typeface="Times New Roman"/>
                <a:cs typeface="Times New Roman"/>
              </a:rPr>
              <a:t>  </a:t>
            </a:r>
            <a:r>
              <a:rPr lang="en-US" altLang="zh-CN" dirty="0" err="1">
                <a:solidFill>
                  <a:srgbClr val="043092"/>
                </a:solidFill>
                <a:latin typeface="Times New Roman"/>
                <a:ea typeface="Times New Roman"/>
              </a:rPr>
              <a:t>yapanlara</a:t>
            </a:r>
            <a:r>
              <a:rPr lang="en-US" altLang="zh-CN" spc="50" dirty="0">
                <a:solidFill>
                  <a:srgbClr val="043092"/>
                </a:solidFill>
                <a:latin typeface="Times New Roman"/>
                <a:cs typeface="Times New Roman"/>
              </a:rPr>
              <a:t>  </a:t>
            </a:r>
            <a:r>
              <a:rPr lang="en-US" altLang="zh-CN" dirty="0" err="1">
                <a:solidFill>
                  <a:srgbClr val="043092"/>
                </a:solidFill>
                <a:latin typeface="Times New Roman"/>
                <a:ea typeface="Times New Roman"/>
              </a:rPr>
              <a:t>ve</a:t>
            </a:r>
            <a:r>
              <a:rPr lang="en-US" altLang="zh-CN" spc="44" dirty="0">
                <a:solidFill>
                  <a:srgbClr val="043092"/>
                </a:solidFill>
                <a:latin typeface="Times New Roman"/>
                <a:cs typeface="Times New Roman"/>
              </a:rPr>
              <a:t>  </a:t>
            </a:r>
            <a:r>
              <a:rPr lang="en-US" altLang="zh-CN" dirty="0" err="1">
                <a:solidFill>
                  <a:srgbClr val="043092"/>
                </a:solidFill>
                <a:latin typeface="Times New Roman"/>
                <a:ea typeface="Times New Roman"/>
              </a:rPr>
              <a:t>hangi</a:t>
            </a:r>
            <a:r>
              <a:rPr lang="en-US" altLang="zh-CN" spc="44" dirty="0">
                <a:solidFill>
                  <a:srgbClr val="043092"/>
                </a:solidFill>
                <a:latin typeface="Times New Roman"/>
                <a:cs typeface="Times New Roman"/>
              </a:rPr>
              <a:t>  </a:t>
            </a:r>
            <a:r>
              <a:rPr lang="en-US" altLang="zh-CN" dirty="0" err="1">
                <a:solidFill>
                  <a:srgbClr val="043092"/>
                </a:solidFill>
                <a:latin typeface="Times New Roman"/>
                <a:ea typeface="Times New Roman"/>
              </a:rPr>
              <a:t>görevlerde</a:t>
            </a:r>
            <a:r>
              <a:rPr lang="en-US" altLang="zh-CN" spc="44" dirty="0">
                <a:solidFill>
                  <a:srgbClr val="043092"/>
                </a:solidFill>
                <a:latin typeface="Times New Roman"/>
                <a:cs typeface="Times New Roman"/>
              </a:rPr>
              <a:t>  </a:t>
            </a:r>
            <a:r>
              <a:rPr lang="en-US" altLang="zh-CN" dirty="0" err="1">
                <a:solidFill>
                  <a:srgbClr val="043092"/>
                </a:solidFill>
                <a:latin typeface="Times New Roman"/>
                <a:ea typeface="Times New Roman"/>
              </a:rPr>
              <a:t>bulunanlara</a:t>
            </a:r>
            <a:r>
              <a:rPr lang="en-US" altLang="zh-CN" spc="44" dirty="0">
                <a:solidFill>
                  <a:srgbClr val="043092"/>
                </a:solidFill>
                <a:latin typeface="Times New Roman"/>
                <a:cs typeface="Times New Roman"/>
              </a:rPr>
              <a:t>  </a:t>
            </a:r>
            <a:r>
              <a:rPr lang="en-US" altLang="zh-CN" dirty="0" err="1">
                <a:solidFill>
                  <a:srgbClr val="043092"/>
                </a:solidFill>
                <a:latin typeface="Times New Roman"/>
                <a:ea typeface="Times New Roman"/>
              </a:rPr>
              <a:t>ödeneceği</a:t>
            </a:r>
            <a:r>
              <a:rPr lang="en-US" altLang="zh-CN" dirty="0">
                <a:solidFill>
                  <a:srgbClr val="043092"/>
                </a:solidFill>
                <a:latin typeface="Times New Roman"/>
                <a:ea typeface="Times New Roman"/>
              </a:rPr>
              <a:t>,</a:t>
            </a:r>
            <a:r>
              <a:rPr lang="en-US" altLang="zh-CN" dirty="0">
                <a:solidFill>
                  <a:srgbClr val="043092"/>
                </a:solidFill>
                <a:latin typeface="Times New Roman"/>
                <a:cs typeface="Times New Roman"/>
              </a:rPr>
              <a:t> </a:t>
            </a:r>
            <a:r>
              <a:rPr lang="en-US" altLang="zh-CN" dirty="0" err="1">
                <a:solidFill>
                  <a:srgbClr val="043092"/>
                </a:solidFill>
                <a:latin typeface="Times New Roman"/>
                <a:ea typeface="Times New Roman"/>
              </a:rPr>
              <a:t>miktarları</a:t>
            </a:r>
            <a:r>
              <a:rPr lang="en-US" altLang="zh-CN" dirty="0">
                <a:solidFill>
                  <a:srgbClr val="043092"/>
                </a:solidFill>
                <a:latin typeface="Times New Roman"/>
                <a:ea typeface="Times New Roman"/>
              </a:rPr>
              <a:t>,</a:t>
            </a:r>
            <a:r>
              <a:rPr lang="en-US" altLang="zh-CN" spc="64" dirty="0">
                <a:solidFill>
                  <a:srgbClr val="043092"/>
                </a:solidFill>
                <a:latin typeface="Times New Roman"/>
                <a:cs typeface="Times New Roman"/>
              </a:rPr>
              <a:t> </a:t>
            </a:r>
            <a:r>
              <a:rPr lang="en-US" altLang="zh-CN" dirty="0" err="1">
                <a:solidFill>
                  <a:srgbClr val="043092"/>
                </a:solidFill>
                <a:latin typeface="Times New Roman"/>
                <a:ea typeface="Times New Roman"/>
              </a:rPr>
              <a:t>ödeme</a:t>
            </a:r>
            <a:r>
              <a:rPr lang="en-US" altLang="zh-CN" spc="69" dirty="0">
                <a:solidFill>
                  <a:srgbClr val="043092"/>
                </a:solidFill>
                <a:latin typeface="Times New Roman"/>
                <a:cs typeface="Times New Roman"/>
              </a:rPr>
              <a:t>  </a:t>
            </a:r>
            <a:r>
              <a:rPr lang="en-US" altLang="zh-CN" dirty="0" err="1">
                <a:solidFill>
                  <a:srgbClr val="043092"/>
                </a:solidFill>
                <a:latin typeface="Times New Roman"/>
                <a:ea typeface="Times New Roman"/>
              </a:rPr>
              <a:t>usul</a:t>
            </a:r>
            <a:r>
              <a:rPr lang="en-US" altLang="zh-CN" spc="69" dirty="0">
                <a:solidFill>
                  <a:srgbClr val="043092"/>
                </a:solidFill>
                <a:latin typeface="Times New Roman"/>
                <a:cs typeface="Times New Roman"/>
              </a:rPr>
              <a:t>  </a:t>
            </a:r>
            <a:r>
              <a:rPr lang="en-US" altLang="zh-CN" dirty="0" err="1">
                <a:solidFill>
                  <a:srgbClr val="043092"/>
                </a:solidFill>
                <a:latin typeface="Times New Roman"/>
                <a:ea typeface="Times New Roman"/>
              </a:rPr>
              <a:t>ve</a:t>
            </a:r>
            <a:r>
              <a:rPr lang="en-US" altLang="zh-CN" spc="69" dirty="0">
                <a:solidFill>
                  <a:srgbClr val="043092"/>
                </a:solidFill>
                <a:latin typeface="Times New Roman"/>
                <a:cs typeface="Times New Roman"/>
              </a:rPr>
              <a:t>  </a:t>
            </a:r>
            <a:r>
              <a:rPr lang="en-US" altLang="zh-CN" dirty="0" err="1">
                <a:solidFill>
                  <a:srgbClr val="043092"/>
                </a:solidFill>
                <a:latin typeface="Times New Roman"/>
                <a:ea typeface="Times New Roman"/>
              </a:rPr>
              <a:t>esasları</a:t>
            </a:r>
            <a:r>
              <a:rPr lang="en-US" altLang="zh-CN" spc="69" dirty="0">
                <a:solidFill>
                  <a:srgbClr val="043092"/>
                </a:solidFill>
                <a:latin typeface="Times New Roman"/>
                <a:cs typeface="Times New Roman"/>
              </a:rPr>
              <a:t>  </a:t>
            </a:r>
            <a:r>
              <a:rPr lang="en-US" altLang="zh-CN" dirty="0" err="1">
                <a:solidFill>
                  <a:srgbClr val="043092"/>
                </a:solidFill>
                <a:latin typeface="Times New Roman"/>
                <a:ea typeface="Times New Roman"/>
              </a:rPr>
              <a:t>bütün</a:t>
            </a:r>
            <a:r>
              <a:rPr lang="en-US" altLang="zh-CN" spc="69" dirty="0">
                <a:solidFill>
                  <a:srgbClr val="043092"/>
                </a:solidFill>
                <a:latin typeface="Times New Roman"/>
                <a:cs typeface="Times New Roman"/>
              </a:rPr>
              <a:t>  </a:t>
            </a:r>
            <a:r>
              <a:rPr lang="en-US" altLang="zh-CN" dirty="0" err="1">
                <a:solidFill>
                  <a:srgbClr val="043092"/>
                </a:solidFill>
                <a:latin typeface="Times New Roman"/>
                <a:ea typeface="Times New Roman"/>
              </a:rPr>
              <a:t>kurumları</a:t>
            </a:r>
            <a:r>
              <a:rPr lang="en-US" altLang="zh-CN" spc="64" dirty="0">
                <a:solidFill>
                  <a:srgbClr val="043092"/>
                </a:solidFill>
                <a:latin typeface="Times New Roman"/>
                <a:cs typeface="Times New Roman"/>
              </a:rPr>
              <a:t>  </a:t>
            </a:r>
            <a:r>
              <a:rPr lang="en-US" altLang="zh-CN" dirty="0" err="1">
                <a:solidFill>
                  <a:srgbClr val="043092"/>
                </a:solidFill>
                <a:latin typeface="Times New Roman"/>
                <a:ea typeface="Times New Roman"/>
              </a:rPr>
              <a:t>kapsayacak</a:t>
            </a:r>
            <a:r>
              <a:rPr lang="en-US" altLang="zh-CN" spc="69" dirty="0">
                <a:solidFill>
                  <a:srgbClr val="043092"/>
                </a:solidFill>
                <a:latin typeface="Times New Roman"/>
                <a:cs typeface="Times New Roman"/>
              </a:rPr>
              <a:t>  </a:t>
            </a:r>
            <a:r>
              <a:rPr lang="en-US" altLang="zh-CN" dirty="0" err="1">
                <a:solidFill>
                  <a:srgbClr val="043092"/>
                </a:solidFill>
                <a:latin typeface="Times New Roman"/>
                <a:ea typeface="Times New Roman"/>
              </a:rPr>
              <a:t>şekilde</a:t>
            </a:r>
            <a:r>
              <a:rPr lang="en-US" altLang="zh-CN" spc="75" dirty="0">
                <a:solidFill>
                  <a:srgbClr val="043092"/>
                </a:solidFill>
                <a:latin typeface="Times New Roman"/>
                <a:cs typeface="Times New Roman"/>
              </a:rPr>
              <a:t> </a:t>
            </a:r>
            <a:r>
              <a:rPr lang="en-US" altLang="zh-CN" dirty="0" err="1">
                <a:solidFill>
                  <a:srgbClr val="043092"/>
                </a:solidFill>
                <a:latin typeface="Times New Roman"/>
                <a:ea typeface="Times New Roman"/>
              </a:rPr>
              <a:t>ve</a:t>
            </a:r>
            <a:r>
              <a:rPr lang="en-US" altLang="zh-CN" spc="69" dirty="0">
                <a:solidFill>
                  <a:srgbClr val="043092"/>
                </a:solidFill>
                <a:latin typeface="Times New Roman"/>
                <a:cs typeface="Times New Roman"/>
              </a:rPr>
              <a:t> </a:t>
            </a:r>
            <a:r>
              <a:rPr lang="en-US" altLang="zh-CN" dirty="0">
                <a:solidFill>
                  <a:srgbClr val="043092"/>
                </a:solidFill>
                <a:latin typeface="Times New Roman"/>
                <a:ea typeface="Times New Roman"/>
              </a:rPr>
              <a:t>154’üncü</a:t>
            </a:r>
            <a:r>
              <a:rPr lang="en-US" altLang="zh-CN" spc="69" dirty="0">
                <a:solidFill>
                  <a:srgbClr val="043092"/>
                </a:solidFill>
                <a:latin typeface="Times New Roman"/>
                <a:cs typeface="Times New Roman"/>
              </a:rPr>
              <a:t>  </a:t>
            </a:r>
            <a:r>
              <a:rPr lang="en-US" altLang="zh-CN" dirty="0" err="1">
                <a:solidFill>
                  <a:srgbClr val="043092"/>
                </a:solidFill>
                <a:latin typeface="Times New Roman"/>
                <a:ea typeface="Times New Roman"/>
              </a:rPr>
              <a:t>madde</a:t>
            </a:r>
            <a:r>
              <a:rPr lang="en-US" altLang="zh-CN" spc="69" dirty="0">
                <a:solidFill>
                  <a:srgbClr val="043092"/>
                </a:solidFill>
                <a:latin typeface="Times New Roman"/>
                <a:cs typeface="Times New Roman"/>
              </a:rPr>
              <a:t> </a:t>
            </a:r>
            <a:r>
              <a:rPr lang="en-US" altLang="zh-CN" dirty="0" err="1">
                <a:solidFill>
                  <a:srgbClr val="043092"/>
                </a:solidFill>
                <a:latin typeface="Times New Roman"/>
                <a:ea typeface="Times New Roman"/>
              </a:rPr>
              <a:t>uyarınca</a:t>
            </a:r>
            <a:r>
              <a:rPr lang="en-US" altLang="zh-CN" dirty="0">
                <a:solidFill>
                  <a:srgbClr val="043092"/>
                </a:solidFill>
                <a:latin typeface="Times New Roman"/>
                <a:cs typeface="Times New Roman"/>
              </a:rPr>
              <a:t> </a:t>
            </a:r>
            <a:r>
              <a:rPr lang="en-US" altLang="zh-CN" dirty="0" err="1">
                <a:solidFill>
                  <a:srgbClr val="043092"/>
                </a:solidFill>
                <a:latin typeface="Times New Roman"/>
                <a:ea typeface="Times New Roman"/>
              </a:rPr>
              <a:t>katsayının</a:t>
            </a:r>
            <a:r>
              <a:rPr lang="en-US" altLang="zh-CN" spc="44" dirty="0">
                <a:solidFill>
                  <a:srgbClr val="043092"/>
                </a:solidFill>
                <a:latin typeface="Times New Roman"/>
                <a:cs typeface="Times New Roman"/>
              </a:rPr>
              <a:t>  </a:t>
            </a:r>
            <a:r>
              <a:rPr lang="en-US" altLang="zh-CN" dirty="0" err="1">
                <a:solidFill>
                  <a:srgbClr val="043092"/>
                </a:solidFill>
                <a:latin typeface="Times New Roman"/>
                <a:ea typeface="Times New Roman"/>
              </a:rPr>
              <a:t>Cumhurbaşkanınca</a:t>
            </a:r>
            <a:r>
              <a:rPr lang="en-US" altLang="zh-CN" spc="50" dirty="0">
                <a:solidFill>
                  <a:srgbClr val="043092"/>
                </a:solidFill>
                <a:latin typeface="Times New Roman"/>
                <a:cs typeface="Times New Roman"/>
              </a:rPr>
              <a:t>  </a:t>
            </a:r>
            <a:r>
              <a:rPr lang="en-US" altLang="zh-CN" dirty="0" err="1">
                <a:solidFill>
                  <a:srgbClr val="043092"/>
                </a:solidFill>
                <a:latin typeface="Times New Roman"/>
                <a:ea typeface="Times New Roman"/>
              </a:rPr>
              <a:t>değiştirilmesi</a:t>
            </a:r>
            <a:r>
              <a:rPr lang="en-US" altLang="zh-CN" spc="50" dirty="0">
                <a:solidFill>
                  <a:srgbClr val="043092"/>
                </a:solidFill>
                <a:latin typeface="Times New Roman"/>
                <a:cs typeface="Times New Roman"/>
              </a:rPr>
              <a:t>  </a:t>
            </a:r>
            <a:r>
              <a:rPr lang="en-US" altLang="zh-CN" dirty="0" err="1">
                <a:solidFill>
                  <a:srgbClr val="043092"/>
                </a:solidFill>
                <a:latin typeface="Times New Roman"/>
                <a:ea typeface="Times New Roman"/>
              </a:rPr>
              <a:t>durumu</a:t>
            </a:r>
            <a:r>
              <a:rPr lang="en-US" altLang="zh-CN" spc="50" dirty="0">
                <a:solidFill>
                  <a:srgbClr val="043092"/>
                </a:solidFill>
                <a:latin typeface="Times New Roman"/>
                <a:cs typeface="Times New Roman"/>
              </a:rPr>
              <a:t>  </a:t>
            </a:r>
            <a:r>
              <a:rPr lang="en-US" altLang="zh-CN" dirty="0" err="1">
                <a:solidFill>
                  <a:srgbClr val="043092"/>
                </a:solidFill>
                <a:latin typeface="Times New Roman"/>
                <a:ea typeface="Times New Roman"/>
              </a:rPr>
              <a:t>hariç</a:t>
            </a:r>
            <a:r>
              <a:rPr lang="en-US" altLang="zh-CN" spc="50" dirty="0">
                <a:solidFill>
                  <a:srgbClr val="043092"/>
                </a:solidFill>
                <a:latin typeface="Times New Roman"/>
                <a:cs typeface="Times New Roman"/>
              </a:rPr>
              <a:t>  </a:t>
            </a:r>
            <a:r>
              <a:rPr lang="en-US" altLang="zh-CN" dirty="0" err="1">
                <a:solidFill>
                  <a:srgbClr val="043092"/>
                </a:solidFill>
                <a:latin typeface="Times New Roman"/>
                <a:ea typeface="Times New Roman"/>
              </a:rPr>
              <a:t>yılda</a:t>
            </a:r>
            <a:r>
              <a:rPr lang="en-US" altLang="zh-CN" spc="50" dirty="0">
                <a:solidFill>
                  <a:srgbClr val="043092"/>
                </a:solidFill>
                <a:latin typeface="Times New Roman"/>
                <a:cs typeface="Times New Roman"/>
              </a:rPr>
              <a:t>  </a:t>
            </a:r>
            <a:r>
              <a:rPr lang="en-US" altLang="zh-CN" dirty="0" err="1">
                <a:solidFill>
                  <a:srgbClr val="043092"/>
                </a:solidFill>
                <a:latin typeface="Times New Roman"/>
                <a:ea typeface="Times New Roman"/>
              </a:rPr>
              <a:t>bir</a:t>
            </a:r>
            <a:r>
              <a:rPr lang="en-US" altLang="zh-CN" spc="50" dirty="0">
                <a:solidFill>
                  <a:srgbClr val="043092"/>
                </a:solidFill>
                <a:latin typeface="Times New Roman"/>
                <a:cs typeface="Times New Roman"/>
              </a:rPr>
              <a:t>  </a:t>
            </a:r>
            <a:r>
              <a:rPr lang="en-US" altLang="zh-CN" dirty="0" err="1">
                <a:solidFill>
                  <a:srgbClr val="043092"/>
                </a:solidFill>
                <a:latin typeface="Times New Roman"/>
                <a:ea typeface="Times New Roman"/>
              </a:rPr>
              <a:t>defa</a:t>
            </a:r>
            <a:r>
              <a:rPr lang="en-US" altLang="zh-CN" spc="50" dirty="0">
                <a:solidFill>
                  <a:srgbClr val="043092"/>
                </a:solidFill>
                <a:latin typeface="Times New Roman"/>
                <a:cs typeface="Times New Roman"/>
              </a:rPr>
              <a:t>  </a:t>
            </a:r>
            <a:r>
              <a:rPr lang="en-US" altLang="zh-CN" dirty="0" err="1">
                <a:solidFill>
                  <a:srgbClr val="043092"/>
                </a:solidFill>
                <a:latin typeface="Times New Roman"/>
                <a:ea typeface="Times New Roman"/>
              </a:rPr>
              <a:t>olmak</a:t>
            </a:r>
            <a:r>
              <a:rPr lang="en-US" altLang="zh-CN" spc="50" dirty="0">
                <a:solidFill>
                  <a:srgbClr val="043092"/>
                </a:solidFill>
                <a:latin typeface="Times New Roman"/>
                <a:cs typeface="Times New Roman"/>
              </a:rPr>
              <a:t>  </a:t>
            </a:r>
            <a:r>
              <a:rPr lang="en-US" altLang="zh-CN" dirty="0" err="1">
                <a:solidFill>
                  <a:srgbClr val="043092"/>
                </a:solidFill>
                <a:latin typeface="Times New Roman"/>
                <a:ea typeface="Times New Roman"/>
              </a:rPr>
              <a:t>üzere</a:t>
            </a:r>
            <a:r>
              <a:rPr lang="en-US" altLang="zh-CN" spc="50" dirty="0">
                <a:solidFill>
                  <a:srgbClr val="043092"/>
                </a:solidFill>
                <a:latin typeface="Times New Roman"/>
                <a:cs typeface="Times New Roman"/>
              </a:rPr>
              <a:t>  </a:t>
            </a:r>
            <a:r>
              <a:rPr lang="en-US" altLang="zh-CN" dirty="0" err="1">
                <a:solidFill>
                  <a:srgbClr val="043092"/>
                </a:solidFill>
                <a:latin typeface="Times New Roman"/>
                <a:ea typeface="Times New Roman"/>
              </a:rPr>
              <a:t>hazırlanır</a:t>
            </a:r>
            <a:r>
              <a:rPr lang="en-US" altLang="zh-CN" spc="50" dirty="0">
                <a:solidFill>
                  <a:srgbClr val="043092"/>
                </a:solidFill>
                <a:latin typeface="Times New Roman"/>
                <a:cs typeface="Times New Roman"/>
              </a:rPr>
              <a:t>  </a:t>
            </a:r>
            <a:r>
              <a:rPr lang="en-US" altLang="zh-CN" dirty="0" err="1">
                <a:solidFill>
                  <a:srgbClr val="043092"/>
                </a:solidFill>
                <a:latin typeface="Times New Roman"/>
                <a:ea typeface="Times New Roman"/>
              </a:rPr>
              <a:t>ve</a:t>
            </a:r>
            <a:r>
              <a:rPr lang="en-US" altLang="zh-CN" dirty="0">
                <a:solidFill>
                  <a:srgbClr val="043092"/>
                </a:solidFill>
                <a:latin typeface="Times New Roman"/>
                <a:cs typeface="Times New Roman"/>
              </a:rPr>
              <a:t> </a:t>
            </a:r>
            <a:r>
              <a:rPr lang="en-US" altLang="zh-CN" dirty="0" err="1">
                <a:solidFill>
                  <a:srgbClr val="043092"/>
                </a:solidFill>
                <a:latin typeface="Times New Roman"/>
                <a:ea typeface="Times New Roman"/>
              </a:rPr>
              <a:t>Cumhurbaşkanı</a:t>
            </a:r>
            <a:r>
              <a:rPr lang="en-US" altLang="zh-CN" dirty="0">
                <a:solidFill>
                  <a:srgbClr val="043092"/>
                </a:solidFill>
                <a:latin typeface="Times New Roman"/>
                <a:cs typeface="Times New Roman"/>
              </a:rPr>
              <a:t> </a:t>
            </a:r>
            <a:r>
              <a:rPr lang="en-US" altLang="zh-CN" dirty="0" err="1">
                <a:solidFill>
                  <a:srgbClr val="043092"/>
                </a:solidFill>
                <a:latin typeface="Times New Roman"/>
                <a:ea typeface="Times New Roman"/>
              </a:rPr>
              <a:t>Kararı</a:t>
            </a:r>
            <a:r>
              <a:rPr lang="en-US" altLang="zh-CN" dirty="0">
                <a:solidFill>
                  <a:srgbClr val="043092"/>
                </a:solidFill>
                <a:latin typeface="Times New Roman"/>
                <a:cs typeface="Times New Roman"/>
              </a:rPr>
              <a:t> </a:t>
            </a:r>
            <a:r>
              <a:rPr lang="en-US" altLang="zh-CN" dirty="0" err="1">
                <a:solidFill>
                  <a:srgbClr val="043092"/>
                </a:solidFill>
                <a:latin typeface="Times New Roman"/>
                <a:ea typeface="Times New Roman"/>
              </a:rPr>
              <a:t>ile</a:t>
            </a:r>
            <a:r>
              <a:rPr lang="en-US" altLang="zh-CN" dirty="0">
                <a:solidFill>
                  <a:srgbClr val="043092"/>
                </a:solidFill>
                <a:latin typeface="Times New Roman"/>
                <a:cs typeface="Times New Roman"/>
              </a:rPr>
              <a:t> </a:t>
            </a:r>
            <a:r>
              <a:rPr lang="en-US" altLang="zh-CN" dirty="0" err="1">
                <a:solidFill>
                  <a:srgbClr val="043092"/>
                </a:solidFill>
                <a:latin typeface="Times New Roman"/>
                <a:ea typeface="Times New Roman"/>
              </a:rPr>
              <a:t>yürürlüğe</a:t>
            </a:r>
            <a:r>
              <a:rPr lang="en-US" altLang="zh-CN" dirty="0">
                <a:solidFill>
                  <a:srgbClr val="043092"/>
                </a:solidFill>
                <a:latin typeface="Times New Roman"/>
                <a:cs typeface="Times New Roman"/>
              </a:rPr>
              <a:t> </a:t>
            </a:r>
            <a:r>
              <a:rPr lang="en-US" altLang="zh-CN" dirty="0" err="1">
                <a:solidFill>
                  <a:srgbClr val="043092"/>
                </a:solidFill>
                <a:latin typeface="Times New Roman"/>
                <a:ea typeface="Times New Roman"/>
              </a:rPr>
              <a:t>konulur</a:t>
            </a:r>
            <a:r>
              <a:rPr lang="en-US" altLang="zh-CN" dirty="0">
                <a:solidFill>
                  <a:srgbClr val="043092"/>
                </a:solidFill>
                <a:latin typeface="Times New Roman"/>
                <a:ea typeface="Times New Roman"/>
              </a:rPr>
              <a:t>.</a:t>
            </a:r>
            <a:r>
              <a:rPr lang="en-US" altLang="zh-CN" dirty="0">
                <a:solidFill>
                  <a:srgbClr val="043092"/>
                </a:solidFill>
                <a:latin typeface="Times New Roman"/>
                <a:cs typeface="Times New Roman"/>
              </a:rPr>
              <a:t> </a:t>
            </a:r>
            <a:r>
              <a:rPr lang="en-US" altLang="zh-CN" dirty="0" err="1">
                <a:solidFill>
                  <a:srgbClr val="043092"/>
                </a:solidFill>
                <a:latin typeface="Times New Roman"/>
                <a:ea typeface="Times New Roman"/>
              </a:rPr>
              <a:t>Damga</a:t>
            </a:r>
            <a:r>
              <a:rPr lang="en-US" altLang="zh-CN" dirty="0">
                <a:solidFill>
                  <a:srgbClr val="043092"/>
                </a:solidFill>
                <a:latin typeface="Times New Roman"/>
                <a:cs typeface="Times New Roman"/>
              </a:rPr>
              <a:t> </a:t>
            </a:r>
            <a:r>
              <a:rPr lang="en-US" altLang="zh-CN" dirty="0" err="1">
                <a:solidFill>
                  <a:srgbClr val="043092"/>
                </a:solidFill>
                <a:latin typeface="Times New Roman"/>
                <a:ea typeface="Times New Roman"/>
              </a:rPr>
              <a:t>vergisi</a:t>
            </a:r>
            <a:r>
              <a:rPr lang="en-US" altLang="zh-CN" dirty="0">
                <a:solidFill>
                  <a:srgbClr val="043092"/>
                </a:solidFill>
                <a:latin typeface="Times New Roman"/>
                <a:cs typeface="Times New Roman"/>
              </a:rPr>
              <a:t> </a:t>
            </a:r>
            <a:r>
              <a:rPr lang="en-US" altLang="zh-CN" dirty="0" err="1">
                <a:solidFill>
                  <a:srgbClr val="043092"/>
                </a:solidFill>
                <a:latin typeface="Times New Roman"/>
                <a:ea typeface="Times New Roman"/>
              </a:rPr>
              <a:t>hariç</a:t>
            </a:r>
            <a:r>
              <a:rPr lang="en-US" altLang="zh-CN" dirty="0">
                <a:solidFill>
                  <a:srgbClr val="043092"/>
                </a:solidFill>
                <a:latin typeface="Times New Roman"/>
                <a:cs typeface="Times New Roman"/>
              </a:rPr>
              <a:t> </a:t>
            </a:r>
            <a:r>
              <a:rPr lang="en-US" altLang="zh-CN" dirty="0" err="1">
                <a:solidFill>
                  <a:srgbClr val="043092"/>
                </a:solidFill>
                <a:latin typeface="Times New Roman"/>
                <a:ea typeface="Times New Roman"/>
              </a:rPr>
              <a:t>herhangi</a:t>
            </a:r>
            <a:r>
              <a:rPr lang="en-US" altLang="zh-CN" dirty="0">
                <a:solidFill>
                  <a:srgbClr val="043092"/>
                </a:solidFill>
                <a:latin typeface="Times New Roman"/>
                <a:cs typeface="Times New Roman"/>
              </a:rPr>
              <a:t> </a:t>
            </a:r>
            <a:r>
              <a:rPr lang="en-US" altLang="zh-CN" dirty="0" err="1">
                <a:solidFill>
                  <a:srgbClr val="043092"/>
                </a:solidFill>
                <a:latin typeface="Times New Roman"/>
                <a:ea typeface="Times New Roman"/>
              </a:rPr>
              <a:t>bir</a:t>
            </a:r>
            <a:r>
              <a:rPr lang="en-US" altLang="zh-CN" dirty="0">
                <a:solidFill>
                  <a:srgbClr val="043092"/>
                </a:solidFill>
                <a:latin typeface="Times New Roman"/>
                <a:cs typeface="Times New Roman"/>
              </a:rPr>
              <a:t> </a:t>
            </a:r>
            <a:r>
              <a:rPr lang="en-US" altLang="zh-CN" dirty="0" err="1">
                <a:solidFill>
                  <a:srgbClr val="043092"/>
                </a:solidFill>
                <a:latin typeface="Times New Roman"/>
                <a:ea typeface="Times New Roman"/>
              </a:rPr>
              <a:t>vergiye</a:t>
            </a:r>
            <a:r>
              <a:rPr lang="en-US" altLang="zh-CN" dirty="0">
                <a:solidFill>
                  <a:srgbClr val="043092"/>
                </a:solidFill>
                <a:latin typeface="Times New Roman"/>
                <a:cs typeface="Times New Roman"/>
              </a:rPr>
              <a:t> </a:t>
            </a:r>
            <a:r>
              <a:rPr lang="en-US" altLang="zh-CN" dirty="0" err="1">
                <a:solidFill>
                  <a:srgbClr val="043092"/>
                </a:solidFill>
                <a:latin typeface="Times New Roman"/>
                <a:ea typeface="Times New Roman"/>
              </a:rPr>
              <a:t>tabi</a:t>
            </a:r>
            <a:r>
              <a:rPr lang="en-US" altLang="zh-CN" spc="-110" dirty="0">
                <a:solidFill>
                  <a:srgbClr val="043092"/>
                </a:solidFill>
                <a:latin typeface="Times New Roman"/>
                <a:cs typeface="Times New Roman"/>
              </a:rPr>
              <a:t> </a:t>
            </a:r>
            <a:r>
              <a:rPr lang="en-US" altLang="zh-CN" dirty="0" err="1">
                <a:solidFill>
                  <a:srgbClr val="043092"/>
                </a:solidFill>
                <a:latin typeface="Times New Roman"/>
                <a:ea typeface="Times New Roman"/>
              </a:rPr>
              <a:t>tutulmaz</a:t>
            </a:r>
            <a:r>
              <a:rPr lang="en-US" altLang="zh-CN" dirty="0" smtClean="0">
                <a:solidFill>
                  <a:srgbClr val="043092"/>
                </a:solidFill>
                <a:latin typeface="Times New Roman"/>
                <a:ea typeface="Times New Roman"/>
              </a:rPr>
              <a:t>.</a:t>
            </a:r>
            <a:endParaRPr lang="tr-TR" altLang="zh-CN" dirty="0" smtClean="0">
              <a:solidFill>
                <a:srgbClr val="043092"/>
              </a:solidFill>
              <a:latin typeface="Times New Roman"/>
              <a:ea typeface="Times New Roman"/>
            </a:endParaRPr>
          </a:p>
          <a:p>
            <a:pPr marL="0" indent="0">
              <a:lnSpc>
                <a:spcPct val="100000"/>
              </a:lnSpc>
              <a:buNone/>
            </a:pPr>
            <a:r>
              <a:rPr lang="en-US" altLang="zh-CN" sz="3200" b="1" dirty="0" err="1" smtClean="0">
                <a:solidFill>
                  <a:srgbClr val="043092"/>
                </a:solidFill>
                <a:latin typeface="Times New Roman"/>
                <a:ea typeface="Times New Roman"/>
              </a:rPr>
              <a:t>Tazminat</a:t>
            </a:r>
            <a:r>
              <a:rPr lang="en-US" altLang="zh-CN" sz="3200" b="1" spc="-64" dirty="0" smtClean="0">
                <a:solidFill>
                  <a:srgbClr val="043092"/>
                </a:solidFill>
                <a:latin typeface="Times New Roman"/>
                <a:cs typeface="Times New Roman"/>
              </a:rPr>
              <a:t> </a:t>
            </a:r>
            <a:r>
              <a:rPr lang="en-US" altLang="zh-CN" sz="3200" b="1" dirty="0" err="1">
                <a:solidFill>
                  <a:srgbClr val="043092"/>
                </a:solidFill>
                <a:latin typeface="Times New Roman"/>
                <a:ea typeface="Times New Roman"/>
              </a:rPr>
              <a:t>Miktarı</a:t>
            </a:r>
            <a:r>
              <a:rPr lang="en-US" altLang="zh-CN" sz="3200" b="1" spc="-69" dirty="0">
                <a:solidFill>
                  <a:srgbClr val="043092"/>
                </a:solidFill>
                <a:latin typeface="Times New Roman"/>
                <a:cs typeface="Times New Roman"/>
              </a:rPr>
              <a:t> </a:t>
            </a:r>
            <a:r>
              <a:rPr lang="en-US" altLang="zh-CN" sz="3200" b="1" dirty="0">
                <a:solidFill>
                  <a:srgbClr val="043092"/>
                </a:solidFill>
                <a:latin typeface="Times New Roman"/>
                <a:ea typeface="Times New Roman"/>
              </a:rPr>
              <a:t>=</a:t>
            </a:r>
            <a:r>
              <a:rPr lang="en-US" altLang="zh-CN" sz="3200" b="1" spc="-64" dirty="0">
                <a:solidFill>
                  <a:srgbClr val="043092"/>
                </a:solidFill>
                <a:latin typeface="Times New Roman"/>
                <a:cs typeface="Times New Roman"/>
              </a:rPr>
              <a:t> </a:t>
            </a:r>
            <a:r>
              <a:rPr lang="en-US" altLang="zh-CN" sz="3200" b="1" dirty="0" err="1">
                <a:solidFill>
                  <a:srgbClr val="043092"/>
                </a:solidFill>
                <a:latin typeface="Times New Roman"/>
                <a:ea typeface="Times New Roman"/>
              </a:rPr>
              <a:t>En</a:t>
            </a:r>
            <a:r>
              <a:rPr lang="en-US" altLang="zh-CN" sz="3200" b="1" spc="-69" dirty="0">
                <a:solidFill>
                  <a:srgbClr val="043092"/>
                </a:solidFill>
                <a:latin typeface="Times New Roman"/>
                <a:cs typeface="Times New Roman"/>
              </a:rPr>
              <a:t> </a:t>
            </a:r>
            <a:r>
              <a:rPr lang="en-US" altLang="zh-CN" sz="3200" b="1" dirty="0" err="1">
                <a:solidFill>
                  <a:srgbClr val="043092"/>
                </a:solidFill>
                <a:latin typeface="Times New Roman"/>
                <a:ea typeface="Times New Roman"/>
              </a:rPr>
              <a:t>Yüksek</a:t>
            </a:r>
            <a:r>
              <a:rPr lang="en-US" altLang="zh-CN" sz="3200" b="1" spc="-64" dirty="0">
                <a:solidFill>
                  <a:srgbClr val="043092"/>
                </a:solidFill>
                <a:latin typeface="Times New Roman"/>
                <a:cs typeface="Times New Roman"/>
              </a:rPr>
              <a:t> </a:t>
            </a:r>
            <a:r>
              <a:rPr lang="en-US" altLang="zh-CN" sz="3200" b="1" dirty="0" err="1">
                <a:solidFill>
                  <a:srgbClr val="043092"/>
                </a:solidFill>
                <a:latin typeface="Times New Roman"/>
                <a:ea typeface="Times New Roman"/>
              </a:rPr>
              <a:t>Devlet</a:t>
            </a:r>
            <a:r>
              <a:rPr lang="en-US" altLang="zh-CN" sz="3200" b="1" spc="-69" dirty="0">
                <a:solidFill>
                  <a:srgbClr val="043092"/>
                </a:solidFill>
                <a:latin typeface="Times New Roman"/>
                <a:cs typeface="Times New Roman"/>
              </a:rPr>
              <a:t> </a:t>
            </a:r>
            <a:r>
              <a:rPr lang="en-US" altLang="zh-CN" sz="3200" b="1" dirty="0" err="1">
                <a:solidFill>
                  <a:srgbClr val="043092"/>
                </a:solidFill>
                <a:latin typeface="Times New Roman"/>
                <a:ea typeface="Times New Roman"/>
              </a:rPr>
              <a:t>Memuru</a:t>
            </a:r>
            <a:r>
              <a:rPr lang="en-US" altLang="zh-CN" sz="3200" b="1" spc="-64" dirty="0">
                <a:solidFill>
                  <a:srgbClr val="043092"/>
                </a:solidFill>
                <a:latin typeface="Times New Roman"/>
                <a:cs typeface="Times New Roman"/>
              </a:rPr>
              <a:t> </a:t>
            </a:r>
            <a:r>
              <a:rPr lang="en-US" altLang="zh-CN" sz="3200" b="1" dirty="0" err="1">
                <a:solidFill>
                  <a:srgbClr val="043092"/>
                </a:solidFill>
                <a:latin typeface="Times New Roman"/>
                <a:ea typeface="Times New Roman"/>
              </a:rPr>
              <a:t>Aylığı</a:t>
            </a:r>
            <a:r>
              <a:rPr lang="en-US" altLang="zh-CN" sz="3200" b="1" spc="-69" dirty="0">
                <a:solidFill>
                  <a:srgbClr val="043092"/>
                </a:solidFill>
                <a:latin typeface="Times New Roman"/>
                <a:cs typeface="Times New Roman"/>
              </a:rPr>
              <a:t> </a:t>
            </a:r>
            <a:r>
              <a:rPr lang="en-US" altLang="zh-CN" sz="3200" b="1" dirty="0">
                <a:solidFill>
                  <a:srgbClr val="043092"/>
                </a:solidFill>
                <a:latin typeface="Times New Roman"/>
                <a:ea typeface="Times New Roman"/>
              </a:rPr>
              <a:t>X</a:t>
            </a:r>
            <a:r>
              <a:rPr lang="en-US" altLang="zh-CN" sz="3200" b="1" spc="-64" dirty="0">
                <a:solidFill>
                  <a:srgbClr val="043092"/>
                </a:solidFill>
                <a:latin typeface="Times New Roman"/>
                <a:cs typeface="Times New Roman"/>
              </a:rPr>
              <a:t> </a:t>
            </a:r>
            <a:r>
              <a:rPr lang="en-US" altLang="zh-CN" sz="3200" b="1" dirty="0" err="1">
                <a:solidFill>
                  <a:srgbClr val="043092"/>
                </a:solidFill>
                <a:latin typeface="Times New Roman"/>
                <a:ea typeface="Times New Roman"/>
              </a:rPr>
              <a:t>Tazminat</a:t>
            </a:r>
            <a:r>
              <a:rPr lang="en-US" altLang="zh-CN" sz="3200" b="1" spc="-75" dirty="0">
                <a:solidFill>
                  <a:srgbClr val="043092"/>
                </a:solidFill>
                <a:latin typeface="Times New Roman"/>
                <a:cs typeface="Times New Roman"/>
              </a:rPr>
              <a:t> </a:t>
            </a:r>
            <a:r>
              <a:rPr lang="en-US" altLang="zh-CN" sz="3200" b="1" dirty="0" err="1" smtClean="0">
                <a:solidFill>
                  <a:srgbClr val="043092"/>
                </a:solidFill>
                <a:latin typeface="Times New Roman"/>
                <a:ea typeface="Times New Roman"/>
              </a:rPr>
              <a:t>Oranı</a:t>
            </a:r>
            <a:endParaRPr lang="tr-TR" altLang="zh-CN" sz="3200" b="1" dirty="0" smtClean="0">
              <a:solidFill>
                <a:srgbClr val="043092"/>
              </a:solidFill>
              <a:latin typeface="Times New Roman"/>
              <a:ea typeface="Times New Roman"/>
            </a:endParaRPr>
          </a:p>
          <a:p>
            <a:pPr marL="0" indent="0">
              <a:lnSpc>
                <a:spcPct val="100000"/>
              </a:lnSpc>
              <a:buNone/>
            </a:pPr>
            <a:endParaRPr lang="en-US" dirty="0"/>
          </a:p>
          <a:p>
            <a:pPr marL="0" indent="0">
              <a:lnSpc>
                <a:spcPct val="100000"/>
              </a:lnSpc>
              <a:buNone/>
            </a:pPr>
            <a:r>
              <a:rPr lang="en-US" altLang="zh-CN" spc="30" dirty="0" err="1">
                <a:solidFill>
                  <a:srgbClr val="043092"/>
                </a:solidFill>
                <a:latin typeface="Times New Roman"/>
                <a:ea typeface="Times New Roman"/>
              </a:rPr>
              <a:t>Devlet</a:t>
            </a:r>
            <a:r>
              <a:rPr lang="en-US" altLang="zh-CN" spc="15" dirty="0">
                <a:solidFill>
                  <a:srgbClr val="043092"/>
                </a:solidFill>
                <a:latin typeface="Times New Roman"/>
                <a:cs typeface="Times New Roman"/>
              </a:rPr>
              <a:t> </a:t>
            </a:r>
            <a:r>
              <a:rPr lang="en-US" altLang="zh-CN" spc="34" dirty="0" err="1">
                <a:solidFill>
                  <a:srgbClr val="043092"/>
                </a:solidFill>
                <a:latin typeface="Times New Roman"/>
                <a:ea typeface="Times New Roman"/>
              </a:rPr>
              <a:t>Memurlarına</a:t>
            </a:r>
            <a:r>
              <a:rPr lang="en-US" altLang="zh-CN" spc="20" dirty="0">
                <a:solidFill>
                  <a:srgbClr val="043092"/>
                </a:solidFill>
                <a:latin typeface="Times New Roman"/>
                <a:cs typeface="Times New Roman"/>
              </a:rPr>
              <a:t> </a:t>
            </a:r>
            <a:r>
              <a:rPr lang="en-US" altLang="zh-CN" spc="40" dirty="0" err="1">
                <a:solidFill>
                  <a:srgbClr val="043092"/>
                </a:solidFill>
                <a:latin typeface="Times New Roman"/>
                <a:ea typeface="Times New Roman"/>
              </a:rPr>
              <a:t>Ödenecek</a:t>
            </a:r>
            <a:r>
              <a:rPr lang="en-US" altLang="zh-CN" spc="20" dirty="0">
                <a:solidFill>
                  <a:srgbClr val="043092"/>
                </a:solidFill>
                <a:latin typeface="Times New Roman"/>
                <a:cs typeface="Times New Roman"/>
              </a:rPr>
              <a:t> </a:t>
            </a:r>
            <a:r>
              <a:rPr lang="en-US" altLang="zh-CN" spc="50" dirty="0" err="1">
                <a:solidFill>
                  <a:srgbClr val="043092"/>
                </a:solidFill>
                <a:latin typeface="Times New Roman"/>
                <a:ea typeface="Times New Roman"/>
              </a:rPr>
              <a:t>Zam</a:t>
            </a:r>
            <a:r>
              <a:rPr lang="en-US" altLang="zh-CN" spc="20" dirty="0">
                <a:solidFill>
                  <a:srgbClr val="043092"/>
                </a:solidFill>
                <a:latin typeface="Times New Roman"/>
                <a:cs typeface="Times New Roman"/>
              </a:rPr>
              <a:t> </a:t>
            </a:r>
            <a:r>
              <a:rPr lang="en-US" altLang="zh-CN" spc="40" dirty="0" err="1">
                <a:solidFill>
                  <a:srgbClr val="043092"/>
                </a:solidFill>
                <a:latin typeface="Times New Roman"/>
                <a:ea typeface="Times New Roman"/>
              </a:rPr>
              <a:t>ve</a:t>
            </a:r>
            <a:r>
              <a:rPr lang="en-US" altLang="zh-CN" spc="20" dirty="0">
                <a:solidFill>
                  <a:srgbClr val="043092"/>
                </a:solidFill>
                <a:latin typeface="Times New Roman"/>
                <a:cs typeface="Times New Roman"/>
              </a:rPr>
              <a:t> </a:t>
            </a:r>
            <a:r>
              <a:rPr lang="en-US" altLang="zh-CN" spc="30" dirty="0" err="1">
                <a:solidFill>
                  <a:srgbClr val="043092"/>
                </a:solidFill>
                <a:latin typeface="Times New Roman"/>
                <a:ea typeface="Times New Roman"/>
              </a:rPr>
              <a:t>Tazminatlara</a:t>
            </a:r>
            <a:r>
              <a:rPr lang="en-US" altLang="zh-CN" spc="20" dirty="0">
                <a:solidFill>
                  <a:srgbClr val="043092"/>
                </a:solidFill>
                <a:latin typeface="Times New Roman"/>
                <a:cs typeface="Times New Roman"/>
              </a:rPr>
              <a:t> </a:t>
            </a:r>
            <a:r>
              <a:rPr lang="en-US" altLang="zh-CN" spc="30" dirty="0" err="1">
                <a:solidFill>
                  <a:srgbClr val="043092"/>
                </a:solidFill>
                <a:latin typeface="Times New Roman"/>
                <a:ea typeface="Times New Roman"/>
              </a:rPr>
              <a:t>İlişkin</a:t>
            </a:r>
            <a:r>
              <a:rPr lang="en-US" altLang="zh-CN" spc="20" dirty="0">
                <a:solidFill>
                  <a:srgbClr val="043092"/>
                </a:solidFill>
                <a:latin typeface="Times New Roman"/>
                <a:cs typeface="Times New Roman"/>
              </a:rPr>
              <a:t> </a:t>
            </a:r>
            <a:r>
              <a:rPr lang="en-US" altLang="zh-CN" spc="34" dirty="0" err="1">
                <a:solidFill>
                  <a:srgbClr val="043092"/>
                </a:solidFill>
                <a:latin typeface="Times New Roman"/>
                <a:ea typeface="Times New Roman"/>
              </a:rPr>
              <a:t>Kararın</a:t>
            </a:r>
            <a:r>
              <a:rPr lang="en-US" altLang="zh-CN" spc="20" dirty="0">
                <a:solidFill>
                  <a:srgbClr val="043092"/>
                </a:solidFill>
                <a:latin typeface="Times New Roman"/>
                <a:cs typeface="Times New Roman"/>
              </a:rPr>
              <a:t> </a:t>
            </a:r>
            <a:r>
              <a:rPr lang="en-US" altLang="zh-CN" spc="30" dirty="0">
                <a:solidFill>
                  <a:srgbClr val="043092"/>
                </a:solidFill>
                <a:latin typeface="Times New Roman"/>
                <a:ea typeface="Times New Roman"/>
              </a:rPr>
              <a:t>II</a:t>
            </a:r>
            <a:r>
              <a:rPr lang="en-US" altLang="zh-CN" spc="15" dirty="0">
                <a:solidFill>
                  <a:srgbClr val="043092"/>
                </a:solidFill>
                <a:latin typeface="Times New Roman"/>
                <a:cs typeface="Times New Roman"/>
              </a:rPr>
              <a:t> </a:t>
            </a:r>
            <a:r>
              <a:rPr lang="en-US" altLang="zh-CN" spc="40" dirty="0" err="1">
                <a:solidFill>
                  <a:srgbClr val="043092"/>
                </a:solidFill>
                <a:latin typeface="Times New Roman"/>
                <a:ea typeface="Times New Roman"/>
              </a:rPr>
              <a:t>ve</a:t>
            </a:r>
            <a:r>
              <a:rPr lang="en-US" altLang="zh-CN" spc="20" dirty="0">
                <a:solidFill>
                  <a:srgbClr val="043092"/>
                </a:solidFill>
                <a:latin typeface="Times New Roman"/>
                <a:cs typeface="Times New Roman"/>
              </a:rPr>
              <a:t> </a:t>
            </a:r>
            <a:r>
              <a:rPr lang="en-US" altLang="zh-CN" spc="25" dirty="0">
                <a:solidFill>
                  <a:srgbClr val="043092"/>
                </a:solidFill>
                <a:latin typeface="Times New Roman"/>
                <a:ea typeface="Times New Roman"/>
              </a:rPr>
              <a:t>III</a:t>
            </a:r>
            <a:r>
              <a:rPr lang="en-US" altLang="zh-CN" spc="20" dirty="0">
                <a:solidFill>
                  <a:srgbClr val="043092"/>
                </a:solidFill>
                <a:latin typeface="Times New Roman"/>
                <a:cs typeface="Times New Roman"/>
              </a:rPr>
              <a:t> </a:t>
            </a:r>
            <a:r>
              <a:rPr lang="en-US" altLang="zh-CN" spc="25" dirty="0" err="1">
                <a:solidFill>
                  <a:srgbClr val="043092"/>
                </a:solidFill>
                <a:latin typeface="Times New Roman"/>
                <a:ea typeface="Times New Roman"/>
              </a:rPr>
              <a:t>sayılı</a:t>
            </a:r>
            <a:r>
              <a:rPr lang="en-US" altLang="zh-CN" spc="20" dirty="0">
                <a:solidFill>
                  <a:srgbClr val="043092"/>
                </a:solidFill>
                <a:latin typeface="Times New Roman"/>
                <a:cs typeface="Times New Roman"/>
              </a:rPr>
              <a:t> </a:t>
            </a:r>
            <a:r>
              <a:rPr lang="en-US" altLang="zh-CN" spc="30" dirty="0" err="1">
                <a:solidFill>
                  <a:srgbClr val="043092"/>
                </a:solidFill>
                <a:latin typeface="Times New Roman"/>
                <a:ea typeface="Times New Roman"/>
              </a:rPr>
              <a:t>Cetvellerinde</a:t>
            </a:r>
            <a:r>
              <a:rPr lang="en-US" altLang="zh-CN" spc="20" dirty="0">
                <a:solidFill>
                  <a:srgbClr val="043092"/>
                </a:solidFill>
                <a:latin typeface="Times New Roman"/>
                <a:cs typeface="Times New Roman"/>
              </a:rPr>
              <a:t> </a:t>
            </a:r>
            <a:r>
              <a:rPr lang="en-US" altLang="zh-CN" spc="40" dirty="0" err="1">
                <a:solidFill>
                  <a:srgbClr val="043092"/>
                </a:solidFill>
                <a:latin typeface="Times New Roman"/>
                <a:ea typeface="Times New Roman"/>
              </a:rPr>
              <a:t>bazı</a:t>
            </a:r>
            <a:endParaRPr lang="en-US" altLang="zh-CN" spc="40" dirty="0">
              <a:solidFill>
                <a:srgbClr val="043092"/>
              </a:solidFill>
              <a:latin typeface="Times New Roman"/>
              <a:ea typeface="Times New Roman"/>
            </a:endParaRPr>
          </a:p>
          <a:p>
            <a:pPr marL="0" indent="0">
              <a:lnSpc>
                <a:spcPct val="100000"/>
              </a:lnSpc>
              <a:buNone/>
            </a:pPr>
            <a:r>
              <a:rPr lang="en-US" altLang="zh-CN" dirty="0" err="1">
                <a:solidFill>
                  <a:srgbClr val="043092"/>
                </a:solidFill>
                <a:latin typeface="Times New Roman"/>
                <a:ea typeface="Times New Roman"/>
              </a:rPr>
              <a:t>kriterlere</a:t>
            </a:r>
            <a:r>
              <a:rPr lang="en-US" altLang="zh-CN" dirty="0">
                <a:solidFill>
                  <a:srgbClr val="043092"/>
                </a:solidFill>
                <a:latin typeface="Times New Roman"/>
                <a:cs typeface="Times New Roman"/>
              </a:rPr>
              <a:t> </a:t>
            </a:r>
            <a:r>
              <a:rPr lang="en-US" altLang="zh-CN" dirty="0" err="1">
                <a:solidFill>
                  <a:srgbClr val="043092"/>
                </a:solidFill>
                <a:latin typeface="Times New Roman"/>
                <a:ea typeface="Times New Roman"/>
              </a:rPr>
              <a:t>göre</a:t>
            </a:r>
            <a:r>
              <a:rPr lang="en-US" altLang="zh-CN" dirty="0">
                <a:solidFill>
                  <a:srgbClr val="043092"/>
                </a:solidFill>
                <a:latin typeface="Times New Roman"/>
                <a:cs typeface="Times New Roman"/>
              </a:rPr>
              <a:t> </a:t>
            </a:r>
            <a:r>
              <a:rPr lang="en-US" altLang="zh-CN" dirty="0" err="1">
                <a:solidFill>
                  <a:srgbClr val="043092"/>
                </a:solidFill>
                <a:latin typeface="Times New Roman"/>
                <a:ea typeface="Times New Roman"/>
              </a:rPr>
              <a:t>belirlenmiş</a:t>
            </a:r>
            <a:r>
              <a:rPr lang="en-US" altLang="zh-CN" dirty="0">
                <a:solidFill>
                  <a:srgbClr val="043092"/>
                </a:solidFill>
                <a:latin typeface="Times New Roman"/>
                <a:cs typeface="Times New Roman"/>
              </a:rPr>
              <a:t> </a:t>
            </a:r>
            <a:r>
              <a:rPr lang="en-US" altLang="zh-CN" dirty="0" err="1">
                <a:solidFill>
                  <a:srgbClr val="043092"/>
                </a:solidFill>
                <a:latin typeface="Times New Roman"/>
                <a:ea typeface="Times New Roman"/>
              </a:rPr>
              <a:t>olan</a:t>
            </a:r>
            <a:r>
              <a:rPr lang="en-US" altLang="zh-CN" dirty="0">
                <a:solidFill>
                  <a:srgbClr val="043092"/>
                </a:solidFill>
                <a:latin typeface="Times New Roman"/>
                <a:cs typeface="Times New Roman"/>
              </a:rPr>
              <a:t> </a:t>
            </a:r>
            <a:r>
              <a:rPr lang="en-US" altLang="zh-CN" dirty="0" err="1">
                <a:solidFill>
                  <a:srgbClr val="043092"/>
                </a:solidFill>
                <a:latin typeface="Times New Roman"/>
                <a:ea typeface="Times New Roman"/>
              </a:rPr>
              <a:t>tazminatlar</a:t>
            </a:r>
            <a:r>
              <a:rPr lang="en-US" altLang="zh-CN" spc="-64" dirty="0">
                <a:solidFill>
                  <a:srgbClr val="043092"/>
                </a:solidFill>
                <a:latin typeface="Times New Roman"/>
                <a:cs typeface="Times New Roman"/>
              </a:rPr>
              <a:t> </a:t>
            </a:r>
            <a:r>
              <a:rPr lang="en-US" altLang="zh-CN" dirty="0" err="1">
                <a:solidFill>
                  <a:srgbClr val="043092"/>
                </a:solidFill>
                <a:latin typeface="Times New Roman"/>
                <a:ea typeface="Times New Roman"/>
              </a:rPr>
              <a:t>şunlardır</a:t>
            </a:r>
            <a:r>
              <a:rPr lang="en-US" altLang="zh-CN" dirty="0" smtClean="0">
                <a:solidFill>
                  <a:srgbClr val="043092"/>
                </a:solidFill>
                <a:latin typeface="Times New Roman"/>
                <a:ea typeface="Times New Roman"/>
              </a:rPr>
              <a:t>:</a:t>
            </a:r>
            <a:endParaRPr lang="tr-TR" altLang="zh-CN" dirty="0" smtClean="0">
              <a:solidFill>
                <a:srgbClr val="043092"/>
              </a:solidFill>
              <a:latin typeface="Times New Roman"/>
              <a:ea typeface="Times New Roman"/>
            </a:endParaRPr>
          </a:p>
          <a:p>
            <a:pPr>
              <a:lnSpc>
                <a:spcPct val="100000"/>
              </a:lnSpc>
              <a:buFont typeface="Wingdings" panose="05000000000000000000" pitchFamily="2" charset="2"/>
              <a:buChar char="Ø"/>
            </a:pPr>
            <a:r>
              <a:rPr lang="en-US" altLang="zh-CN" dirty="0" err="1">
                <a:solidFill>
                  <a:srgbClr val="043092"/>
                </a:solidFill>
                <a:latin typeface="Times New Roman"/>
                <a:ea typeface="Times New Roman"/>
              </a:rPr>
              <a:t>Özel</a:t>
            </a:r>
            <a:r>
              <a:rPr lang="en-US" altLang="zh-CN" spc="100" dirty="0">
                <a:solidFill>
                  <a:srgbClr val="043092"/>
                </a:solidFill>
                <a:latin typeface="Times New Roman"/>
                <a:cs typeface="Times New Roman"/>
              </a:rPr>
              <a:t> </a:t>
            </a:r>
            <a:r>
              <a:rPr lang="en-US" altLang="zh-CN" dirty="0" err="1">
                <a:solidFill>
                  <a:srgbClr val="043092"/>
                </a:solidFill>
                <a:latin typeface="Times New Roman"/>
                <a:ea typeface="Times New Roman"/>
              </a:rPr>
              <a:t>Hizmet</a:t>
            </a:r>
            <a:r>
              <a:rPr lang="en-US" altLang="zh-CN" spc="94" dirty="0">
                <a:solidFill>
                  <a:srgbClr val="043092"/>
                </a:solidFill>
                <a:latin typeface="Times New Roman"/>
                <a:cs typeface="Times New Roman"/>
              </a:rPr>
              <a:t> </a:t>
            </a:r>
            <a:r>
              <a:rPr lang="en-US" altLang="zh-CN" dirty="0" err="1">
                <a:solidFill>
                  <a:srgbClr val="043092"/>
                </a:solidFill>
                <a:latin typeface="Times New Roman"/>
                <a:ea typeface="Times New Roman"/>
              </a:rPr>
              <a:t>Tazminatı</a:t>
            </a:r>
            <a:endParaRPr lang="en-US" altLang="zh-CN" dirty="0">
              <a:solidFill>
                <a:srgbClr val="043092"/>
              </a:solidFill>
              <a:latin typeface="Times New Roman"/>
              <a:ea typeface="Times New Roman"/>
            </a:endParaRPr>
          </a:p>
          <a:p>
            <a:pPr>
              <a:lnSpc>
                <a:spcPct val="100000"/>
              </a:lnSpc>
              <a:buFont typeface="Wingdings" panose="05000000000000000000" pitchFamily="2" charset="2"/>
              <a:buChar char="Ø"/>
            </a:pPr>
            <a:r>
              <a:rPr lang="en-US" altLang="zh-CN" dirty="0" err="1">
                <a:solidFill>
                  <a:srgbClr val="043092"/>
                </a:solidFill>
                <a:latin typeface="Times New Roman"/>
                <a:ea typeface="Times New Roman"/>
              </a:rPr>
              <a:t>Eğitim</a:t>
            </a:r>
            <a:r>
              <a:rPr lang="en-US" altLang="zh-CN" spc="89" dirty="0">
                <a:solidFill>
                  <a:srgbClr val="043092"/>
                </a:solidFill>
                <a:latin typeface="Times New Roman"/>
                <a:cs typeface="Times New Roman"/>
              </a:rPr>
              <a:t> </a:t>
            </a:r>
            <a:r>
              <a:rPr lang="en-US" altLang="zh-CN" dirty="0" err="1">
                <a:solidFill>
                  <a:srgbClr val="043092"/>
                </a:solidFill>
                <a:latin typeface="Times New Roman"/>
                <a:ea typeface="Times New Roman"/>
              </a:rPr>
              <a:t>Öğretim</a:t>
            </a:r>
            <a:r>
              <a:rPr lang="en-US" altLang="zh-CN" spc="94" dirty="0">
                <a:solidFill>
                  <a:srgbClr val="043092"/>
                </a:solidFill>
                <a:latin typeface="Times New Roman"/>
                <a:cs typeface="Times New Roman"/>
              </a:rPr>
              <a:t> </a:t>
            </a:r>
            <a:r>
              <a:rPr lang="en-US" altLang="zh-CN" dirty="0" err="1">
                <a:solidFill>
                  <a:srgbClr val="043092"/>
                </a:solidFill>
                <a:latin typeface="Times New Roman"/>
                <a:ea typeface="Times New Roman"/>
              </a:rPr>
              <a:t>Tazminatı</a:t>
            </a:r>
            <a:endParaRPr lang="en-US" altLang="zh-CN" dirty="0">
              <a:solidFill>
                <a:srgbClr val="043092"/>
              </a:solidFill>
              <a:latin typeface="Times New Roman"/>
              <a:ea typeface="Times New Roman"/>
            </a:endParaRPr>
          </a:p>
          <a:p>
            <a:pPr>
              <a:lnSpc>
                <a:spcPct val="100000"/>
              </a:lnSpc>
              <a:buFont typeface="Wingdings" panose="05000000000000000000" pitchFamily="2" charset="2"/>
              <a:buChar char="Ø"/>
            </a:pPr>
            <a:r>
              <a:rPr lang="en-US" altLang="zh-CN" dirty="0" err="1">
                <a:solidFill>
                  <a:srgbClr val="043092"/>
                </a:solidFill>
                <a:latin typeface="Times New Roman"/>
                <a:ea typeface="Times New Roman"/>
              </a:rPr>
              <a:t>Denetim</a:t>
            </a:r>
            <a:r>
              <a:rPr lang="en-US" altLang="zh-CN" spc="114" dirty="0">
                <a:solidFill>
                  <a:srgbClr val="043092"/>
                </a:solidFill>
                <a:latin typeface="Times New Roman"/>
                <a:cs typeface="Times New Roman"/>
              </a:rPr>
              <a:t> </a:t>
            </a:r>
            <a:r>
              <a:rPr lang="en-US" altLang="zh-CN" dirty="0" err="1">
                <a:solidFill>
                  <a:srgbClr val="043092"/>
                </a:solidFill>
                <a:latin typeface="Times New Roman"/>
                <a:ea typeface="Times New Roman"/>
              </a:rPr>
              <a:t>Tazminatı</a:t>
            </a:r>
            <a:endParaRPr lang="en-US" altLang="zh-CN" dirty="0">
              <a:solidFill>
                <a:srgbClr val="043092"/>
              </a:solidFill>
              <a:latin typeface="Times New Roman"/>
              <a:ea typeface="Times New Roman"/>
            </a:endParaRPr>
          </a:p>
          <a:p>
            <a:pPr>
              <a:lnSpc>
                <a:spcPct val="100000"/>
              </a:lnSpc>
              <a:buFont typeface="Wingdings" panose="05000000000000000000" pitchFamily="2" charset="2"/>
              <a:buChar char="Ø"/>
            </a:pPr>
            <a:r>
              <a:rPr lang="en-US" altLang="zh-CN" dirty="0">
                <a:solidFill>
                  <a:srgbClr val="043092"/>
                </a:solidFill>
                <a:latin typeface="Times New Roman"/>
                <a:ea typeface="Times New Roman"/>
              </a:rPr>
              <a:t>Din</a:t>
            </a:r>
            <a:r>
              <a:rPr lang="en-US" altLang="zh-CN" spc="100" dirty="0">
                <a:solidFill>
                  <a:srgbClr val="043092"/>
                </a:solidFill>
                <a:latin typeface="Times New Roman"/>
                <a:cs typeface="Times New Roman"/>
              </a:rPr>
              <a:t> </a:t>
            </a:r>
            <a:r>
              <a:rPr lang="en-US" altLang="zh-CN" dirty="0" err="1">
                <a:solidFill>
                  <a:srgbClr val="043092"/>
                </a:solidFill>
                <a:latin typeface="Times New Roman"/>
                <a:ea typeface="Times New Roman"/>
              </a:rPr>
              <a:t>Hizmetleri</a:t>
            </a:r>
            <a:r>
              <a:rPr lang="en-US" altLang="zh-CN" spc="94" dirty="0">
                <a:solidFill>
                  <a:srgbClr val="043092"/>
                </a:solidFill>
                <a:latin typeface="Times New Roman"/>
                <a:cs typeface="Times New Roman"/>
              </a:rPr>
              <a:t> </a:t>
            </a:r>
            <a:r>
              <a:rPr lang="en-US" altLang="zh-CN" dirty="0" err="1">
                <a:solidFill>
                  <a:srgbClr val="043092"/>
                </a:solidFill>
                <a:latin typeface="Times New Roman"/>
                <a:ea typeface="Times New Roman"/>
              </a:rPr>
              <a:t>Tazminatı</a:t>
            </a:r>
            <a:endParaRPr lang="en-US" altLang="zh-CN" dirty="0">
              <a:solidFill>
                <a:srgbClr val="043092"/>
              </a:solidFill>
              <a:latin typeface="Times New Roman"/>
              <a:ea typeface="Times New Roman"/>
            </a:endParaRPr>
          </a:p>
          <a:p>
            <a:pPr marL="0" indent="0" algn="just">
              <a:lnSpc>
                <a:spcPct val="100000"/>
              </a:lnSpc>
              <a:buNone/>
            </a:pPr>
            <a:r>
              <a:rPr lang="en-US" altLang="zh-CN" b="1" spc="34" dirty="0" err="1">
                <a:solidFill>
                  <a:srgbClr val="043092"/>
                </a:solidFill>
                <a:latin typeface="Times New Roman"/>
                <a:ea typeface="Times New Roman"/>
              </a:rPr>
              <a:t>Özel</a:t>
            </a:r>
            <a:r>
              <a:rPr lang="en-US" altLang="zh-CN" b="1" spc="15" dirty="0">
                <a:solidFill>
                  <a:srgbClr val="043092"/>
                </a:solidFill>
                <a:latin typeface="Times New Roman"/>
                <a:cs typeface="Times New Roman"/>
              </a:rPr>
              <a:t> </a:t>
            </a:r>
            <a:r>
              <a:rPr lang="en-US" altLang="zh-CN" b="1" spc="40" dirty="0" err="1">
                <a:solidFill>
                  <a:srgbClr val="043092"/>
                </a:solidFill>
                <a:latin typeface="Times New Roman"/>
                <a:ea typeface="Times New Roman"/>
              </a:rPr>
              <a:t>Hizmet</a:t>
            </a:r>
            <a:r>
              <a:rPr lang="en-US" altLang="zh-CN" b="1" spc="20" dirty="0">
                <a:solidFill>
                  <a:srgbClr val="043092"/>
                </a:solidFill>
                <a:latin typeface="Times New Roman"/>
                <a:cs typeface="Times New Roman"/>
              </a:rPr>
              <a:t> </a:t>
            </a:r>
            <a:r>
              <a:rPr lang="en-US" altLang="zh-CN" b="1" spc="34" dirty="0" err="1">
                <a:solidFill>
                  <a:srgbClr val="043092"/>
                </a:solidFill>
                <a:latin typeface="Times New Roman"/>
                <a:ea typeface="Times New Roman"/>
              </a:rPr>
              <a:t>Tazminatı</a:t>
            </a:r>
            <a:r>
              <a:rPr lang="en-US" altLang="zh-CN" b="1" spc="60" dirty="0">
                <a:solidFill>
                  <a:srgbClr val="043092"/>
                </a:solidFill>
                <a:latin typeface="Times New Roman"/>
                <a:ea typeface="Times New Roman"/>
              </a:rPr>
              <a:t>:</a:t>
            </a:r>
            <a:r>
              <a:rPr lang="en-US" altLang="zh-CN" b="1" spc="20" dirty="0">
                <a:solidFill>
                  <a:srgbClr val="043092"/>
                </a:solidFill>
                <a:latin typeface="Times New Roman"/>
                <a:cs typeface="Times New Roman"/>
              </a:rPr>
              <a:t> </a:t>
            </a:r>
            <a:r>
              <a:rPr lang="en-US" altLang="zh-CN" spc="34" dirty="0" err="1">
                <a:solidFill>
                  <a:srgbClr val="043092"/>
                </a:solidFill>
                <a:latin typeface="Times New Roman"/>
                <a:ea typeface="Times New Roman"/>
              </a:rPr>
              <a:t>Görevin</a:t>
            </a:r>
            <a:r>
              <a:rPr lang="en-US" altLang="zh-CN" spc="20" dirty="0">
                <a:solidFill>
                  <a:srgbClr val="043092"/>
                </a:solidFill>
                <a:latin typeface="Times New Roman"/>
                <a:cs typeface="Times New Roman"/>
              </a:rPr>
              <a:t> </a:t>
            </a:r>
            <a:r>
              <a:rPr lang="en-US" altLang="zh-CN" spc="40" dirty="0" err="1">
                <a:solidFill>
                  <a:srgbClr val="043092"/>
                </a:solidFill>
                <a:latin typeface="Times New Roman"/>
                <a:ea typeface="Times New Roman"/>
              </a:rPr>
              <a:t>önem</a:t>
            </a:r>
            <a:r>
              <a:rPr lang="en-US" altLang="zh-CN" spc="40" dirty="0">
                <a:solidFill>
                  <a:srgbClr val="043092"/>
                </a:solidFill>
                <a:latin typeface="Times New Roman"/>
                <a:ea typeface="Times New Roman"/>
              </a:rPr>
              <a:t>,</a:t>
            </a:r>
            <a:r>
              <a:rPr lang="en-US" altLang="zh-CN" spc="20" dirty="0">
                <a:solidFill>
                  <a:srgbClr val="043092"/>
                </a:solidFill>
                <a:latin typeface="Times New Roman"/>
                <a:cs typeface="Times New Roman"/>
              </a:rPr>
              <a:t> </a:t>
            </a:r>
            <a:r>
              <a:rPr lang="en-US" altLang="zh-CN" spc="34" dirty="0" err="1">
                <a:solidFill>
                  <a:srgbClr val="043092"/>
                </a:solidFill>
                <a:latin typeface="Times New Roman"/>
                <a:ea typeface="Times New Roman"/>
              </a:rPr>
              <a:t>sorumluluk</a:t>
            </a:r>
            <a:r>
              <a:rPr lang="en-US" altLang="zh-CN" spc="20" dirty="0">
                <a:solidFill>
                  <a:srgbClr val="043092"/>
                </a:solidFill>
                <a:latin typeface="Times New Roman"/>
                <a:cs typeface="Times New Roman"/>
              </a:rPr>
              <a:t> </a:t>
            </a:r>
            <a:r>
              <a:rPr lang="en-US" altLang="zh-CN" spc="40" dirty="0" err="1">
                <a:solidFill>
                  <a:srgbClr val="043092"/>
                </a:solidFill>
                <a:latin typeface="Times New Roman"/>
                <a:ea typeface="Times New Roman"/>
              </a:rPr>
              <a:t>ve</a:t>
            </a:r>
            <a:r>
              <a:rPr lang="en-US" altLang="zh-CN" spc="20" dirty="0">
                <a:solidFill>
                  <a:srgbClr val="043092"/>
                </a:solidFill>
                <a:latin typeface="Times New Roman"/>
                <a:cs typeface="Times New Roman"/>
              </a:rPr>
              <a:t> </a:t>
            </a:r>
            <a:r>
              <a:rPr lang="en-US" altLang="zh-CN" spc="25" dirty="0" err="1">
                <a:solidFill>
                  <a:srgbClr val="043092"/>
                </a:solidFill>
                <a:latin typeface="Times New Roman"/>
                <a:ea typeface="Times New Roman"/>
              </a:rPr>
              <a:t>niteliği</a:t>
            </a:r>
            <a:r>
              <a:rPr lang="en-US" altLang="zh-CN" spc="25" dirty="0">
                <a:solidFill>
                  <a:srgbClr val="043092"/>
                </a:solidFill>
                <a:latin typeface="Times New Roman"/>
                <a:ea typeface="Times New Roman"/>
              </a:rPr>
              <a:t>,</a:t>
            </a:r>
            <a:r>
              <a:rPr lang="en-US" altLang="zh-CN" spc="20" dirty="0">
                <a:solidFill>
                  <a:srgbClr val="043092"/>
                </a:solidFill>
                <a:latin typeface="Times New Roman"/>
                <a:cs typeface="Times New Roman"/>
              </a:rPr>
              <a:t> </a:t>
            </a:r>
            <a:r>
              <a:rPr lang="en-US" altLang="zh-CN" spc="34" dirty="0" err="1">
                <a:solidFill>
                  <a:srgbClr val="043092"/>
                </a:solidFill>
                <a:latin typeface="Times New Roman"/>
                <a:ea typeface="Times New Roman"/>
              </a:rPr>
              <a:t>görev</a:t>
            </a:r>
            <a:r>
              <a:rPr lang="en-US" altLang="zh-CN" spc="20" dirty="0">
                <a:solidFill>
                  <a:srgbClr val="043092"/>
                </a:solidFill>
                <a:latin typeface="Times New Roman"/>
                <a:cs typeface="Times New Roman"/>
              </a:rPr>
              <a:t> </a:t>
            </a:r>
            <a:r>
              <a:rPr lang="en-US" altLang="zh-CN" spc="30" dirty="0" err="1">
                <a:solidFill>
                  <a:srgbClr val="043092"/>
                </a:solidFill>
                <a:latin typeface="Times New Roman"/>
                <a:ea typeface="Times New Roman"/>
              </a:rPr>
              <a:t>yerinin</a:t>
            </a:r>
            <a:r>
              <a:rPr lang="en-US" altLang="zh-CN" spc="20" dirty="0">
                <a:solidFill>
                  <a:srgbClr val="043092"/>
                </a:solidFill>
                <a:latin typeface="Times New Roman"/>
                <a:cs typeface="Times New Roman"/>
              </a:rPr>
              <a:t> </a:t>
            </a:r>
            <a:r>
              <a:rPr lang="en-US" altLang="zh-CN" spc="30" dirty="0" err="1">
                <a:solidFill>
                  <a:srgbClr val="043092"/>
                </a:solidFill>
                <a:latin typeface="Times New Roman"/>
                <a:ea typeface="Times New Roman"/>
              </a:rPr>
              <a:t>özelliği</a:t>
            </a:r>
            <a:r>
              <a:rPr lang="en-US" altLang="zh-CN" spc="30" dirty="0">
                <a:solidFill>
                  <a:srgbClr val="043092"/>
                </a:solidFill>
                <a:latin typeface="Times New Roman"/>
                <a:ea typeface="Times New Roman"/>
              </a:rPr>
              <a:t>,</a:t>
            </a:r>
            <a:r>
              <a:rPr lang="en-US" altLang="zh-CN" spc="20" dirty="0">
                <a:solidFill>
                  <a:srgbClr val="043092"/>
                </a:solidFill>
                <a:latin typeface="Times New Roman"/>
                <a:cs typeface="Times New Roman"/>
              </a:rPr>
              <a:t> </a:t>
            </a:r>
            <a:r>
              <a:rPr lang="en-US" altLang="zh-CN" spc="34" dirty="0" err="1">
                <a:solidFill>
                  <a:srgbClr val="043092"/>
                </a:solidFill>
                <a:latin typeface="Times New Roman"/>
                <a:ea typeface="Times New Roman"/>
              </a:rPr>
              <a:t>hizmet</a:t>
            </a:r>
            <a:r>
              <a:rPr lang="en-US" altLang="zh-CN" spc="20" dirty="0">
                <a:solidFill>
                  <a:srgbClr val="043092"/>
                </a:solidFill>
                <a:latin typeface="Times New Roman"/>
                <a:cs typeface="Times New Roman"/>
              </a:rPr>
              <a:t> </a:t>
            </a:r>
            <a:r>
              <a:rPr lang="en-US" altLang="zh-CN" spc="30" dirty="0" err="1">
                <a:solidFill>
                  <a:srgbClr val="043092"/>
                </a:solidFill>
                <a:latin typeface="Times New Roman"/>
                <a:ea typeface="Times New Roman"/>
              </a:rPr>
              <a:t>süresi</a:t>
            </a:r>
            <a:r>
              <a:rPr lang="en-US" altLang="zh-CN" spc="30" dirty="0">
                <a:solidFill>
                  <a:srgbClr val="043092"/>
                </a:solidFill>
                <a:latin typeface="Times New Roman"/>
                <a:ea typeface="Times New Roman"/>
              </a:rPr>
              <a:t>,</a:t>
            </a:r>
            <a:r>
              <a:rPr lang="en-US" altLang="zh-CN" dirty="0">
                <a:solidFill>
                  <a:srgbClr val="043092"/>
                </a:solidFill>
                <a:latin typeface="Times New Roman"/>
                <a:cs typeface="Times New Roman"/>
              </a:rPr>
              <a:t> </a:t>
            </a:r>
            <a:r>
              <a:rPr lang="en-US" altLang="zh-CN" dirty="0" err="1">
                <a:solidFill>
                  <a:srgbClr val="043092"/>
                </a:solidFill>
                <a:latin typeface="Times New Roman"/>
                <a:ea typeface="Times New Roman"/>
              </a:rPr>
              <a:t>kadro</a:t>
            </a:r>
            <a:r>
              <a:rPr lang="en-US" altLang="zh-CN" spc="89" dirty="0">
                <a:solidFill>
                  <a:srgbClr val="043092"/>
                </a:solidFill>
                <a:latin typeface="Times New Roman"/>
                <a:cs typeface="Times New Roman"/>
              </a:rPr>
              <a:t> </a:t>
            </a:r>
            <a:r>
              <a:rPr lang="en-US" altLang="zh-CN" dirty="0" err="1">
                <a:solidFill>
                  <a:srgbClr val="043092"/>
                </a:solidFill>
                <a:latin typeface="Times New Roman"/>
                <a:ea typeface="Times New Roman"/>
              </a:rPr>
              <a:t>unvanı</a:t>
            </a:r>
            <a:r>
              <a:rPr lang="en-US" altLang="zh-CN" spc="89" dirty="0">
                <a:solidFill>
                  <a:srgbClr val="043092"/>
                </a:solidFill>
                <a:latin typeface="Times New Roman"/>
                <a:cs typeface="Times New Roman"/>
              </a:rPr>
              <a:t> </a:t>
            </a:r>
            <a:r>
              <a:rPr lang="en-US" altLang="zh-CN" dirty="0" err="1">
                <a:solidFill>
                  <a:srgbClr val="043092"/>
                </a:solidFill>
                <a:latin typeface="Times New Roman"/>
                <a:ea typeface="Times New Roman"/>
              </a:rPr>
              <a:t>ve</a:t>
            </a:r>
            <a:r>
              <a:rPr lang="en-US" altLang="zh-CN" spc="94" dirty="0">
                <a:solidFill>
                  <a:srgbClr val="043092"/>
                </a:solidFill>
                <a:latin typeface="Times New Roman"/>
                <a:cs typeface="Times New Roman"/>
              </a:rPr>
              <a:t> </a:t>
            </a:r>
            <a:r>
              <a:rPr lang="en-US" altLang="zh-CN" dirty="0" err="1">
                <a:solidFill>
                  <a:srgbClr val="043092"/>
                </a:solidFill>
                <a:latin typeface="Times New Roman"/>
                <a:ea typeface="Times New Roman"/>
              </a:rPr>
              <a:t>derecesi</a:t>
            </a:r>
            <a:r>
              <a:rPr lang="en-US" altLang="zh-CN" spc="89" dirty="0">
                <a:solidFill>
                  <a:srgbClr val="043092"/>
                </a:solidFill>
                <a:latin typeface="Times New Roman"/>
                <a:cs typeface="Times New Roman"/>
              </a:rPr>
              <a:t> </a:t>
            </a:r>
            <a:r>
              <a:rPr lang="en-US" altLang="zh-CN" dirty="0" err="1">
                <a:solidFill>
                  <a:srgbClr val="043092"/>
                </a:solidFill>
                <a:latin typeface="Times New Roman"/>
                <a:ea typeface="Times New Roman"/>
              </a:rPr>
              <a:t>ve</a:t>
            </a:r>
            <a:r>
              <a:rPr lang="en-US" altLang="zh-CN" spc="89" dirty="0">
                <a:solidFill>
                  <a:srgbClr val="043092"/>
                </a:solidFill>
                <a:latin typeface="Times New Roman"/>
                <a:cs typeface="Times New Roman"/>
              </a:rPr>
              <a:t> </a:t>
            </a:r>
            <a:r>
              <a:rPr lang="en-US" altLang="zh-CN" dirty="0" err="1">
                <a:solidFill>
                  <a:srgbClr val="043092"/>
                </a:solidFill>
                <a:latin typeface="Times New Roman"/>
                <a:ea typeface="Times New Roman"/>
              </a:rPr>
              <a:t>eğitim</a:t>
            </a:r>
            <a:r>
              <a:rPr lang="en-US" altLang="zh-CN" spc="94" dirty="0">
                <a:solidFill>
                  <a:srgbClr val="043092"/>
                </a:solidFill>
                <a:latin typeface="Times New Roman"/>
                <a:cs typeface="Times New Roman"/>
              </a:rPr>
              <a:t> </a:t>
            </a:r>
            <a:r>
              <a:rPr lang="en-US" altLang="zh-CN" dirty="0" err="1">
                <a:solidFill>
                  <a:srgbClr val="043092"/>
                </a:solidFill>
                <a:latin typeface="Times New Roman"/>
                <a:ea typeface="Times New Roman"/>
              </a:rPr>
              <a:t>seviyesi</a:t>
            </a:r>
            <a:r>
              <a:rPr lang="en-US" altLang="zh-CN" spc="89" dirty="0">
                <a:solidFill>
                  <a:srgbClr val="043092"/>
                </a:solidFill>
                <a:latin typeface="Times New Roman"/>
                <a:cs typeface="Times New Roman"/>
              </a:rPr>
              <a:t> </a:t>
            </a:r>
            <a:r>
              <a:rPr lang="en-US" altLang="zh-CN" dirty="0" err="1">
                <a:solidFill>
                  <a:srgbClr val="043092"/>
                </a:solidFill>
                <a:latin typeface="Times New Roman"/>
                <a:ea typeface="Times New Roman"/>
              </a:rPr>
              <a:t>gibi</a:t>
            </a:r>
            <a:r>
              <a:rPr lang="en-US" altLang="zh-CN" spc="89" dirty="0">
                <a:solidFill>
                  <a:srgbClr val="043092"/>
                </a:solidFill>
                <a:latin typeface="Times New Roman"/>
                <a:cs typeface="Times New Roman"/>
              </a:rPr>
              <a:t> </a:t>
            </a:r>
            <a:r>
              <a:rPr lang="en-US" altLang="zh-CN" dirty="0" err="1">
                <a:solidFill>
                  <a:srgbClr val="043092"/>
                </a:solidFill>
                <a:latin typeface="Times New Roman"/>
                <a:ea typeface="Times New Roman"/>
              </a:rPr>
              <a:t>hususlar</a:t>
            </a:r>
            <a:r>
              <a:rPr lang="en-US" altLang="zh-CN" spc="94" dirty="0">
                <a:solidFill>
                  <a:srgbClr val="043092"/>
                </a:solidFill>
                <a:latin typeface="Times New Roman"/>
                <a:cs typeface="Times New Roman"/>
              </a:rPr>
              <a:t> </a:t>
            </a:r>
            <a:r>
              <a:rPr lang="en-US" altLang="zh-CN" dirty="0" err="1">
                <a:solidFill>
                  <a:srgbClr val="043092"/>
                </a:solidFill>
                <a:latin typeface="Times New Roman"/>
                <a:ea typeface="Times New Roman"/>
              </a:rPr>
              <a:t>dikkate</a:t>
            </a:r>
            <a:r>
              <a:rPr lang="en-US" altLang="zh-CN" spc="89" dirty="0">
                <a:solidFill>
                  <a:srgbClr val="043092"/>
                </a:solidFill>
                <a:latin typeface="Times New Roman"/>
                <a:cs typeface="Times New Roman"/>
              </a:rPr>
              <a:t> </a:t>
            </a:r>
            <a:r>
              <a:rPr lang="en-US" altLang="zh-CN" dirty="0" err="1">
                <a:solidFill>
                  <a:srgbClr val="043092"/>
                </a:solidFill>
                <a:latin typeface="Times New Roman"/>
                <a:ea typeface="Times New Roman"/>
              </a:rPr>
              <a:t>alınarak</a:t>
            </a:r>
            <a:r>
              <a:rPr lang="en-US" altLang="zh-CN" spc="89" dirty="0">
                <a:solidFill>
                  <a:srgbClr val="043092"/>
                </a:solidFill>
                <a:latin typeface="Times New Roman"/>
                <a:cs typeface="Times New Roman"/>
              </a:rPr>
              <a:t> </a:t>
            </a:r>
            <a:r>
              <a:rPr lang="en-US" altLang="zh-CN" dirty="0" err="1">
                <a:solidFill>
                  <a:srgbClr val="043092"/>
                </a:solidFill>
                <a:latin typeface="Times New Roman"/>
                <a:ea typeface="Times New Roman"/>
              </a:rPr>
              <a:t>ödenen</a:t>
            </a:r>
            <a:r>
              <a:rPr lang="en-US" altLang="zh-CN" spc="94" dirty="0">
                <a:solidFill>
                  <a:srgbClr val="043092"/>
                </a:solidFill>
                <a:latin typeface="Times New Roman"/>
                <a:cs typeface="Times New Roman"/>
              </a:rPr>
              <a:t> </a:t>
            </a:r>
            <a:r>
              <a:rPr lang="en-US" altLang="zh-CN" dirty="0" err="1">
                <a:solidFill>
                  <a:srgbClr val="043092"/>
                </a:solidFill>
                <a:latin typeface="Times New Roman"/>
                <a:ea typeface="Times New Roman"/>
              </a:rPr>
              <a:t>tazminattır</a:t>
            </a:r>
            <a:r>
              <a:rPr lang="en-US" altLang="zh-CN" dirty="0">
                <a:solidFill>
                  <a:srgbClr val="043092"/>
                </a:solidFill>
                <a:latin typeface="Times New Roman"/>
                <a:ea typeface="Times New Roman"/>
              </a:rPr>
              <a:t>.</a:t>
            </a:r>
            <a:r>
              <a:rPr lang="en-US" altLang="zh-CN" spc="89" dirty="0">
                <a:solidFill>
                  <a:srgbClr val="043092"/>
                </a:solidFill>
                <a:latin typeface="Times New Roman"/>
                <a:cs typeface="Times New Roman"/>
              </a:rPr>
              <a:t> </a:t>
            </a:r>
            <a:r>
              <a:rPr lang="en-US" altLang="zh-CN" dirty="0" err="1">
                <a:solidFill>
                  <a:srgbClr val="043092"/>
                </a:solidFill>
                <a:latin typeface="Times New Roman"/>
                <a:ea typeface="Times New Roman"/>
              </a:rPr>
              <a:t>Devlet</a:t>
            </a:r>
            <a:r>
              <a:rPr lang="en-US" altLang="zh-CN" dirty="0">
                <a:solidFill>
                  <a:srgbClr val="043092"/>
                </a:solidFill>
                <a:latin typeface="Times New Roman"/>
                <a:cs typeface="Times New Roman"/>
              </a:rPr>
              <a:t> </a:t>
            </a:r>
            <a:r>
              <a:rPr lang="en-US" altLang="zh-CN" dirty="0" err="1">
                <a:solidFill>
                  <a:srgbClr val="043092"/>
                </a:solidFill>
                <a:latin typeface="Times New Roman"/>
                <a:ea typeface="Times New Roman"/>
              </a:rPr>
              <a:t>Memurlarına</a:t>
            </a:r>
            <a:r>
              <a:rPr lang="en-US" altLang="zh-CN" spc="-10" dirty="0">
                <a:solidFill>
                  <a:srgbClr val="043092"/>
                </a:solidFill>
                <a:latin typeface="Times New Roman"/>
                <a:cs typeface="Times New Roman"/>
              </a:rPr>
              <a:t> </a:t>
            </a:r>
            <a:r>
              <a:rPr lang="en-US" altLang="zh-CN" dirty="0" err="1">
                <a:solidFill>
                  <a:srgbClr val="043092"/>
                </a:solidFill>
                <a:latin typeface="Times New Roman"/>
                <a:ea typeface="Times New Roman"/>
              </a:rPr>
              <a:t>Ödenecek</a:t>
            </a:r>
            <a:r>
              <a:rPr lang="en-US" altLang="zh-CN" spc="-15" dirty="0">
                <a:solidFill>
                  <a:srgbClr val="043092"/>
                </a:solidFill>
                <a:latin typeface="Times New Roman"/>
                <a:cs typeface="Times New Roman"/>
              </a:rPr>
              <a:t> </a:t>
            </a:r>
            <a:r>
              <a:rPr lang="en-US" altLang="zh-CN" dirty="0" err="1">
                <a:solidFill>
                  <a:srgbClr val="043092"/>
                </a:solidFill>
                <a:latin typeface="Times New Roman"/>
                <a:ea typeface="Times New Roman"/>
              </a:rPr>
              <a:t>Zam</a:t>
            </a:r>
            <a:r>
              <a:rPr lang="en-US" altLang="zh-CN" spc="-10" dirty="0">
                <a:solidFill>
                  <a:srgbClr val="043092"/>
                </a:solidFill>
                <a:latin typeface="Times New Roman"/>
                <a:cs typeface="Times New Roman"/>
              </a:rPr>
              <a:t> </a:t>
            </a:r>
            <a:r>
              <a:rPr lang="en-US" altLang="zh-CN" dirty="0" err="1">
                <a:solidFill>
                  <a:srgbClr val="043092"/>
                </a:solidFill>
                <a:latin typeface="Times New Roman"/>
                <a:ea typeface="Times New Roman"/>
              </a:rPr>
              <a:t>ve</a:t>
            </a:r>
            <a:r>
              <a:rPr lang="en-US" altLang="zh-CN" spc="-15" dirty="0">
                <a:solidFill>
                  <a:srgbClr val="043092"/>
                </a:solidFill>
                <a:latin typeface="Times New Roman"/>
                <a:cs typeface="Times New Roman"/>
              </a:rPr>
              <a:t> </a:t>
            </a:r>
            <a:r>
              <a:rPr lang="en-US" altLang="zh-CN" dirty="0" err="1">
                <a:solidFill>
                  <a:srgbClr val="043092"/>
                </a:solidFill>
                <a:latin typeface="Times New Roman"/>
                <a:ea typeface="Times New Roman"/>
              </a:rPr>
              <a:t>Tazminatlara</a:t>
            </a:r>
            <a:r>
              <a:rPr lang="en-US" altLang="zh-CN" spc="-10" dirty="0">
                <a:solidFill>
                  <a:srgbClr val="043092"/>
                </a:solidFill>
                <a:latin typeface="Times New Roman"/>
                <a:cs typeface="Times New Roman"/>
              </a:rPr>
              <a:t> </a:t>
            </a:r>
            <a:r>
              <a:rPr lang="en-US" altLang="zh-CN" dirty="0" err="1">
                <a:solidFill>
                  <a:srgbClr val="043092"/>
                </a:solidFill>
                <a:latin typeface="Times New Roman"/>
                <a:ea typeface="Times New Roman"/>
              </a:rPr>
              <a:t>İlişkin</a:t>
            </a:r>
            <a:r>
              <a:rPr lang="en-US" altLang="zh-CN" spc="-15" dirty="0">
                <a:solidFill>
                  <a:srgbClr val="043092"/>
                </a:solidFill>
                <a:latin typeface="Times New Roman"/>
                <a:cs typeface="Times New Roman"/>
              </a:rPr>
              <a:t> </a:t>
            </a:r>
            <a:r>
              <a:rPr lang="en-US" altLang="zh-CN" dirty="0" err="1">
                <a:solidFill>
                  <a:srgbClr val="043092"/>
                </a:solidFill>
                <a:latin typeface="Times New Roman"/>
                <a:ea typeface="Times New Roman"/>
              </a:rPr>
              <a:t>Kararın</a:t>
            </a:r>
            <a:r>
              <a:rPr lang="en-US" altLang="zh-CN" spc="-15" dirty="0">
                <a:solidFill>
                  <a:srgbClr val="043092"/>
                </a:solidFill>
                <a:latin typeface="Times New Roman"/>
                <a:cs typeface="Times New Roman"/>
              </a:rPr>
              <a:t> </a:t>
            </a:r>
            <a:r>
              <a:rPr lang="en-US" altLang="zh-CN" dirty="0">
                <a:solidFill>
                  <a:srgbClr val="043092"/>
                </a:solidFill>
                <a:latin typeface="Times New Roman"/>
                <a:ea typeface="Times New Roman"/>
              </a:rPr>
              <a:t>2</a:t>
            </a:r>
            <a:r>
              <a:rPr lang="en-US" altLang="zh-CN" spc="-10" dirty="0">
                <a:solidFill>
                  <a:srgbClr val="043092"/>
                </a:solidFill>
                <a:latin typeface="Times New Roman"/>
                <a:cs typeface="Times New Roman"/>
              </a:rPr>
              <a:t> </a:t>
            </a:r>
            <a:r>
              <a:rPr lang="en-US" altLang="zh-CN" dirty="0" err="1">
                <a:solidFill>
                  <a:srgbClr val="043092"/>
                </a:solidFill>
                <a:latin typeface="Times New Roman"/>
                <a:ea typeface="Times New Roman"/>
              </a:rPr>
              <a:t>sayılı</a:t>
            </a:r>
            <a:r>
              <a:rPr lang="en-US" altLang="zh-CN" spc="-15" dirty="0">
                <a:solidFill>
                  <a:srgbClr val="043092"/>
                </a:solidFill>
                <a:latin typeface="Times New Roman"/>
                <a:cs typeface="Times New Roman"/>
              </a:rPr>
              <a:t> </a:t>
            </a:r>
            <a:r>
              <a:rPr lang="en-US" altLang="zh-CN" dirty="0" err="1">
                <a:solidFill>
                  <a:srgbClr val="043092"/>
                </a:solidFill>
                <a:latin typeface="Times New Roman"/>
                <a:ea typeface="Times New Roman"/>
              </a:rPr>
              <a:t>cetvelinde</a:t>
            </a:r>
            <a:r>
              <a:rPr lang="en-US" altLang="zh-CN" spc="-15" dirty="0">
                <a:solidFill>
                  <a:srgbClr val="043092"/>
                </a:solidFill>
                <a:latin typeface="Times New Roman"/>
                <a:cs typeface="Times New Roman"/>
              </a:rPr>
              <a:t> </a:t>
            </a:r>
            <a:r>
              <a:rPr lang="en-US" altLang="zh-CN" dirty="0" err="1">
                <a:solidFill>
                  <a:srgbClr val="043092"/>
                </a:solidFill>
                <a:latin typeface="Times New Roman"/>
                <a:ea typeface="Times New Roman"/>
              </a:rPr>
              <a:t>belirlenmiştir</a:t>
            </a:r>
            <a:r>
              <a:rPr lang="en-US" altLang="zh-CN" dirty="0">
                <a:solidFill>
                  <a:srgbClr val="043092"/>
                </a:solidFill>
                <a:latin typeface="Times New Roman"/>
                <a:ea typeface="Times New Roman"/>
              </a:rPr>
              <a:t>.</a:t>
            </a:r>
          </a:p>
          <a:p>
            <a:pPr marL="0" indent="0" algn="just">
              <a:lnSpc>
                <a:spcPct val="100000"/>
              </a:lnSpc>
              <a:buNone/>
            </a:pPr>
            <a:endParaRPr lang="en-US" altLang="zh-CN" dirty="0">
              <a:solidFill>
                <a:srgbClr val="043092"/>
              </a:solidFill>
              <a:latin typeface="Times New Roman"/>
              <a:ea typeface="Times New Roman"/>
            </a:endParaRPr>
          </a:p>
          <a:p>
            <a:pPr marL="0" indent="0">
              <a:buNone/>
            </a:pPr>
            <a:endParaRPr lang="tr-TR" dirty="0"/>
          </a:p>
        </p:txBody>
      </p:sp>
    </p:spTree>
    <p:extLst>
      <p:ext uri="{BB962C8B-B14F-4D97-AF65-F5344CB8AC3E}">
        <p14:creationId xmlns:p14="http://schemas.microsoft.com/office/powerpoint/2010/main" val="32969645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643447" y="165620"/>
            <a:ext cx="8710353" cy="1325563"/>
          </a:xfrm>
        </p:spPr>
        <p:txBody>
          <a:bodyPr>
            <a:normAutofit fontScale="90000"/>
          </a:bodyPr>
          <a:lstStyle/>
          <a:p>
            <a:pPr lvl="0"/>
            <a:r>
              <a:rPr lang="en-US" altLang="zh-CN" b="1" dirty="0">
                <a:solidFill>
                  <a:schemeClr val="accent2"/>
                </a:solidFill>
                <a:latin typeface="Times New Roman"/>
                <a:ea typeface="Times New Roman"/>
              </a:rPr>
              <a:t>Memurların</a:t>
            </a:r>
            <a:r>
              <a:rPr lang="en-US" altLang="zh-CN" b="1" dirty="0">
                <a:solidFill>
                  <a:schemeClr val="accent2"/>
                </a:solidFill>
                <a:latin typeface="Times New Roman"/>
                <a:ea typeface="宋体" panose="02010600030101010101" pitchFamily="2" charset="-122"/>
                <a:cs typeface="Times New Roman"/>
              </a:rPr>
              <a:t> </a:t>
            </a:r>
            <a:r>
              <a:rPr lang="en-US" altLang="zh-CN" b="1" dirty="0">
                <a:solidFill>
                  <a:schemeClr val="accent2"/>
                </a:solidFill>
                <a:latin typeface="Times New Roman"/>
                <a:ea typeface="Times New Roman"/>
              </a:rPr>
              <a:t>Mali</a:t>
            </a:r>
            <a:r>
              <a:rPr lang="en-US" altLang="zh-CN" b="1"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ve</a:t>
            </a:r>
            <a:r>
              <a:rPr lang="en-US" altLang="zh-CN" b="1"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Sosyal</a:t>
            </a:r>
            <a:r>
              <a:rPr lang="en-US" altLang="zh-CN" b="1" spc="15"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Hakları</a:t>
            </a:r>
            <a:r>
              <a:rPr lang="en-US" altLang="zh-CN" b="1" dirty="0">
                <a:solidFill>
                  <a:srgbClr val="043092"/>
                </a:solidFill>
                <a:latin typeface="Times New Roman"/>
                <a:ea typeface="Times New Roman"/>
              </a:rPr>
              <a:t/>
            </a:r>
            <a:br>
              <a:rPr lang="en-US" altLang="zh-CN" b="1" dirty="0">
                <a:solidFill>
                  <a:srgbClr val="043092"/>
                </a:solidFill>
                <a:latin typeface="Times New Roman"/>
                <a:ea typeface="Times New Roman"/>
              </a:rPr>
            </a:br>
            <a:endParaRPr lang="tr-TR" dirty="0"/>
          </a:p>
        </p:txBody>
      </p:sp>
      <p:sp>
        <p:nvSpPr>
          <p:cNvPr id="3" name="İçerik Yer Tutucusu 2"/>
          <p:cNvSpPr>
            <a:spLocks noGrp="1"/>
          </p:cNvSpPr>
          <p:nvPr>
            <p:ph idx="1"/>
          </p:nvPr>
        </p:nvSpPr>
        <p:spPr>
          <a:xfrm>
            <a:off x="1845424" y="1069167"/>
            <a:ext cx="10133215" cy="4351338"/>
          </a:xfrm>
        </p:spPr>
        <p:txBody>
          <a:bodyPr>
            <a:normAutofit/>
          </a:bodyPr>
          <a:lstStyle/>
          <a:p>
            <a:pPr marL="0" lvl="0" indent="0">
              <a:lnSpc>
                <a:spcPts val="1460"/>
              </a:lnSpc>
              <a:spcBef>
                <a:spcPts val="0"/>
              </a:spcBef>
              <a:buNone/>
            </a:pPr>
            <a:endParaRPr lang="en-US" sz="1800" dirty="0">
              <a:solidFill>
                <a:prstClr val="black"/>
              </a:solidFill>
            </a:endParaRPr>
          </a:p>
          <a:p>
            <a:pPr marL="0" lvl="0" indent="0" algn="just" hangingPunct="0">
              <a:lnSpc>
                <a:spcPct val="100416"/>
              </a:lnSpc>
              <a:spcBef>
                <a:spcPts val="0"/>
              </a:spcBef>
              <a:buNone/>
            </a:pPr>
            <a:r>
              <a:rPr lang="en-US" altLang="zh-CN" sz="2000" b="1" dirty="0">
                <a:solidFill>
                  <a:srgbClr val="043092"/>
                </a:solidFill>
                <a:latin typeface="Times New Roman"/>
                <a:ea typeface="Times New Roman"/>
              </a:rPr>
              <a:t>7-</a:t>
            </a:r>
            <a:r>
              <a:rPr lang="en-US" altLang="zh-CN" sz="2000" b="1"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Makam</a:t>
            </a:r>
            <a:r>
              <a:rPr lang="en-US" altLang="zh-CN" sz="2000" b="1"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Tazminatı</a:t>
            </a:r>
            <a:r>
              <a:rPr lang="en-US" altLang="zh-CN" sz="2000" b="1" dirty="0">
                <a:solidFill>
                  <a:srgbClr val="043092"/>
                </a:solidFill>
                <a:latin typeface="Times New Roman"/>
                <a:ea typeface="Times New Roman"/>
              </a:rPr>
              <a:t>:</a:t>
            </a:r>
            <a:r>
              <a:rPr lang="en-US" altLang="zh-CN" sz="2000" b="1"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Makam</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tazminat</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göstergesi</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ile</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aylık</a:t>
            </a:r>
            <a:r>
              <a:rPr lang="en-US" altLang="zh-CN" sz="2000" spc="5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katsayının</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çarpımı</a:t>
            </a:r>
            <a:r>
              <a:rPr lang="en-US" altLang="zh-CN" sz="2000" spc="-1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sonucu</a:t>
            </a:r>
            <a:r>
              <a:rPr lang="en-US" altLang="zh-CN" sz="2000" spc="-2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bulunan</a:t>
            </a:r>
            <a:r>
              <a:rPr lang="en-US" altLang="zh-CN" sz="2000" spc="-2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miktardır</a:t>
            </a:r>
            <a:r>
              <a:rPr lang="en-US" altLang="zh-CN" sz="2000" dirty="0">
                <a:solidFill>
                  <a:srgbClr val="043092"/>
                </a:solidFill>
                <a:latin typeface="Times New Roman"/>
                <a:ea typeface="Times New Roman"/>
              </a:rPr>
              <a:t>.</a:t>
            </a:r>
            <a:r>
              <a:rPr lang="en-US" altLang="zh-CN" sz="2000" spc="-2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Kimlere</a:t>
            </a:r>
            <a:r>
              <a:rPr lang="en-US" altLang="zh-CN" sz="2000" spc="-2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hangi</a:t>
            </a:r>
            <a:r>
              <a:rPr lang="en-US" altLang="zh-CN" sz="2000" spc="-2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gösterge</a:t>
            </a:r>
            <a:r>
              <a:rPr lang="en-US" altLang="zh-CN" sz="2000" spc="-1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rakamı</a:t>
            </a:r>
            <a:r>
              <a:rPr lang="en-US" altLang="zh-CN" sz="2000" spc="-2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üzerinden</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makam</a:t>
            </a:r>
            <a:r>
              <a:rPr lang="en-US" altLang="zh-CN" sz="2000" spc="8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tazminatı</a:t>
            </a:r>
            <a:r>
              <a:rPr lang="en-US" altLang="zh-CN" sz="2000" spc="8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verileceği</a:t>
            </a:r>
            <a:r>
              <a:rPr lang="en-US" altLang="zh-CN" sz="2000" spc="89" dirty="0">
                <a:solidFill>
                  <a:srgbClr val="043092"/>
                </a:solidFill>
                <a:latin typeface="Times New Roman"/>
                <a:ea typeface="宋体" panose="02010600030101010101" pitchFamily="2" charset="-122"/>
                <a:cs typeface="Times New Roman"/>
              </a:rPr>
              <a:t>  </a:t>
            </a:r>
            <a:r>
              <a:rPr lang="en-US" altLang="zh-CN" sz="2000" dirty="0">
                <a:solidFill>
                  <a:srgbClr val="043092"/>
                </a:solidFill>
                <a:latin typeface="Times New Roman"/>
                <a:ea typeface="Times New Roman"/>
              </a:rPr>
              <a:t>657</a:t>
            </a:r>
            <a:r>
              <a:rPr lang="en-US" altLang="zh-CN" sz="2000" spc="8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sayılı</a:t>
            </a:r>
            <a:r>
              <a:rPr lang="en-US" altLang="zh-CN" sz="2000" spc="9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Kanunun</a:t>
            </a:r>
            <a:r>
              <a:rPr lang="en-US" altLang="zh-CN" sz="2000" spc="8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Ek</a:t>
            </a:r>
            <a:r>
              <a:rPr lang="en-US" altLang="zh-CN" sz="2000" spc="89" dirty="0">
                <a:solidFill>
                  <a:srgbClr val="043092"/>
                </a:solidFill>
                <a:latin typeface="Times New Roman"/>
                <a:ea typeface="宋体" panose="02010600030101010101" pitchFamily="2" charset="-122"/>
                <a:cs typeface="Times New Roman"/>
              </a:rPr>
              <a:t>  </a:t>
            </a:r>
            <a:r>
              <a:rPr lang="en-US" altLang="zh-CN" sz="2000" dirty="0">
                <a:solidFill>
                  <a:srgbClr val="043092"/>
                </a:solidFill>
                <a:latin typeface="Times New Roman"/>
                <a:ea typeface="Times New Roman"/>
              </a:rPr>
              <a:t>26’ncı</a:t>
            </a:r>
            <a:r>
              <a:rPr lang="en-US" altLang="zh-CN" sz="2000" spc="8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maddesine</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istinaden</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aynı</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Kanuna</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ekli</a:t>
            </a:r>
            <a:r>
              <a:rPr lang="en-US" altLang="zh-CN" sz="2000" dirty="0">
                <a:solidFill>
                  <a:srgbClr val="043092"/>
                </a:solidFill>
                <a:latin typeface="Times New Roman"/>
                <a:ea typeface="宋体" panose="02010600030101010101" pitchFamily="2" charset="-122"/>
                <a:cs typeface="Times New Roman"/>
              </a:rPr>
              <a:t> </a:t>
            </a:r>
            <a:r>
              <a:rPr lang="en-US" altLang="zh-CN" sz="2000" dirty="0">
                <a:solidFill>
                  <a:srgbClr val="043092"/>
                </a:solidFill>
                <a:latin typeface="Times New Roman"/>
                <a:ea typeface="Times New Roman"/>
              </a:rPr>
              <a:t>IV</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sayılı</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Cetvelde</a:t>
            </a:r>
            <a:r>
              <a:rPr lang="en-US" altLang="zh-CN" sz="2000" spc="-6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düzenlenmiştir</a:t>
            </a:r>
            <a:r>
              <a:rPr lang="en-US" altLang="zh-CN" sz="2000" dirty="0">
                <a:solidFill>
                  <a:srgbClr val="043092"/>
                </a:solidFill>
                <a:latin typeface="Times New Roman"/>
                <a:ea typeface="Times New Roman"/>
              </a:rPr>
              <a:t>.</a:t>
            </a:r>
          </a:p>
          <a:p>
            <a:pPr marL="0" lvl="0" indent="0" algn="just">
              <a:lnSpc>
                <a:spcPts val="509"/>
              </a:lnSpc>
              <a:spcBef>
                <a:spcPts val="0"/>
              </a:spcBef>
              <a:buNone/>
            </a:pPr>
            <a:endParaRPr lang="en-US" sz="1800" dirty="0">
              <a:solidFill>
                <a:prstClr val="black"/>
              </a:solidFill>
            </a:endParaRPr>
          </a:p>
          <a:p>
            <a:pPr marL="0" lvl="0" indent="0" algn="just" hangingPunct="0">
              <a:lnSpc>
                <a:spcPct val="100000"/>
              </a:lnSpc>
              <a:spcBef>
                <a:spcPts val="0"/>
              </a:spcBef>
              <a:buNone/>
            </a:pPr>
            <a:r>
              <a:rPr lang="en-US" altLang="zh-CN" sz="2000" dirty="0" err="1">
                <a:solidFill>
                  <a:srgbClr val="043092"/>
                </a:solidFill>
                <a:latin typeface="Times New Roman"/>
                <a:ea typeface="Times New Roman"/>
              </a:rPr>
              <a:t>Makam</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tazminatı</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almaya</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hak</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kazanılan</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tarihten</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itibaren</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iki</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yıl</a:t>
            </a:r>
            <a:r>
              <a:rPr lang="en-US" altLang="zh-CN" sz="2000" spc="6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süreyle</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çalıştıktan</a:t>
            </a:r>
            <a:r>
              <a:rPr lang="en-US" altLang="zh-CN" sz="2000" spc="14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sonra</a:t>
            </a:r>
            <a:r>
              <a:rPr lang="en-US" altLang="zh-CN" sz="2000" spc="15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emekliye</a:t>
            </a:r>
            <a:r>
              <a:rPr lang="en-US" altLang="zh-CN" sz="2000" spc="14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ayrılanlara</a:t>
            </a:r>
            <a:r>
              <a:rPr lang="en-US" altLang="zh-CN" sz="2000" spc="15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bu</a:t>
            </a:r>
            <a:r>
              <a:rPr lang="en-US" altLang="zh-CN" sz="2000" spc="15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tazminat</a:t>
            </a:r>
            <a:r>
              <a:rPr lang="en-US" altLang="zh-CN" sz="2000" spc="15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ödenmeye</a:t>
            </a:r>
            <a:r>
              <a:rPr lang="en-US" altLang="zh-CN" sz="2000" spc="14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devam</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etmektedir</a:t>
            </a:r>
            <a:r>
              <a:rPr lang="en-US" altLang="zh-CN" sz="2000" spc="-15" dirty="0">
                <a:solidFill>
                  <a:srgbClr val="043092"/>
                </a:solidFill>
                <a:latin typeface="Times New Roman"/>
                <a:ea typeface="Times New Roman"/>
              </a:rPr>
              <a:t>.</a:t>
            </a:r>
          </a:p>
          <a:p>
            <a:pPr marL="0" lvl="0" indent="0" algn="just">
              <a:lnSpc>
                <a:spcPts val="480"/>
              </a:lnSpc>
              <a:spcBef>
                <a:spcPts val="0"/>
              </a:spcBef>
              <a:buNone/>
            </a:pPr>
            <a:endParaRPr lang="en-US" sz="1800" dirty="0">
              <a:solidFill>
                <a:prstClr val="black"/>
              </a:solidFill>
            </a:endParaRPr>
          </a:p>
          <a:p>
            <a:pPr marL="0" lvl="0" indent="0" algn="just" hangingPunct="0">
              <a:lnSpc>
                <a:spcPct val="100000"/>
              </a:lnSpc>
              <a:spcBef>
                <a:spcPts val="0"/>
              </a:spcBef>
              <a:buNone/>
            </a:pPr>
            <a:r>
              <a:rPr lang="en-US" altLang="zh-CN" sz="2000" dirty="0" err="1">
                <a:solidFill>
                  <a:srgbClr val="043092"/>
                </a:solidFill>
                <a:latin typeface="Times New Roman"/>
                <a:ea typeface="Times New Roman"/>
              </a:rPr>
              <a:t>Makam</a:t>
            </a:r>
            <a:r>
              <a:rPr lang="en-US" altLang="zh-CN" sz="2000" spc="5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tazminatı</a:t>
            </a:r>
            <a:r>
              <a:rPr lang="en-US" altLang="zh-CN" sz="2000" spc="6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üzerinden</a:t>
            </a:r>
            <a:r>
              <a:rPr lang="en-US" altLang="zh-CN" sz="2000" spc="6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damga</a:t>
            </a:r>
            <a:r>
              <a:rPr lang="en-US" altLang="zh-CN" sz="2000" spc="5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vergisi</a:t>
            </a:r>
            <a:r>
              <a:rPr lang="en-US" altLang="zh-CN" sz="2000" spc="6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ve</a:t>
            </a:r>
            <a:r>
              <a:rPr lang="en-US" altLang="zh-CN" sz="2000" spc="60" dirty="0">
                <a:solidFill>
                  <a:srgbClr val="043092"/>
                </a:solidFill>
                <a:latin typeface="Times New Roman"/>
                <a:ea typeface="宋体" panose="02010600030101010101" pitchFamily="2" charset="-122"/>
                <a:cs typeface="Times New Roman"/>
              </a:rPr>
              <a:t>  </a:t>
            </a:r>
            <a:r>
              <a:rPr lang="en-US" altLang="zh-CN" sz="2000" dirty="0">
                <a:solidFill>
                  <a:srgbClr val="043092"/>
                </a:solidFill>
                <a:latin typeface="Times New Roman"/>
                <a:ea typeface="Times New Roman"/>
              </a:rPr>
              <a:t>5510</a:t>
            </a:r>
            <a:r>
              <a:rPr lang="en-US" altLang="zh-CN" sz="2000" spc="6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sayılı</a:t>
            </a:r>
            <a:r>
              <a:rPr lang="en-US" altLang="zh-CN" sz="2000" spc="6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Kanunun</a:t>
            </a:r>
            <a:r>
              <a:rPr lang="en-US" altLang="zh-CN" sz="2000" spc="55" dirty="0">
                <a:solidFill>
                  <a:srgbClr val="043092"/>
                </a:solidFill>
                <a:latin typeface="Times New Roman"/>
                <a:ea typeface="宋体" panose="02010600030101010101" pitchFamily="2" charset="-122"/>
                <a:cs typeface="Times New Roman"/>
              </a:rPr>
              <a:t>  </a:t>
            </a:r>
            <a:r>
              <a:rPr lang="en-US" altLang="zh-CN" sz="2000" dirty="0">
                <a:solidFill>
                  <a:srgbClr val="043092"/>
                </a:solidFill>
                <a:latin typeface="Times New Roman"/>
                <a:ea typeface="Times New Roman"/>
              </a:rPr>
              <a:t>80.</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maddesi</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uyarınca</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sosyal</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güvenlik</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primi</a:t>
            </a:r>
            <a:r>
              <a:rPr lang="en-US" altLang="zh-CN" sz="2000" spc="-7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kesilmektedir</a:t>
            </a:r>
            <a:r>
              <a:rPr lang="en-US" altLang="zh-CN" sz="2000" dirty="0">
                <a:solidFill>
                  <a:srgbClr val="043092"/>
                </a:solidFill>
                <a:latin typeface="Times New Roman"/>
                <a:ea typeface="Times New Roman"/>
              </a:rPr>
              <a:t>.</a:t>
            </a:r>
          </a:p>
          <a:p>
            <a:pPr marL="0" lvl="0" indent="0">
              <a:lnSpc>
                <a:spcPts val="1000"/>
              </a:lnSpc>
              <a:spcBef>
                <a:spcPts val="0"/>
              </a:spcBef>
              <a:buNone/>
            </a:pPr>
            <a:endParaRPr lang="en-US" sz="1800" dirty="0">
              <a:solidFill>
                <a:prstClr val="black"/>
              </a:solidFill>
            </a:endParaRPr>
          </a:p>
          <a:p>
            <a:pPr marL="0" lvl="0" indent="0">
              <a:lnSpc>
                <a:spcPts val="1000"/>
              </a:lnSpc>
              <a:spcBef>
                <a:spcPts val="0"/>
              </a:spcBef>
              <a:buNone/>
            </a:pPr>
            <a:endParaRPr lang="en-US" sz="1800" dirty="0">
              <a:solidFill>
                <a:prstClr val="black"/>
              </a:solidFill>
            </a:endParaRPr>
          </a:p>
          <a:p>
            <a:pPr marL="0" lvl="0" indent="0">
              <a:lnSpc>
                <a:spcPts val="1000"/>
              </a:lnSpc>
              <a:spcBef>
                <a:spcPts val="0"/>
              </a:spcBef>
              <a:buNone/>
            </a:pPr>
            <a:endParaRPr lang="en-US" sz="1800" dirty="0">
              <a:solidFill>
                <a:prstClr val="black"/>
              </a:solidFill>
            </a:endParaRPr>
          </a:p>
          <a:p>
            <a:pPr marL="0" lvl="0" indent="0">
              <a:lnSpc>
                <a:spcPts val="1829"/>
              </a:lnSpc>
              <a:spcBef>
                <a:spcPts val="0"/>
              </a:spcBef>
              <a:buNone/>
            </a:pPr>
            <a:endParaRPr lang="en-US" sz="1800" dirty="0">
              <a:solidFill>
                <a:prstClr val="black"/>
              </a:solidFill>
            </a:endParaRPr>
          </a:p>
          <a:p>
            <a:pPr marL="0" lvl="0" indent="744601">
              <a:lnSpc>
                <a:spcPct val="100000"/>
              </a:lnSpc>
              <a:spcBef>
                <a:spcPts val="0"/>
              </a:spcBef>
              <a:buNone/>
            </a:pPr>
            <a:r>
              <a:rPr lang="en-US" altLang="zh-CN" sz="2000" b="1" dirty="0" err="1">
                <a:solidFill>
                  <a:srgbClr val="043092"/>
                </a:solidFill>
                <a:latin typeface="Times New Roman"/>
                <a:ea typeface="Times New Roman"/>
              </a:rPr>
              <a:t>Makam</a:t>
            </a:r>
            <a:r>
              <a:rPr lang="en-US" altLang="zh-CN" sz="2000" b="1" spc="-75"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Tazminatı</a:t>
            </a:r>
            <a:r>
              <a:rPr lang="en-US" altLang="zh-CN" sz="2000" b="1" spc="-75" dirty="0">
                <a:solidFill>
                  <a:srgbClr val="043092"/>
                </a:solidFill>
                <a:latin typeface="Times New Roman"/>
                <a:ea typeface="宋体" panose="02010600030101010101" pitchFamily="2" charset="-122"/>
                <a:cs typeface="Times New Roman"/>
              </a:rPr>
              <a:t> </a:t>
            </a:r>
            <a:r>
              <a:rPr lang="en-US" altLang="zh-CN" sz="2000" b="1" dirty="0">
                <a:solidFill>
                  <a:srgbClr val="043092"/>
                </a:solidFill>
                <a:latin typeface="Times New Roman"/>
                <a:ea typeface="Times New Roman"/>
              </a:rPr>
              <a:t>=</a:t>
            </a:r>
            <a:r>
              <a:rPr lang="en-US" altLang="zh-CN" sz="2000" b="1" spc="-75"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Makam</a:t>
            </a:r>
            <a:r>
              <a:rPr lang="en-US" altLang="zh-CN" sz="2000" b="1" spc="-75"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Göstergesi</a:t>
            </a:r>
            <a:r>
              <a:rPr lang="en-US" altLang="zh-CN" sz="2000" b="1" spc="-75" dirty="0">
                <a:solidFill>
                  <a:srgbClr val="043092"/>
                </a:solidFill>
                <a:latin typeface="Times New Roman"/>
                <a:ea typeface="宋体" panose="02010600030101010101" pitchFamily="2" charset="-122"/>
                <a:cs typeface="Times New Roman"/>
              </a:rPr>
              <a:t> </a:t>
            </a:r>
            <a:r>
              <a:rPr lang="en-US" altLang="zh-CN" sz="2000" b="1" dirty="0">
                <a:solidFill>
                  <a:srgbClr val="043092"/>
                </a:solidFill>
                <a:latin typeface="Times New Roman"/>
                <a:ea typeface="Times New Roman"/>
              </a:rPr>
              <a:t>X</a:t>
            </a:r>
            <a:r>
              <a:rPr lang="en-US" altLang="zh-CN" sz="2000" b="1" spc="-75"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Aylık</a:t>
            </a:r>
            <a:r>
              <a:rPr lang="en-US" altLang="zh-CN" sz="2000" b="1" spc="-80"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Katsayısı</a:t>
            </a:r>
            <a:endParaRPr lang="en-US" altLang="zh-CN" sz="2000" b="1" dirty="0">
              <a:solidFill>
                <a:srgbClr val="043092"/>
              </a:solidFill>
              <a:latin typeface="Times New Roman"/>
              <a:ea typeface="Times New Roman"/>
            </a:endParaRPr>
          </a:p>
          <a:p>
            <a:endParaRPr lang="tr-TR" dirty="0"/>
          </a:p>
        </p:txBody>
      </p:sp>
    </p:spTree>
    <p:extLst>
      <p:ext uri="{BB962C8B-B14F-4D97-AF65-F5344CB8AC3E}">
        <p14:creationId xmlns:p14="http://schemas.microsoft.com/office/powerpoint/2010/main" val="38777301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19004" y="207183"/>
            <a:ext cx="8934796" cy="1325563"/>
          </a:xfrm>
        </p:spPr>
        <p:txBody>
          <a:bodyPr/>
          <a:lstStyle/>
          <a:p>
            <a:r>
              <a:rPr lang="en-US" altLang="zh-CN" b="1" dirty="0">
                <a:solidFill>
                  <a:schemeClr val="accent2"/>
                </a:solidFill>
                <a:latin typeface="Times New Roman"/>
                <a:ea typeface="Times New Roman"/>
              </a:rPr>
              <a:t>Memurların</a:t>
            </a:r>
            <a:r>
              <a:rPr lang="en-US" altLang="zh-CN" b="1" dirty="0">
                <a:solidFill>
                  <a:schemeClr val="accent2"/>
                </a:solidFill>
                <a:latin typeface="Times New Roman"/>
                <a:cs typeface="Times New Roman"/>
              </a:rPr>
              <a:t> </a:t>
            </a:r>
            <a:r>
              <a:rPr lang="en-US" altLang="zh-CN" b="1" dirty="0">
                <a:solidFill>
                  <a:schemeClr val="accent2"/>
                </a:solidFill>
                <a:latin typeface="Times New Roman"/>
                <a:ea typeface="Times New Roman"/>
              </a:rPr>
              <a:t>Mali</a:t>
            </a:r>
            <a:r>
              <a:rPr lang="en-US" altLang="zh-CN" b="1" dirty="0">
                <a:solidFill>
                  <a:schemeClr val="accent2"/>
                </a:solidFill>
                <a:latin typeface="Times New Roman"/>
                <a:cs typeface="Times New Roman"/>
              </a:rPr>
              <a:t> </a:t>
            </a:r>
            <a:r>
              <a:rPr lang="en-US" altLang="zh-CN" b="1" dirty="0" err="1">
                <a:solidFill>
                  <a:schemeClr val="accent2"/>
                </a:solidFill>
                <a:latin typeface="Times New Roman"/>
                <a:ea typeface="Times New Roman"/>
              </a:rPr>
              <a:t>ve</a:t>
            </a:r>
            <a:r>
              <a:rPr lang="en-US" altLang="zh-CN" b="1" dirty="0">
                <a:solidFill>
                  <a:schemeClr val="accent2"/>
                </a:solidFill>
                <a:latin typeface="Times New Roman"/>
                <a:cs typeface="Times New Roman"/>
              </a:rPr>
              <a:t> </a:t>
            </a:r>
            <a:r>
              <a:rPr lang="en-US" altLang="zh-CN" b="1" dirty="0" err="1">
                <a:solidFill>
                  <a:schemeClr val="accent2"/>
                </a:solidFill>
                <a:latin typeface="Times New Roman"/>
                <a:ea typeface="Times New Roman"/>
              </a:rPr>
              <a:t>Sosyal</a:t>
            </a:r>
            <a:r>
              <a:rPr lang="en-US" altLang="zh-CN" b="1" spc="15" dirty="0">
                <a:solidFill>
                  <a:schemeClr val="accent2"/>
                </a:solidFill>
                <a:latin typeface="Times New Roman"/>
                <a:cs typeface="Times New Roman"/>
              </a:rPr>
              <a:t> </a:t>
            </a:r>
            <a:r>
              <a:rPr lang="en-US" altLang="zh-CN" b="1" dirty="0" err="1">
                <a:solidFill>
                  <a:schemeClr val="accent2"/>
                </a:solidFill>
                <a:latin typeface="Times New Roman"/>
                <a:ea typeface="Times New Roman"/>
              </a:rPr>
              <a:t>Hakları</a:t>
            </a:r>
            <a:r>
              <a:rPr lang="tr-TR" altLang="zh-CN" b="1" dirty="0">
                <a:solidFill>
                  <a:srgbClr val="043092"/>
                </a:solidFill>
                <a:latin typeface="Times New Roman"/>
                <a:ea typeface="Times New Roman"/>
              </a:rPr>
              <a:t/>
            </a:r>
            <a:br>
              <a:rPr lang="tr-TR" altLang="zh-CN" b="1" dirty="0">
                <a:solidFill>
                  <a:srgbClr val="043092"/>
                </a:solidFill>
                <a:latin typeface="Times New Roman"/>
                <a:ea typeface="Times New Roman"/>
              </a:rPr>
            </a:br>
            <a:endParaRPr lang="tr-TR" dirty="0"/>
          </a:p>
        </p:txBody>
      </p:sp>
      <p:sp>
        <p:nvSpPr>
          <p:cNvPr id="3" name="İçerik Yer Tutucusu 2"/>
          <p:cNvSpPr>
            <a:spLocks noGrp="1"/>
          </p:cNvSpPr>
          <p:nvPr>
            <p:ph idx="1"/>
          </p:nvPr>
        </p:nvSpPr>
        <p:spPr>
          <a:xfrm>
            <a:off x="1870364" y="1177233"/>
            <a:ext cx="10108276" cy="5206942"/>
          </a:xfrm>
        </p:spPr>
        <p:txBody>
          <a:bodyPr>
            <a:normAutofit fontScale="77500" lnSpcReduction="20000"/>
          </a:bodyPr>
          <a:lstStyle/>
          <a:p>
            <a:pPr marL="0" indent="0" algn="just" hangingPunct="0">
              <a:lnSpc>
                <a:spcPct val="95416"/>
              </a:lnSpc>
              <a:spcBef>
                <a:spcPts val="154"/>
              </a:spcBef>
              <a:buNone/>
            </a:pPr>
            <a:r>
              <a:rPr lang="en-US" altLang="zh-CN" b="1" dirty="0" smtClean="0">
                <a:solidFill>
                  <a:srgbClr val="043092"/>
                </a:solidFill>
                <a:latin typeface="Times New Roman"/>
                <a:ea typeface="Times New Roman"/>
              </a:rPr>
              <a:t>8-</a:t>
            </a:r>
            <a:r>
              <a:rPr lang="en-US" altLang="zh-CN" b="1" dirty="0" smtClean="0">
                <a:solidFill>
                  <a:srgbClr val="043092"/>
                </a:solidFill>
                <a:latin typeface="Times New Roman"/>
                <a:cs typeface="Times New Roman"/>
              </a:rPr>
              <a:t> </a:t>
            </a:r>
            <a:r>
              <a:rPr lang="en-US" altLang="zh-CN" b="1" dirty="0" err="1">
                <a:solidFill>
                  <a:srgbClr val="043092"/>
                </a:solidFill>
                <a:latin typeface="Times New Roman"/>
                <a:ea typeface="Times New Roman"/>
              </a:rPr>
              <a:t>Temsil</a:t>
            </a:r>
            <a:r>
              <a:rPr lang="en-US" altLang="zh-CN" b="1" dirty="0">
                <a:solidFill>
                  <a:srgbClr val="043092"/>
                </a:solidFill>
                <a:latin typeface="Times New Roman"/>
                <a:cs typeface="Times New Roman"/>
              </a:rPr>
              <a:t> </a:t>
            </a:r>
            <a:r>
              <a:rPr lang="en-US" altLang="zh-CN" b="1" dirty="0" err="1">
                <a:solidFill>
                  <a:srgbClr val="043092"/>
                </a:solidFill>
                <a:latin typeface="Times New Roman"/>
                <a:ea typeface="Times New Roman"/>
              </a:rPr>
              <a:t>Tazminatı</a:t>
            </a:r>
            <a:r>
              <a:rPr lang="en-US" altLang="zh-CN" b="1" dirty="0">
                <a:solidFill>
                  <a:srgbClr val="043092"/>
                </a:solidFill>
                <a:latin typeface="Times New Roman"/>
                <a:ea typeface="Times New Roman"/>
              </a:rPr>
              <a:t>:</a:t>
            </a:r>
            <a:r>
              <a:rPr lang="en-US" altLang="zh-CN" b="1" dirty="0">
                <a:solidFill>
                  <a:srgbClr val="043092"/>
                </a:solidFill>
                <a:latin typeface="Times New Roman"/>
                <a:cs typeface="Times New Roman"/>
              </a:rPr>
              <a:t> </a:t>
            </a:r>
            <a:r>
              <a:rPr lang="en-US" altLang="zh-CN" dirty="0">
                <a:solidFill>
                  <a:srgbClr val="043092"/>
                </a:solidFill>
                <a:latin typeface="Times New Roman"/>
                <a:ea typeface="Times New Roman"/>
              </a:rPr>
              <a:t>7000</a:t>
            </a:r>
            <a:r>
              <a:rPr lang="en-US" altLang="zh-CN" dirty="0">
                <a:solidFill>
                  <a:srgbClr val="043092"/>
                </a:solidFill>
                <a:latin typeface="Times New Roman"/>
                <a:cs typeface="Times New Roman"/>
              </a:rPr>
              <a:t> </a:t>
            </a:r>
            <a:r>
              <a:rPr lang="en-US" altLang="zh-CN" dirty="0" err="1">
                <a:solidFill>
                  <a:srgbClr val="043092"/>
                </a:solidFill>
                <a:latin typeface="Times New Roman"/>
                <a:ea typeface="Times New Roman"/>
              </a:rPr>
              <a:t>gösterge</a:t>
            </a:r>
            <a:r>
              <a:rPr lang="en-US" altLang="zh-CN" dirty="0">
                <a:solidFill>
                  <a:srgbClr val="043092"/>
                </a:solidFill>
                <a:latin typeface="Times New Roman"/>
                <a:cs typeface="Times New Roman"/>
              </a:rPr>
              <a:t> </a:t>
            </a:r>
            <a:r>
              <a:rPr lang="en-US" altLang="zh-CN" dirty="0" err="1">
                <a:solidFill>
                  <a:srgbClr val="043092"/>
                </a:solidFill>
                <a:latin typeface="Times New Roman"/>
                <a:ea typeface="Times New Roman"/>
              </a:rPr>
              <a:t>ve</a:t>
            </a:r>
            <a:r>
              <a:rPr lang="en-US" altLang="zh-CN" dirty="0">
                <a:solidFill>
                  <a:srgbClr val="043092"/>
                </a:solidFill>
                <a:latin typeface="Times New Roman"/>
                <a:cs typeface="Times New Roman"/>
              </a:rPr>
              <a:t> </a:t>
            </a:r>
            <a:r>
              <a:rPr lang="en-US" altLang="zh-CN" dirty="0" err="1">
                <a:solidFill>
                  <a:srgbClr val="043092"/>
                </a:solidFill>
                <a:latin typeface="Times New Roman"/>
                <a:ea typeface="Times New Roman"/>
              </a:rPr>
              <a:t>üzerinde</a:t>
            </a:r>
            <a:r>
              <a:rPr lang="en-US" altLang="zh-CN" dirty="0">
                <a:solidFill>
                  <a:srgbClr val="043092"/>
                </a:solidFill>
                <a:latin typeface="Times New Roman"/>
                <a:cs typeface="Times New Roman"/>
              </a:rPr>
              <a:t> </a:t>
            </a:r>
            <a:r>
              <a:rPr lang="en-US" altLang="zh-CN" dirty="0" err="1">
                <a:solidFill>
                  <a:srgbClr val="043092"/>
                </a:solidFill>
                <a:latin typeface="Times New Roman"/>
                <a:ea typeface="Times New Roman"/>
              </a:rPr>
              <a:t>makam</a:t>
            </a:r>
            <a:r>
              <a:rPr lang="en-US" altLang="zh-CN" dirty="0">
                <a:solidFill>
                  <a:srgbClr val="043092"/>
                </a:solidFill>
                <a:latin typeface="Times New Roman"/>
                <a:cs typeface="Times New Roman"/>
              </a:rPr>
              <a:t> </a:t>
            </a:r>
            <a:r>
              <a:rPr lang="en-US" altLang="zh-CN" dirty="0" err="1">
                <a:solidFill>
                  <a:srgbClr val="043092"/>
                </a:solidFill>
                <a:latin typeface="Times New Roman"/>
                <a:ea typeface="Times New Roman"/>
              </a:rPr>
              <a:t>tazminatı</a:t>
            </a:r>
            <a:r>
              <a:rPr lang="en-US" altLang="zh-CN" spc="114" dirty="0">
                <a:solidFill>
                  <a:srgbClr val="043092"/>
                </a:solidFill>
                <a:latin typeface="Times New Roman"/>
                <a:cs typeface="Times New Roman"/>
              </a:rPr>
              <a:t> </a:t>
            </a:r>
            <a:r>
              <a:rPr lang="en-US" altLang="zh-CN" dirty="0" err="1">
                <a:solidFill>
                  <a:srgbClr val="043092"/>
                </a:solidFill>
                <a:latin typeface="Times New Roman"/>
                <a:ea typeface="Times New Roman"/>
              </a:rPr>
              <a:t>alanlara</a:t>
            </a:r>
            <a:r>
              <a:rPr lang="en-US" altLang="zh-CN" dirty="0">
                <a:solidFill>
                  <a:srgbClr val="043092"/>
                </a:solidFill>
                <a:latin typeface="Times New Roman"/>
                <a:ea typeface="Times New Roman"/>
              </a:rPr>
              <a:t>,</a:t>
            </a:r>
            <a:r>
              <a:rPr lang="en-US" altLang="zh-CN" dirty="0">
                <a:solidFill>
                  <a:srgbClr val="043092"/>
                </a:solidFill>
                <a:latin typeface="Times New Roman"/>
                <a:cs typeface="Times New Roman"/>
              </a:rPr>
              <a:t> </a:t>
            </a:r>
            <a:r>
              <a:rPr lang="en-US" altLang="zh-CN" spc="34" dirty="0" err="1">
                <a:solidFill>
                  <a:srgbClr val="043092"/>
                </a:solidFill>
                <a:latin typeface="Times New Roman"/>
                <a:ea typeface="Times New Roman"/>
              </a:rPr>
              <a:t>temsil</a:t>
            </a:r>
            <a:r>
              <a:rPr lang="en-US" altLang="zh-CN" spc="20" dirty="0">
                <a:solidFill>
                  <a:srgbClr val="043092"/>
                </a:solidFill>
                <a:latin typeface="Times New Roman"/>
                <a:cs typeface="Times New Roman"/>
              </a:rPr>
              <a:t>  </a:t>
            </a:r>
            <a:r>
              <a:rPr lang="en-US" altLang="zh-CN" spc="34" dirty="0" err="1">
                <a:solidFill>
                  <a:srgbClr val="043092"/>
                </a:solidFill>
                <a:latin typeface="Times New Roman"/>
                <a:ea typeface="Times New Roman"/>
              </a:rPr>
              <a:t>tazminatı</a:t>
            </a:r>
            <a:r>
              <a:rPr lang="en-US" altLang="zh-CN" spc="20" dirty="0">
                <a:solidFill>
                  <a:srgbClr val="043092"/>
                </a:solidFill>
                <a:latin typeface="Times New Roman"/>
                <a:cs typeface="Times New Roman"/>
              </a:rPr>
              <a:t>  </a:t>
            </a:r>
            <a:r>
              <a:rPr lang="en-US" altLang="zh-CN" spc="34" dirty="0" err="1">
                <a:solidFill>
                  <a:srgbClr val="043092"/>
                </a:solidFill>
                <a:latin typeface="Times New Roman"/>
                <a:ea typeface="Times New Roman"/>
              </a:rPr>
              <a:t>gösterge</a:t>
            </a:r>
            <a:r>
              <a:rPr lang="en-US" altLang="zh-CN" spc="25" dirty="0">
                <a:solidFill>
                  <a:srgbClr val="043092"/>
                </a:solidFill>
                <a:latin typeface="Times New Roman"/>
                <a:cs typeface="Times New Roman"/>
              </a:rPr>
              <a:t>  </a:t>
            </a:r>
            <a:r>
              <a:rPr lang="en-US" altLang="zh-CN" spc="40" dirty="0" err="1">
                <a:solidFill>
                  <a:srgbClr val="043092"/>
                </a:solidFill>
                <a:latin typeface="Times New Roman"/>
                <a:ea typeface="Times New Roman"/>
              </a:rPr>
              <a:t>rakamının</a:t>
            </a:r>
            <a:r>
              <a:rPr lang="en-US" altLang="zh-CN" spc="20" dirty="0">
                <a:solidFill>
                  <a:srgbClr val="043092"/>
                </a:solidFill>
                <a:latin typeface="Times New Roman"/>
                <a:cs typeface="Times New Roman"/>
              </a:rPr>
              <a:t>  </a:t>
            </a:r>
            <a:r>
              <a:rPr lang="en-US" altLang="zh-CN" spc="34" dirty="0" err="1">
                <a:solidFill>
                  <a:srgbClr val="043092"/>
                </a:solidFill>
                <a:latin typeface="Times New Roman"/>
                <a:ea typeface="Times New Roman"/>
              </a:rPr>
              <a:t>aylık</a:t>
            </a:r>
            <a:r>
              <a:rPr lang="en-US" altLang="zh-CN" spc="20" dirty="0">
                <a:solidFill>
                  <a:srgbClr val="043092"/>
                </a:solidFill>
                <a:latin typeface="Times New Roman"/>
                <a:cs typeface="Times New Roman"/>
              </a:rPr>
              <a:t>  </a:t>
            </a:r>
            <a:r>
              <a:rPr lang="en-US" altLang="zh-CN" spc="34" dirty="0" err="1">
                <a:solidFill>
                  <a:srgbClr val="043092"/>
                </a:solidFill>
                <a:latin typeface="Times New Roman"/>
                <a:ea typeface="Times New Roman"/>
              </a:rPr>
              <a:t>katsayı</a:t>
            </a:r>
            <a:r>
              <a:rPr lang="en-US" altLang="zh-CN" spc="25" dirty="0">
                <a:solidFill>
                  <a:srgbClr val="043092"/>
                </a:solidFill>
                <a:latin typeface="Times New Roman"/>
                <a:cs typeface="Times New Roman"/>
              </a:rPr>
              <a:t>  </a:t>
            </a:r>
            <a:r>
              <a:rPr lang="en-US" altLang="zh-CN" spc="34" dirty="0" err="1">
                <a:solidFill>
                  <a:srgbClr val="043092"/>
                </a:solidFill>
                <a:latin typeface="Times New Roman"/>
                <a:ea typeface="Times New Roman"/>
              </a:rPr>
              <a:t>ile</a:t>
            </a:r>
            <a:r>
              <a:rPr lang="en-US" altLang="zh-CN" spc="20" dirty="0">
                <a:solidFill>
                  <a:srgbClr val="043092"/>
                </a:solidFill>
                <a:latin typeface="Times New Roman"/>
                <a:cs typeface="Times New Roman"/>
              </a:rPr>
              <a:t>  </a:t>
            </a:r>
            <a:r>
              <a:rPr lang="en-US" altLang="zh-CN" spc="34" dirty="0" err="1">
                <a:solidFill>
                  <a:srgbClr val="043092"/>
                </a:solidFill>
                <a:latin typeface="Times New Roman"/>
                <a:ea typeface="Times New Roman"/>
              </a:rPr>
              <a:t>çarpımı</a:t>
            </a:r>
            <a:r>
              <a:rPr lang="en-US" altLang="zh-CN" spc="25" dirty="0">
                <a:solidFill>
                  <a:srgbClr val="043092"/>
                </a:solidFill>
                <a:latin typeface="Times New Roman"/>
                <a:cs typeface="Times New Roman"/>
              </a:rPr>
              <a:t>  </a:t>
            </a:r>
            <a:r>
              <a:rPr lang="en-US" altLang="zh-CN" spc="44" dirty="0" err="1">
                <a:solidFill>
                  <a:srgbClr val="043092"/>
                </a:solidFill>
                <a:latin typeface="Times New Roman"/>
                <a:ea typeface="Times New Roman"/>
              </a:rPr>
              <a:t>sonucu</a:t>
            </a:r>
            <a:r>
              <a:rPr lang="en-US" altLang="zh-CN" dirty="0">
                <a:solidFill>
                  <a:srgbClr val="043092"/>
                </a:solidFill>
                <a:latin typeface="Times New Roman"/>
                <a:cs typeface="Times New Roman"/>
              </a:rPr>
              <a:t> </a:t>
            </a:r>
            <a:r>
              <a:rPr lang="en-US" altLang="zh-CN" spc="50" dirty="0" err="1">
                <a:solidFill>
                  <a:srgbClr val="043092"/>
                </a:solidFill>
                <a:latin typeface="Times New Roman"/>
                <a:ea typeface="Times New Roman"/>
              </a:rPr>
              <a:t>bulunan</a:t>
            </a:r>
            <a:r>
              <a:rPr lang="en-US" altLang="zh-CN" spc="30" dirty="0">
                <a:solidFill>
                  <a:srgbClr val="043092"/>
                </a:solidFill>
                <a:latin typeface="Times New Roman"/>
                <a:cs typeface="Times New Roman"/>
              </a:rPr>
              <a:t> </a:t>
            </a:r>
            <a:r>
              <a:rPr lang="en-US" altLang="zh-CN" spc="50" dirty="0" err="1">
                <a:solidFill>
                  <a:srgbClr val="043092"/>
                </a:solidFill>
                <a:latin typeface="Times New Roman"/>
                <a:ea typeface="Times New Roman"/>
              </a:rPr>
              <a:t>miktarda</a:t>
            </a:r>
            <a:r>
              <a:rPr lang="en-US" altLang="zh-CN" spc="30" dirty="0">
                <a:solidFill>
                  <a:srgbClr val="043092"/>
                </a:solidFill>
                <a:latin typeface="Times New Roman"/>
                <a:cs typeface="Times New Roman"/>
              </a:rPr>
              <a:t> </a:t>
            </a:r>
            <a:r>
              <a:rPr lang="en-US" altLang="zh-CN" spc="44" dirty="0" err="1">
                <a:solidFill>
                  <a:srgbClr val="043092"/>
                </a:solidFill>
                <a:latin typeface="Times New Roman"/>
                <a:ea typeface="Times New Roman"/>
              </a:rPr>
              <a:t>temsil</a:t>
            </a:r>
            <a:r>
              <a:rPr lang="en-US" altLang="zh-CN" spc="30" dirty="0">
                <a:solidFill>
                  <a:srgbClr val="043092"/>
                </a:solidFill>
                <a:latin typeface="Times New Roman"/>
                <a:cs typeface="Times New Roman"/>
              </a:rPr>
              <a:t> </a:t>
            </a:r>
            <a:r>
              <a:rPr lang="en-US" altLang="zh-CN" spc="44" dirty="0" err="1">
                <a:solidFill>
                  <a:srgbClr val="043092"/>
                </a:solidFill>
                <a:latin typeface="Times New Roman"/>
                <a:ea typeface="Times New Roman"/>
              </a:rPr>
              <a:t>tazminatı</a:t>
            </a:r>
            <a:r>
              <a:rPr lang="en-US" altLang="zh-CN" spc="30" dirty="0">
                <a:solidFill>
                  <a:srgbClr val="043092"/>
                </a:solidFill>
                <a:latin typeface="Times New Roman"/>
                <a:cs typeface="Times New Roman"/>
              </a:rPr>
              <a:t> </a:t>
            </a:r>
            <a:r>
              <a:rPr lang="en-US" altLang="zh-CN" spc="50" dirty="0" err="1">
                <a:solidFill>
                  <a:srgbClr val="043092"/>
                </a:solidFill>
                <a:latin typeface="Times New Roman"/>
                <a:ea typeface="Times New Roman"/>
              </a:rPr>
              <a:t>ödenmektedir</a:t>
            </a:r>
            <a:r>
              <a:rPr lang="en-US" altLang="zh-CN" spc="60" dirty="0">
                <a:solidFill>
                  <a:srgbClr val="043092"/>
                </a:solidFill>
                <a:latin typeface="Times New Roman"/>
                <a:ea typeface="Times New Roman"/>
              </a:rPr>
              <a:t>.</a:t>
            </a:r>
            <a:r>
              <a:rPr lang="en-US" altLang="zh-CN" spc="30" dirty="0">
                <a:solidFill>
                  <a:srgbClr val="043092"/>
                </a:solidFill>
                <a:latin typeface="Times New Roman"/>
                <a:cs typeface="Times New Roman"/>
              </a:rPr>
              <a:t> </a:t>
            </a:r>
            <a:r>
              <a:rPr lang="en-US" altLang="zh-CN" spc="60" dirty="0">
                <a:solidFill>
                  <a:srgbClr val="043092"/>
                </a:solidFill>
                <a:latin typeface="Times New Roman"/>
                <a:ea typeface="Times New Roman"/>
              </a:rPr>
              <a:t>Bu</a:t>
            </a:r>
            <a:r>
              <a:rPr lang="en-US" altLang="zh-CN" spc="30" dirty="0">
                <a:solidFill>
                  <a:srgbClr val="043092"/>
                </a:solidFill>
                <a:latin typeface="Times New Roman"/>
                <a:cs typeface="Times New Roman"/>
              </a:rPr>
              <a:t> </a:t>
            </a:r>
            <a:r>
              <a:rPr lang="en-US" altLang="zh-CN" spc="44" dirty="0" err="1">
                <a:solidFill>
                  <a:srgbClr val="043092"/>
                </a:solidFill>
                <a:latin typeface="Times New Roman"/>
                <a:ea typeface="Times New Roman"/>
              </a:rPr>
              <a:t>tazminat</a:t>
            </a:r>
            <a:r>
              <a:rPr lang="en-US" altLang="zh-CN" spc="30" dirty="0">
                <a:solidFill>
                  <a:srgbClr val="043092"/>
                </a:solidFill>
                <a:latin typeface="Times New Roman"/>
                <a:cs typeface="Times New Roman"/>
              </a:rPr>
              <a:t> </a:t>
            </a:r>
            <a:r>
              <a:rPr lang="en-US" altLang="zh-CN" spc="55" dirty="0">
                <a:solidFill>
                  <a:srgbClr val="043092"/>
                </a:solidFill>
                <a:latin typeface="Times New Roman"/>
                <a:ea typeface="Times New Roman"/>
              </a:rPr>
              <a:t>4505</a:t>
            </a:r>
            <a:r>
              <a:rPr lang="en-US" altLang="zh-CN" spc="30" dirty="0">
                <a:solidFill>
                  <a:srgbClr val="043092"/>
                </a:solidFill>
                <a:latin typeface="Times New Roman"/>
                <a:cs typeface="Times New Roman"/>
              </a:rPr>
              <a:t> </a:t>
            </a:r>
            <a:r>
              <a:rPr lang="en-US" altLang="zh-CN" spc="34" dirty="0" err="1">
                <a:solidFill>
                  <a:srgbClr val="043092"/>
                </a:solidFill>
                <a:latin typeface="Times New Roman"/>
                <a:ea typeface="Times New Roman"/>
              </a:rPr>
              <a:t>sayılı</a:t>
            </a:r>
            <a:r>
              <a:rPr lang="en-US" altLang="zh-CN" dirty="0">
                <a:solidFill>
                  <a:srgbClr val="043092"/>
                </a:solidFill>
                <a:latin typeface="Times New Roman"/>
                <a:cs typeface="Times New Roman"/>
              </a:rPr>
              <a:t> </a:t>
            </a:r>
            <a:r>
              <a:rPr lang="en-US" altLang="zh-CN" spc="30" dirty="0" err="1">
                <a:solidFill>
                  <a:srgbClr val="043092"/>
                </a:solidFill>
                <a:latin typeface="Times New Roman"/>
                <a:ea typeface="Times New Roman"/>
              </a:rPr>
              <a:t>Kanunun</a:t>
            </a:r>
            <a:r>
              <a:rPr lang="en-US" altLang="zh-CN" spc="15" dirty="0">
                <a:solidFill>
                  <a:srgbClr val="043092"/>
                </a:solidFill>
                <a:latin typeface="Times New Roman"/>
                <a:cs typeface="Times New Roman"/>
              </a:rPr>
              <a:t> </a:t>
            </a:r>
            <a:r>
              <a:rPr lang="en-US" altLang="zh-CN" spc="55" dirty="0">
                <a:solidFill>
                  <a:srgbClr val="043092"/>
                </a:solidFill>
                <a:latin typeface="Times New Roman"/>
                <a:ea typeface="Times New Roman"/>
              </a:rPr>
              <a:t>5</a:t>
            </a:r>
            <a:r>
              <a:rPr lang="en-US" altLang="zh-CN" spc="20" dirty="0">
                <a:solidFill>
                  <a:srgbClr val="043092"/>
                </a:solidFill>
                <a:latin typeface="Times New Roman"/>
                <a:ea typeface="Times New Roman"/>
              </a:rPr>
              <a:t>’inci</a:t>
            </a:r>
            <a:r>
              <a:rPr lang="en-US" altLang="zh-CN" spc="15" dirty="0">
                <a:solidFill>
                  <a:srgbClr val="043092"/>
                </a:solidFill>
                <a:latin typeface="Times New Roman"/>
                <a:cs typeface="Times New Roman"/>
              </a:rPr>
              <a:t> </a:t>
            </a:r>
            <a:r>
              <a:rPr lang="en-US" altLang="zh-CN" spc="30" dirty="0" err="1">
                <a:solidFill>
                  <a:srgbClr val="043092"/>
                </a:solidFill>
                <a:latin typeface="Times New Roman"/>
                <a:ea typeface="Times New Roman"/>
              </a:rPr>
              <a:t>maddesine</a:t>
            </a:r>
            <a:r>
              <a:rPr lang="en-US" altLang="zh-CN" spc="15" dirty="0">
                <a:solidFill>
                  <a:srgbClr val="043092"/>
                </a:solidFill>
                <a:latin typeface="Times New Roman"/>
                <a:cs typeface="Times New Roman"/>
              </a:rPr>
              <a:t> </a:t>
            </a:r>
            <a:r>
              <a:rPr lang="en-US" altLang="zh-CN" spc="25" dirty="0" err="1">
                <a:solidFill>
                  <a:srgbClr val="043092"/>
                </a:solidFill>
                <a:latin typeface="Times New Roman"/>
                <a:ea typeface="Times New Roman"/>
              </a:rPr>
              <a:t>istinaden</a:t>
            </a:r>
            <a:r>
              <a:rPr lang="en-US" altLang="zh-CN" spc="20" dirty="0">
                <a:solidFill>
                  <a:srgbClr val="043092"/>
                </a:solidFill>
                <a:latin typeface="Times New Roman"/>
                <a:cs typeface="Times New Roman"/>
              </a:rPr>
              <a:t> </a:t>
            </a:r>
            <a:r>
              <a:rPr lang="en-US" altLang="zh-CN" spc="34" dirty="0">
                <a:solidFill>
                  <a:srgbClr val="043092"/>
                </a:solidFill>
                <a:latin typeface="Times New Roman"/>
                <a:ea typeface="Times New Roman"/>
              </a:rPr>
              <a:t>2000/</a:t>
            </a:r>
            <a:r>
              <a:rPr lang="en-US" altLang="zh-CN" spc="30" dirty="0">
                <a:solidFill>
                  <a:srgbClr val="043092"/>
                </a:solidFill>
                <a:latin typeface="Times New Roman"/>
                <a:ea typeface="Times New Roman"/>
              </a:rPr>
              <a:t>457</a:t>
            </a:r>
            <a:r>
              <a:rPr lang="en-US" altLang="zh-CN" spc="15" dirty="0">
                <a:solidFill>
                  <a:srgbClr val="043092"/>
                </a:solidFill>
                <a:latin typeface="Times New Roman"/>
                <a:cs typeface="Times New Roman"/>
              </a:rPr>
              <a:t> </a:t>
            </a:r>
            <a:r>
              <a:rPr lang="en-US" altLang="zh-CN" spc="20" dirty="0" err="1">
                <a:solidFill>
                  <a:srgbClr val="043092"/>
                </a:solidFill>
                <a:latin typeface="Times New Roman"/>
                <a:ea typeface="Times New Roman"/>
              </a:rPr>
              <a:t>sayılı</a:t>
            </a:r>
            <a:r>
              <a:rPr lang="en-US" altLang="zh-CN" spc="15" dirty="0">
                <a:solidFill>
                  <a:srgbClr val="043092"/>
                </a:solidFill>
                <a:latin typeface="Times New Roman"/>
                <a:cs typeface="Times New Roman"/>
              </a:rPr>
              <a:t> </a:t>
            </a:r>
            <a:r>
              <a:rPr lang="en-US" altLang="zh-CN" spc="40" dirty="0" err="1">
                <a:solidFill>
                  <a:srgbClr val="043092"/>
                </a:solidFill>
                <a:latin typeface="Times New Roman"/>
                <a:ea typeface="Times New Roman"/>
              </a:rPr>
              <a:t>BKK’da</a:t>
            </a:r>
            <a:r>
              <a:rPr lang="en-US" altLang="zh-CN" spc="20" dirty="0">
                <a:solidFill>
                  <a:srgbClr val="043092"/>
                </a:solidFill>
                <a:latin typeface="Times New Roman"/>
                <a:cs typeface="Times New Roman"/>
              </a:rPr>
              <a:t> </a:t>
            </a:r>
            <a:r>
              <a:rPr lang="en-US" altLang="zh-CN" spc="25" dirty="0" err="1">
                <a:solidFill>
                  <a:srgbClr val="043092"/>
                </a:solidFill>
                <a:latin typeface="Times New Roman"/>
                <a:ea typeface="Times New Roman"/>
              </a:rPr>
              <a:t>düzenlenmiştir</a:t>
            </a:r>
            <a:r>
              <a:rPr lang="en-US" altLang="zh-CN" spc="44" dirty="0">
                <a:solidFill>
                  <a:srgbClr val="043092"/>
                </a:solidFill>
                <a:latin typeface="Times New Roman"/>
                <a:ea typeface="Times New Roman"/>
              </a:rPr>
              <a:t>.</a:t>
            </a:r>
            <a:r>
              <a:rPr lang="en-US" altLang="zh-CN" dirty="0">
                <a:solidFill>
                  <a:srgbClr val="043092"/>
                </a:solidFill>
                <a:latin typeface="Times New Roman"/>
                <a:cs typeface="Times New Roman"/>
              </a:rPr>
              <a:t> </a:t>
            </a:r>
            <a:r>
              <a:rPr lang="en-US" altLang="zh-CN" spc="34" dirty="0" err="1">
                <a:solidFill>
                  <a:srgbClr val="043092"/>
                </a:solidFill>
                <a:latin typeface="Times New Roman"/>
                <a:ea typeface="Times New Roman"/>
              </a:rPr>
              <a:t>Anılan</a:t>
            </a:r>
            <a:r>
              <a:rPr lang="en-US" altLang="zh-CN" spc="20" dirty="0">
                <a:solidFill>
                  <a:srgbClr val="043092"/>
                </a:solidFill>
                <a:latin typeface="Times New Roman"/>
                <a:cs typeface="Times New Roman"/>
              </a:rPr>
              <a:t> </a:t>
            </a:r>
            <a:r>
              <a:rPr lang="en-US" altLang="zh-CN" spc="50" dirty="0" err="1">
                <a:solidFill>
                  <a:srgbClr val="043092"/>
                </a:solidFill>
                <a:latin typeface="Times New Roman"/>
                <a:ea typeface="Times New Roman"/>
              </a:rPr>
              <a:t>Kanun</a:t>
            </a:r>
            <a:r>
              <a:rPr lang="en-US" altLang="zh-CN" spc="25" dirty="0">
                <a:solidFill>
                  <a:srgbClr val="043092"/>
                </a:solidFill>
                <a:latin typeface="Times New Roman"/>
                <a:cs typeface="Times New Roman"/>
              </a:rPr>
              <a:t> </a:t>
            </a:r>
            <a:r>
              <a:rPr lang="en-US" altLang="zh-CN" spc="40" dirty="0" err="1">
                <a:solidFill>
                  <a:srgbClr val="043092"/>
                </a:solidFill>
                <a:latin typeface="Times New Roman"/>
                <a:ea typeface="Times New Roman"/>
              </a:rPr>
              <a:t>ve</a:t>
            </a:r>
            <a:r>
              <a:rPr lang="en-US" altLang="zh-CN" spc="25" dirty="0">
                <a:solidFill>
                  <a:srgbClr val="043092"/>
                </a:solidFill>
                <a:latin typeface="Times New Roman"/>
                <a:cs typeface="Times New Roman"/>
              </a:rPr>
              <a:t> </a:t>
            </a:r>
            <a:r>
              <a:rPr lang="en-US" altLang="zh-CN" spc="40" dirty="0" err="1">
                <a:solidFill>
                  <a:srgbClr val="043092"/>
                </a:solidFill>
                <a:latin typeface="Times New Roman"/>
                <a:ea typeface="Times New Roman"/>
              </a:rPr>
              <a:t>Kararnamede</a:t>
            </a:r>
            <a:r>
              <a:rPr lang="en-US" altLang="zh-CN" spc="25" dirty="0">
                <a:solidFill>
                  <a:srgbClr val="043092"/>
                </a:solidFill>
                <a:latin typeface="Times New Roman"/>
                <a:cs typeface="Times New Roman"/>
              </a:rPr>
              <a:t> </a:t>
            </a:r>
            <a:r>
              <a:rPr lang="en-US" altLang="zh-CN" spc="34" dirty="0" err="1">
                <a:solidFill>
                  <a:srgbClr val="043092"/>
                </a:solidFill>
                <a:latin typeface="Times New Roman"/>
                <a:ea typeface="Times New Roman"/>
              </a:rPr>
              <a:t>temsil</a:t>
            </a:r>
            <a:r>
              <a:rPr lang="en-US" altLang="zh-CN" spc="25" dirty="0">
                <a:solidFill>
                  <a:srgbClr val="043092"/>
                </a:solidFill>
                <a:latin typeface="Times New Roman"/>
                <a:cs typeface="Times New Roman"/>
              </a:rPr>
              <a:t> </a:t>
            </a:r>
            <a:r>
              <a:rPr lang="en-US" altLang="zh-CN" spc="34" dirty="0" err="1">
                <a:solidFill>
                  <a:srgbClr val="043092"/>
                </a:solidFill>
                <a:latin typeface="Times New Roman"/>
                <a:ea typeface="Times New Roman"/>
              </a:rPr>
              <a:t>tazminatından</a:t>
            </a:r>
            <a:r>
              <a:rPr lang="en-US" altLang="zh-CN" spc="25" dirty="0">
                <a:solidFill>
                  <a:srgbClr val="043092"/>
                </a:solidFill>
                <a:latin typeface="Times New Roman"/>
                <a:cs typeface="Times New Roman"/>
              </a:rPr>
              <a:t> </a:t>
            </a:r>
            <a:r>
              <a:rPr lang="en-US" altLang="zh-CN" spc="40" dirty="0" err="1">
                <a:solidFill>
                  <a:srgbClr val="043092"/>
                </a:solidFill>
                <a:latin typeface="Times New Roman"/>
                <a:ea typeface="Times New Roman"/>
              </a:rPr>
              <a:t>kimlerin</a:t>
            </a:r>
            <a:r>
              <a:rPr lang="en-US" altLang="zh-CN" spc="20" dirty="0">
                <a:solidFill>
                  <a:srgbClr val="043092"/>
                </a:solidFill>
                <a:latin typeface="Times New Roman"/>
                <a:cs typeface="Times New Roman"/>
              </a:rPr>
              <a:t> </a:t>
            </a:r>
            <a:r>
              <a:rPr lang="en-US" altLang="zh-CN" spc="40" dirty="0" err="1">
                <a:solidFill>
                  <a:srgbClr val="043092"/>
                </a:solidFill>
                <a:latin typeface="Times New Roman"/>
                <a:ea typeface="Times New Roman"/>
              </a:rPr>
              <a:t>hangi</a:t>
            </a:r>
            <a:r>
              <a:rPr lang="en-US" altLang="zh-CN" spc="25" dirty="0">
                <a:solidFill>
                  <a:srgbClr val="043092"/>
                </a:solidFill>
                <a:latin typeface="Times New Roman"/>
                <a:cs typeface="Times New Roman"/>
              </a:rPr>
              <a:t> </a:t>
            </a:r>
            <a:r>
              <a:rPr lang="en-US" altLang="zh-CN" spc="34" dirty="0" err="1">
                <a:solidFill>
                  <a:srgbClr val="043092"/>
                </a:solidFill>
                <a:latin typeface="Times New Roman"/>
                <a:ea typeface="Times New Roman"/>
              </a:rPr>
              <a:t>gösterge</a:t>
            </a:r>
            <a:r>
              <a:rPr lang="en-US" altLang="zh-CN" dirty="0">
                <a:solidFill>
                  <a:srgbClr val="043092"/>
                </a:solidFill>
                <a:latin typeface="Times New Roman"/>
                <a:cs typeface="Times New Roman"/>
              </a:rPr>
              <a:t> </a:t>
            </a:r>
            <a:r>
              <a:rPr lang="en-US" altLang="zh-CN" dirty="0" err="1">
                <a:solidFill>
                  <a:srgbClr val="043092"/>
                </a:solidFill>
                <a:latin typeface="Times New Roman"/>
                <a:ea typeface="Times New Roman"/>
              </a:rPr>
              <a:t>rakamı</a:t>
            </a:r>
            <a:r>
              <a:rPr lang="en-US" altLang="zh-CN" spc="64" dirty="0">
                <a:solidFill>
                  <a:srgbClr val="043092"/>
                </a:solidFill>
                <a:latin typeface="Times New Roman"/>
                <a:cs typeface="Times New Roman"/>
              </a:rPr>
              <a:t>  </a:t>
            </a:r>
            <a:r>
              <a:rPr lang="en-US" altLang="zh-CN" dirty="0" err="1">
                <a:solidFill>
                  <a:srgbClr val="043092"/>
                </a:solidFill>
                <a:latin typeface="Times New Roman"/>
                <a:ea typeface="Times New Roman"/>
              </a:rPr>
              <a:t>üzerinden</a:t>
            </a:r>
            <a:r>
              <a:rPr lang="en-US" altLang="zh-CN" spc="64" dirty="0">
                <a:solidFill>
                  <a:srgbClr val="043092"/>
                </a:solidFill>
                <a:latin typeface="Times New Roman"/>
                <a:cs typeface="Times New Roman"/>
              </a:rPr>
              <a:t>  </a:t>
            </a:r>
            <a:r>
              <a:rPr lang="en-US" altLang="zh-CN" dirty="0" err="1">
                <a:solidFill>
                  <a:srgbClr val="043092"/>
                </a:solidFill>
                <a:latin typeface="Times New Roman"/>
                <a:ea typeface="Times New Roman"/>
              </a:rPr>
              <a:t>faydalanacağı</a:t>
            </a:r>
            <a:r>
              <a:rPr lang="en-US" altLang="zh-CN" dirty="0">
                <a:solidFill>
                  <a:srgbClr val="043092"/>
                </a:solidFill>
                <a:latin typeface="Times New Roman"/>
                <a:ea typeface="Times New Roman"/>
              </a:rPr>
              <a:t>,</a:t>
            </a:r>
            <a:r>
              <a:rPr lang="en-US" altLang="zh-CN" spc="64" dirty="0">
                <a:solidFill>
                  <a:srgbClr val="043092"/>
                </a:solidFill>
                <a:latin typeface="Times New Roman"/>
                <a:cs typeface="Times New Roman"/>
              </a:rPr>
              <a:t>  </a:t>
            </a:r>
            <a:r>
              <a:rPr lang="en-US" altLang="zh-CN" dirty="0" err="1">
                <a:solidFill>
                  <a:srgbClr val="043092"/>
                </a:solidFill>
                <a:latin typeface="Times New Roman"/>
                <a:ea typeface="Times New Roman"/>
              </a:rPr>
              <a:t>temsil</a:t>
            </a:r>
            <a:r>
              <a:rPr lang="en-US" altLang="zh-CN" spc="64" dirty="0">
                <a:solidFill>
                  <a:srgbClr val="043092"/>
                </a:solidFill>
                <a:latin typeface="Times New Roman"/>
                <a:cs typeface="Times New Roman"/>
              </a:rPr>
              <a:t>  </a:t>
            </a:r>
            <a:r>
              <a:rPr lang="en-US" altLang="zh-CN" dirty="0" err="1">
                <a:solidFill>
                  <a:srgbClr val="043092"/>
                </a:solidFill>
                <a:latin typeface="Times New Roman"/>
                <a:ea typeface="Times New Roman"/>
              </a:rPr>
              <a:t>tazminatı</a:t>
            </a:r>
            <a:r>
              <a:rPr lang="en-US" altLang="zh-CN" spc="64" dirty="0">
                <a:solidFill>
                  <a:srgbClr val="043092"/>
                </a:solidFill>
                <a:latin typeface="Times New Roman"/>
                <a:cs typeface="Times New Roman"/>
              </a:rPr>
              <a:t>  </a:t>
            </a:r>
            <a:r>
              <a:rPr lang="en-US" altLang="zh-CN" dirty="0" err="1">
                <a:solidFill>
                  <a:srgbClr val="043092"/>
                </a:solidFill>
                <a:latin typeface="Times New Roman"/>
                <a:ea typeface="Times New Roman"/>
              </a:rPr>
              <a:t>ödemesinden</a:t>
            </a:r>
            <a:r>
              <a:rPr lang="en-US" altLang="zh-CN" spc="64" dirty="0">
                <a:solidFill>
                  <a:srgbClr val="043092"/>
                </a:solidFill>
                <a:latin typeface="Times New Roman"/>
                <a:cs typeface="Times New Roman"/>
              </a:rPr>
              <a:t>  </a:t>
            </a:r>
            <a:r>
              <a:rPr lang="en-US" altLang="zh-CN" dirty="0" err="1">
                <a:solidFill>
                  <a:srgbClr val="043092"/>
                </a:solidFill>
                <a:latin typeface="Times New Roman"/>
                <a:ea typeface="Times New Roman"/>
              </a:rPr>
              <a:t>hangi</a:t>
            </a:r>
            <a:r>
              <a:rPr lang="en-US" altLang="zh-CN" spc="64" dirty="0">
                <a:solidFill>
                  <a:srgbClr val="043092"/>
                </a:solidFill>
                <a:latin typeface="Times New Roman"/>
                <a:cs typeface="Times New Roman"/>
              </a:rPr>
              <a:t>  </a:t>
            </a:r>
            <a:r>
              <a:rPr lang="en-US" altLang="zh-CN" dirty="0" err="1">
                <a:solidFill>
                  <a:srgbClr val="043092"/>
                </a:solidFill>
                <a:latin typeface="Times New Roman"/>
                <a:ea typeface="Times New Roman"/>
              </a:rPr>
              <a:t>maaş</a:t>
            </a:r>
            <a:r>
              <a:rPr lang="en-US" altLang="zh-CN" dirty="0">
                <a:solidFill>
                  <a:srgbClr val="043092"/>
                </a:solidFill>
                <a:latin typeface="Times New Roman"/>
                <a:cs typeface="Times New Roman"/>
              </a:rPr>
              <a:t> </a:t>
            </a:r>
            <a:r>
              <a:rPr lang="en-US" altLang="zh-CN" dirty="0" err="1">
                <a:solidFill>
                  <a:srgbClr val="043092"/>
                </a:solidFill>
                <a:latin typeface="Times New Roman"/>
                <a:ea typeface="Times New Roman"/>
              </a:rPr>
              <a:t>unsurlarının</a:t>
            </a:r>
            <a:r>
              <a:rPr lang="en-US" altLang="zh-CN" spc="75" dirty="0">
                <a:solidFill>
                  <a:srgbClr val="043092"/>
                </a:solidFill>
                <a:latin typeface="Times New Roman"/>
                <a:cs typeface="Times New Roman"/>
              </a:rPr>
              <a:t> </a:t>
            </a:r>
            <a:r>
              <a:rPr lang="en-US" altLang="zh-CN" dirty="0" err="1">
                <a:solidFill>
                  <a:srgbClr val="043092"/>
                </a:solidFill>
                <a:latin typeface="Times New Roman"/>
                <a:ea typeface="Times New Roman"/>
              </a:rPr>
              <a:t>mahsup</a:t>
            </a:r>
            <a:r>
              <a:rPr lang="en-US" altLang="zh-CN" spc="75" dirty="0">
                <a:solidFill>
                  <a:srgbClr val="043092"/>
                </a:solidFill>
                <a:latin typeface="Times New Roman"/>
                <a:cs typeface="Times New Roman"/>
              </a:rPr>
              <a:t> </a:t>
            </a:r>
            <a:r>
              <a:rPr lang="en-US" altLang="zh-CN" dirty="0" err="1">
                <a:solidFill>
                  <a:srgbClr val="043092"/>
                </a:solidFill>
                <a:latin typeface="Times New Roman"/>
                <a:ea typeface="Times New Roman"/>
              </a:rPr>
              <a:t>edileceği</a:t>
            </a:r>
            <a:r>
              <a:rPr lang="en-US" altLang="zh-CN" spc="80" dirty="0">
                <a:solidFill>
                  <a:srgbClr val="043092"/>
                </a:solidFill>
                <a:latin typeface="Times New Roman"/>
                <a:cs typeface="Times New Roman"/>
              </a:rPr>
              <a:t> </a:t>
            </a:r>
            <a:r>
              <a:rPr lang="en-US" altLang="zh-CN" dirty="0" err="1">
                <a:solidFill>
                  <a:srgbClr val="043092"/>
                </a:solidFill>
                <a:latin typeface="Times New Roman"/>
                <a:ea typeface="Times New Roman"/>
              </a:rPr>
              <a:t>veya</a:t>
            </a:r>
            <a:r>
              <a:rPr lang="en-US" altLang="zh-CN" spc="75" dirty="0">
                <a:solidFill>
                  <a:srgbClr val="043092"/>
                </a:solidFill>
                <a:latin typeface="Times New Roman"/>
                <a:cs typeface="Times New Roman"/>
              </a:rPr>
              <a:t> </a:t>
            </a:r>
            <a:r>
              <a:rPr lang="en-US" altLang="zh-CN" dirty="0" err="1">
                <a:solidFill>
                  <a:srgbClr val="043092"/>
                </a:solidFill>
                <a:latin typeface="Times New Roman"/>
                <a:ea typeface="Times New Roman"/>
              </a:rPr>
              <a:t>edilmeyeceği</a:t>
            </a:r>
            <a:r>
              <a:rPr lang="en-US" altLang="zh-CN" spc="80" dirty="0">
                <a:solidFill>
                  <a:srgbClr val="043092"/>
                </a:solidFill>
                <a:latin typeface="Times New Roman"/>
                <a:cs typeface="Times New Roman"/>
              </a:rPr>
              <a:t> </a:t>
            </a:r>
            <a:r>
              <a:rPr lang="en-US" altLang="zh-CN" dirty="0" err="1">
                <a:solidFill>
                  <a:srgbClr val="043092"/>
                </a:solidFill>
                <a:latin typeface="Times New Roman"/>
                <a:ea typeface="Times New Roman"/>
              </a:rPr>
              <a:t>ile</a:t>
            </a:r>
            <a:r>
              <a:rPr lang="en-US" altLang="zh-CN" spc="75" dirty="0">
                <a:solidFill>
                  <a:srgbClr val="043092"/>
                </a:solidFill>
                <a:latin typeface="Times New Roman"/>
                <a:cs typeface="Times New Roman"/>
              </a:rPr>
              <a:t> </a:t>
            </a:r>
            <a:r>
              <a:rPr lang="en-US" altLang="zh-CN" dirty="0" err="1">
                <a:solidFill>
                  <a:srgbClr val="043092"/>
                </a:solidFill>
                <a:latin typeface="Times New Roman"/>
                <a:ea typeface="Times New Roman"/>
              </a:rPr>
              <a:t>ödemeye</a:t>
            </a:r>
            <a:r>
              <a:rPr lang="en-US" altLang="zh-CN" spc="80" dirty="0">
                <a:solidFill>
                  <a:srgbClr val="043092"/>
                </a:solidFill>
                <a:latin typeface="Times New Roman"/>
                <a:cs typeface="Times New Roman"/>
              </a:rPr>
              <a:t> </a:t>
            </a:r>
            <a:r>
              <a:rPr lang="en-US" altLang="zh-CN" dirty="0" err="1">
                <a:solidFill>
                  <a:srgbClr val="043092"/>
                </a:solidFill>
                <a:latin typeface="Times New Roman"/>
                <a:ea typeface="Times New Roman"/>
              </a:rPr>
              <a:t>ilişkin</a:t>
            </a:r>
            <a:r>
              <a:rPr lang="en-US" altLang="zh-CN" spc="75" dirty="0">
                <a:solidFill>
                  <a:srgbClr val="043092"/>
                </a:solidFill>
                <a:latin typeface="Times New Roman"/>
                <a:cs typeface="Times New Roman"/>
              </a:rPr>
              <a:t> </a:t>
            </a:r>
            <a:r>
              <a:rPr lang="en-US" altLang="zh-CN" dirty="0" err="1">
                <a:solidFill>
                  <a:srgbClr val="043092"/>
                </a:solidFill>
                <a:latin typeface="Times New Roman"/>
                <a:ea typeface="Times New Roman"/>
              </a:rPr>
              <a:t>diğer</a:t>
            </a:r>
            <a:r>
              <a:rPr lang="en-US" altLang="zh-CN" spc="80" dirty="0">
                <a:solidFill>
                  <a:srgbClr val="043092"/>
                </a:solidFill>
                <a:latin typeface="Times New Roman"/>
                <a:cs typeface="Times New Roman"/>
              </a:rPr>
              <a:t> </a:t>
            </a:r>
            <a:r>
              <a:rPr lang="en-US" altLang="zh-CN" dirty="0" err="1">
                <a:solidFill>
                  <a:srgbClr val="043092"/>
                </a:solidFill>
                <a:latin typeface="Times New Roman"/>
                <a:ea typeface="Times New Roman"/>
              </a:rPr>
              <a:t>usul</a:t>
            </a:r>
            <a:r>
              <a:rPr lang="en-US" altLang="zh-CN" dirty="0">
                <a:solidFill>
                  <a:srgbClr val="043092"/>
                </a:solidFill>
                <a:latin typeface="Times New Roman"/>
                <a:cs typeface="Times New Roman"/>
              </a:rPr>
              <a:t> </a:t>
            </a:r>
            <a:r>
              <a:rPr lang="en-US" altLang="zh-CN" spc="34" dirty="0" err="1">
                <a:solidFill>
                  <a:srgbClr val="043092"/>
                </a:solidFill>
                <a:latin typeface="Times New Roman"/>
                <a:ea typeface="Times New Roman"/>
              </a:rPr>
              <a:t>ve</a:t>
            </a:r>
            <a:r>
              <a:rPr lang="en-US" altLang="zh-CN" spc="15" dirty="0">
                <a:solidFill>
                  <a:srgbClr val="043092"/>
                </a:solidFill>
                <a:latin typeface="Times New Roman"/>
                <a:cs typeface="Times New Roman"/>
              </a:rPr>
              <a:t> </a:t>
            </a:r>
            <a:r>
              <a:rPr lang="en-US" altLang="zh-CN" spc="25" dirty="0" err="1">
                <a:solidFill>
                  <a:srgbClr val="043092"/>
                </a:solidFill>
                <a:latin typeface="Times New Roman"/>
                <a:ea typeface="Times New Roman"/>
              </a:rPr>
              <a:t>esaslar</a:t>
            </a:r>
            <a:r>
              <a:rPr lang="en-US" altLang="zh-CN" spc="20" dirty="0">
                <a:solidFill>
                  <a:srgbClr val="043092"/>
                </a:solidFill>
                <a:latin typeface="Times New Roman"/>
                <a:cs typeface="Times New Roman"/>
              </a:rPr>
              <a:t> </a:t>
            </a:r>
            <a:r>
              <a:rPr lang="en-US" altLang="zh-CN" spc="25" dirty="0" err="1">
                <a:solidFill>
                  <a:srgbClr val="043092"/>
                </a:solidFill>
                <a:latin typeface="Times New Roman"/>
                <a:ea typeface="Times New Roman"/>
              </a:rPr>
              <a:t>ayrıntılı</a:t>
            </a:r>
            <a:r>
              <a:rPr lang="en-US" altLang="zh-CN" spc="20" dirty="0">
                <a:solidFill>
                  <a:srgbClr val="043092"/>
                </a:solidFill>
                <a:latin typeface="Times New Roman"/>
                <a:cs typeface="Times New Roman"/>
              </a:rPr>
              <a:t> </a:t>
            </a:r>
            <a:r>
              <a:rPr lang="en-US" altLang="zh-CN" spc="40" dirty="0" err="1">
                <a:solidFill>
                  <a:srgbClr val="043092"/>
                </a:solidFill>
                <a:latin typeface="Times New Roman"/>
                <a:ea typeface="Times New Roman"/>
              </a:rPr>
              <a:t>bir</a:t>
            </a:r>
            <a:r>
              <a:rPr lang="en-US" altLang="zh-CN" spc="20" dirty="0">
                <a:solidFill>
                  <a:srgbClr val="043092"/>
                </a:solidFill>
                <a:latin typeface="Times New Roman"/>
                <a:cs typeface="Times New Roman"/>
              </a:rPr>
              <a:t> </a:t>
            </a:r>
            <a:r>
              <a:rPr lang="en-US" altLang="zh-CN" spc="30" dirty="0" err="1">
                <a:solidFill>
                  <a:srgbClr val="043092"/>
                </a:solidFill>
                <a:latin typeface="Times New Roman"/>
                <a:ea typeface="Times New Roman"/>
              </a:rPr>
              <a:t>şekilde</a:t>
            </a:r>
            <a:r>
              <a:rPr lang="en-US" altLang="zh-CN" spc="20" dirty="0">
                <a:solidFill>
                  <a:srgbClr val="043092"/>
                </a:solidFill>
                <a:latin typeface="Times New Roman"/>
                <a:cs typeface="Times New Roman"/>
              </a:rPr>
              <a:t> </a:t>
            </a:r>
            <a:r>
              <a:rPr lang="en-US" altLang="zh-CN" spc="30" dirty="0" err="1">
                <a:solidFill>
                  <a:srgbClr val="043092"/>
                </a:solidFill>
                <a:latin typeface="Times New Roman"/>
                <a:ea typeface="Times New Roman"/>
              </a:rPr>
              <a:t>düzenlenmiştir</a:t>
            </a:r>
            <a:r>
              <a:rPr lang="en-US" altLang="zh-CN" spc="44" dirty="0">
                <a:solidFill>
                  <a:srgbClr val="043092"/>
                </a:solidFill>
                <a:latin typeface="Times New Roman"/>
                <a:ea typeface="Times New Roman"/>
              </a:rPr>
              <a:t>.</a:t>
            </a:r>
            <a:r>
              <a:rPr lang="en-US" altLang="zh-CN" spc="20" dirty="0">
                <a:solidFill>
                  <a:srgbClr val="043092"/>
                </a:solidFill>
                <a:latin typeface="Times New Roman"/>
                <a:cs typeface="Times New Roman"/>
              </a:rPr>
              <a:t> </a:t>
            </a:r>
            <a:r>
              <a:rPr lang="en-US" altLang="zh-CN" spc="44" dirty="0">
                <a:solidFill>
                  <a:srgbClr val="043092"/>
                </a:solidFill>
                <a:latin typeface="Times New Roman"/>
                <a:ea typeface="Times New Roman"/>
              </a:rPr>
              <a:t>Bu</a:t>
            </a:r>
            <a:r>
              <a:rPr lang="en-US" altLang="zh-CN" spc="20" dirty="0">
                <a:solidFill>
                  <a:srgbClr val="043092"/>
                </a:solidFill>
                <a:latin typeface="Times New Roman"/>
                <a:cs typeface="Times New Roman"/>
              </a:rPr>
              <a:t> </a:t>
            </a:r>
            <a:r>
              <a:rPr lang="en-US" altLang="zh-CN" spc="30" dirty="0" err="1">
                <a:solidFill>
                  <a:srgbClr val="043092"/>
                </a:solidFill>
                <a:latin typeface="Times New Roman"/>
                <a:ea typeface="Times New Roman"/>
              </a:rPr>
              <a:t>tazminattan</a:t>
            </a:r>
            <a:r>
              <a:rPr lang="en-US" altLang="zh-CN" spc="20" dirty="0">
                <a:solidFill>
                  <a:srgbClr val="043092"/>
                </a:solidFill>
                <a:latin typeface="Times New Roman"/>
                <a:cs typeface="Times New Roman"/>
              </a:rPr>
              <a:t> </a:t>
            </a:r>
            <a:r>
              <a:rPr lang="en-US" altLang="zh-CN" spc="34" dirty="0" err="1">
                <a:solidFill>
                  <a:srgbClr val="043092"/>
                </a:solidFill>
                <a:latin typeface="Times New Roman"/>
                <a:ea typeface="Times New Roman"/>
              </a:rPr>
              <a:t>temel</a:t>
            </a:r>
            <a:r>
              <a:rPr lang="en-US" altLang="zh-CN" spc="20" dirty="0">
                <a:solidFill>
                  <a:srgbClr val="043092"/>
                </a:solidFill>
                <a:latin typeface="Times New Roman"/>
                <a:cs typeface="Times New Roman"/>
              </a:rPr>
              <a:t> </a:t>
            </a:r>
            <a:r>
              <a:rPr lang="en-US" altLang="zh-CN" spc="34" dirty="0" err="1">
                <a:solidFill>
                  <a:srgbClr val="043092"/>
                </a:solidFill>
                <a:latin typeface="Times New Roman"/>
                <a:ea typeface="Times New Roman"/>
              </a:rPr>
              <a:t>ödemeler</a:t>
            </a:r>
            <a:r>
              <a:rPr lang="en-US" altLang="zh-CN" dirty="0">
                <a:solidFill>
                  <a:srgbClr val="043092"/>
                </a:solidFill>
                <a:latin typeface="Times New Roman"/>
                <a:cs typeface="Times New Roman"/>
              </a:rPr>
              <a:t> </a:t>
            </a:r>
            <a:r>
              <a:rPr lang="en-US" altLang="zh-CN" dirty="0" err="1">
                <a:solidFill>
                  <a:srgbClr val="043092"/>
                </a:solidFill>
                <a:latin typeface="Times New Roman"/>
                <a:ea typeface="Times New Roman"/>
              </a:rPr>
              <a:t>dışındaki</a:t>
            </a:r>
            <a:r>
              <a:rPr lang="en-US" altLang="zh-CN" dirty="0">
                <a:solidFill>
                  <a:srgbClr val="043092"/>
                </a:solidFill>
                <a:latin typeface="Times New Roman"/>
                <a:cs typeface="Times New Roman"/>
              </a:rPr>
              <a:t> </a:t>
            </a:r>
            <a:r>
              <a:rPr lang="en-US" altLang="zh-CN" dirty="0" err="1">
                <a:solidFill>
                  <a:srgbClr val="043092"/>
                </a:solidFill>
                <a:latin typeface="Times New Roman"/>
                <a:ea typeface="Times New Roman"/>
              </a:rPr>
              <a:t>ilave</a:t>
            </a:r>
            <a:r>
              <a:rPr lang="en-US" altLang="zh-CN" dirty="0">
                <a:solidFill>
                  <a:srgbClr val="043092"/>
                </a:solidFill>
                <a:latin typeface="Times New Roman"/>
                <a:cs typeface="Times New Roman"/>
              </a:rPr>
              <a:t> </a:t>
            </a:r>
            <a:r>
              <a:rPr lang="en-US" altLang="zh-CN" dirty="0" err="1">
                <a:solidFill>
                  <a:srgbClr val="043092"/>
                </a:solidFill>
                <a:latin typeface="Times New Roman"/>
                <a:ea typeface="Times New Roman"/>
              </a:rPr>
              <a:t>ödemelerin</a:t>
            </a:r>
            <a:r>
              <a:rPr lang="en-US" altLang="zh-CN" dirty="0">
                <a:solidFill>
                  <a:srgbClr val="043092"/>
                </a:solidFill>
                <a:latin typeface="Times New Roman"/>
                <a:cs typeface="Times New Roman"/>
              </a:rPr>
              <a:t> </a:t>
            </a:r>
            <a:r>
              <a:rPr lang="en-US" altLang="zh-CN" dirty="0">
                <a:solidFill>
                  <a:srgbClr val="043092"/>
                </a:solidFill>
                <a:latin typeface="Times New Roman"/>
                <a:ea typeface="Times New Roman"/>
              </a:rPr>
              <a:t>%20’si</a:t>
            </a:r>
            <a:r>
              <a:rPr lang="en-US" altLang="zh-CN" dirty="0">
                <a:solidFill>
                  <a:srgbClr val="043092"/>
                </a:solidFill>
                <a:latin typeface="Times New Roman"/>
                <a:cs typeface="Times New Roman"/>
              </a:rPr>
              <a:t> </a:t>
            </a:r>
            <a:r>
              <a:rPr lang="en-US" altLang="zh-CN" dirty="0" err="1">
                <a:solidFill>
                  <a:srgbClr val="043092"/>
                </a:solidFill>
                <a:latin typeface="Times New Roman"/>
                <a:ea typeface="Times New Roman"/>
              </a:rPr>
              <a:t>mahsup</a:t>
            </a:r>
            <a:r>
              <a:rPr lang="en-US" altLang="zh-CN" spc="-114" dirty="0">
                <a:solidFill>
                  <a:srgbClr val="043092"/>
                </a:solidFill>
                <a:latin typeface="Times New Roman"/>
                <a:cs typeface="Times New Roman"/>
              </a:rPr>
              <a:t> </a:t>
            </a:r>
            <a:r>
              <a:rPr lang="en-US" altLang="zh-CN" dirty="0" err="1">
                <a:solidFill>
                  <a:srgbClr val="043092"/>
                </a:solidFill>
                <a:latin typeface="Times New Roman"/>
                <a:ea typeface="Times New Roman"/>
              </a:rPr>
              <a:t>edilmektedir</a:t>
            </a:r>
            <a:r>
              <a:rPr lang="en-US" altLang="zh-CN" dirty="0">
                <a:solidFill>
                  <a:srgbClr val="043092"/>
                </a:solidFill>
                <a:latin typeface="Times New Roman"/>
                <a:ea typeface="Times New Roman"/>
              </a:rPr>
              <a:t>.</a:t>
            </a:r>
          </a:p>
          <a:p>
            <a:pPr algn="just">
              <a:lnSpc>
                <a:spcPts val="675"/>
              </a:lnSpc>
            </a:pPr>
            <a:endParaRPr lang="en-US" dirty="0"/>
          </a:p>
          <a:p>
            <a:pPr marL="0" algn="just" hangingPunct="0">
              <a:lnSpc>
                <a:spcPct val="92083"/>
              </a:lnSpc>
            </a:pPr>
            <a:r>
              <a:rPr lang="en-US" altLang="zh-CN" spc="60" dirty="0" err="1">
                <a:solidFill>
                  <a:srgbClr val="043092"/>
                </a:solidFill>
                <a:latin typeface="Times New Roman"/>
                <a:ea typeface="Times New Roman"/>
              </a:rPr>
              <a:t>Makam</a:t>
            </a:r>
            <a:r>
              <a:rPr lang="en-US" altLang="zh-CN" spc="25" dirty="0">
                <a:solidFill>
                  <a:srgbClr val="043092"/>
                </a:solidFill>
                <a:latin typeface="Times New Roman"/>
                <a:cs typeface="Times New Roman"/>
              </a:rPr>
              <a:t>  </a:t>
            </a:r>
            <a:r>
              <a:rPr lang="en-US" altLang="zh-CN" spc="40" dirty="0" err="1">
                <a:solidFill>
                  <a:srgbClr val="043092"/>
                </a:solidFill>
                <a:latin typeface="Times New Roman"/>
                <a:ea typeface="Times New Roman"/>
              </a:rPr>
              <a:t>tazminatı</a:t>
            </a:r>
            <a:r>
              <a:rPr lang="en-US" altLang="zh-CN" spc="30" dirty="0">
                <a:solidFill>
                  <a:srgbClr val="043092"/>
                </a:solidFill>
                <a:latin typeface="Times New Roman"/>
                <a:cs typeface="Times New Roman"/>
              </a:rPr>
              <a:t>  </a:t>
            </a:r>
            <a:r>
              <a:rPr lang="en-US" altLang="zh-CN" spc="55" dirty="0" err="1">
                <a:solidFill>
                  <a:srgbClr val="043092"/>
                </a:solidFill>
                <a:latin typeface="Times New Roman"/>
                <a:ea typeface="Times New Roman"/>
              </a:rPr>
              <a:t>almaya</a:t>
            </a:r>
            <a:r>
              <a:rPr lang="en-US" altLang="zh-CN" spc="25" dirty="0">
                <a:solidFill>
                  <a:srgbClr val="043092"/>
                </a:solidFill>
                <a:latin typeface="Times New Roman"/>
                <a:cs typeface="Times New Roman"/>
              </a:rPr>
              <a:t>  </a:t>
            </a:r>
            <a:r>
              <a:rPr lang="en-US" altLang="zh-CN" spc="50" dirty="0" err="1">
                <a:solidFill>
                  <a:srgbClr val="043092"/>
                </a:solidFill>
                <a:latin typeface="Times New Roman"/>
                <a:ea typeface="Times New Roman"/>
              </a:rPr>
              <a:t>hak</a:t>
            </a:r>
            <a:r>
              <a:rPr lang="en-US" altLang="zh-CN" spc="30" dirty="0">
                <a:solidFill>
                  <a:srgbClr val="043092"/>
                </a:solidFill>
                <a:latin typeface="Times New Roman"/>
                <a:cs typeface="Times New Roman"/>
              </a:rPr>
              <a:t>  </a:t>
            </a:r>
            <a:r>
              <a:rPr lang="en-US" altLang="zh-CN" spc="44" dirty="0" err="1">
                <a:solidFill>
                  <a:srgbClr val="043092"/>
                </a:solidFill>
                <a:latin typeface="Times New Roman"/>
                <a:ea typeface="Times New Roman"/>
              </a:rPr>
              <a:t>kazanılan</a:t>
            </a:r>
            <a:r>
              <a:rPr lang="en-US" altLang="zh-CN" spc="25" dirty="0">
                <a:solidFill>
                  <a:srgbClr val="043092"/>
                </a:solidFill>
                <a:latin typeface="Times New Roman"/>
                <a:cs typeface="Times New Roman"/>
              </a:rPr>
              <a:t>  </a:t>
            </a:r>
            <a:r>
              <a:rPr lang="en-US" altLang="zh-CN" spc="40" dirty="0" err="1">
                <a:solidFill>
                  <a:srgbClr val="043092"/>
                </a:solidFill>
                <a:latin typeface="Times New Roman"/>
                <a:ea typeface="Times New Roman"/>
              </a:rPr>
              <a:t>tarihten</a:t>
            </a:r>
            <a:r>
              <a:rPr lang="en-US" altLang="zh-CN" spc="30" dirty="0">
                <a:solidFill>
                  <a:srgbClr val="043092"/>
                </a:solidFill>
                <a:latin typeface="Times New Roman"/>
                <a:cs typeface="Times New Roman"/>
              </a:rPr>
              <a:t>  </a:t>
            </a:r>
            <a:r>
              <a:rPr lang="en-US" altLang="zh-CN" spc="40" dirty="0" err="1">
                <a:solidFill>
                  <a:srgbClr val="043092"/>
                </a:solidFill>
                <a:latin typeface="Times New Roman"/>
                <a:ea typeface="Times New Roman"/>
              </a:rPr>
              <a:t>itibaren</a:t>
            </a:r>
            <a:r>
              <a:rPr lang="en-US" altLang="zh-CN" spc="25" dirty="0">
                <a:solidFill>
                  <a:srgbClr val="043092"/>
                </a:solidFill>
                <a:latin typeface="Times New Roman"/>
                <a:cs typeface="Times New Roman"/>
              </a:rPr>
              <a:t>  </a:t>
            </a:r>
            <a:r>
              <a:rPr lang="en-US" altLang="zh-CN" spc="34" dirty="0" err="1">
                <a:solidFill>
                  <a:srgbClr val="043092"/>
                </a:solidFill>
                <a:latin typeface="Times New Roman"/>
                <a:ea typeface="Times New Roman"/>
              </a:rPr>
              <a:t>iki</a:t>
            </a:r>
            <a:r>
              <a:rPr lang="en-US" altLang="zh-CN" spc="30" dirty="0">
                <a:solidFill>
                  <a:srgbClr val="043092"/>
                </a:solidFill>
                <a:latin typeface="Times New Roman"/>
                <a:cs typeface="Times New Roman"/>
              </a:rPr>
              <a:t>  </a:t>
            </a:r>
            <a:r>
              <a:rPr lang="en-US" altLang="zh-CN" spc="34" dirty="0" err="1">
                <a:solidFill>
                  <a:srgbClr val="043092"/>
                </a:solidFill>
                <a:latin typeface="Times New Roman"/>
                <a:ea typeface="Times New Roman"/>
              </a:rPr>
              <a:t>yıl</a:t>
            </a:r>
            <a:r>
              <a:rPr lang="en-US" altLang="zh-CN" spc="30" dirty="0">
                <a:solidFill>
                  <a:srgbClr val="043092"/>
                </a:solidFill>
                <a:latin typeface="Times New Roman"/>
                <a:cs typeface="Times New Roman"/>
              </a:rPr>
              <a:t>  </a:t>
            </a:r>
            <a:r>
              <a:rPr lang="en-US" altLang="zh-CN" spc="40" dirty="0" err="1">
                <a:solidFill>
                  <a:srgbClr val="043092"/>
                </a:solidFill>
                <a:latin typeface="Times New Roman"/>
                <a:ea typeface="Times New Roman"/>
              </a:rPr>
              <a:t>süreyle</a:t>
            </a:r>
            <a:r>
              <a:rPr lang="en-US" altLang="zh-CN" dirty="0">
                <a:solidFill>
                  <a:srgbClr val="043092"/>
                </a:solidFill>
                <a:latin typeface="Times New Roman"/>
                <a:cs typeface="Times New Roman"/>
              </a:rPr>
              <a:t> </a:t>
            </a:r>
            <a:r>
              <a:rPr lang="en-US" altLang="zh-CN" spc="34" dirty="0" err="1">
                <a:solidFill>
                  <a:srgbClr val="043092"/>
                </a:solidFill>
                <a:latin typeface="Times New Roman"/>
                <a:ea typeface="Times New Roman"/>
              </a:rPr>
              <a:t>çalıştıktan</a:t>
            </a:r>
            <a:r>
              <a:rPr lang="en-US" altLang="zh-CN" spc="25" dirty="0">
                <a:solidFill>
                  <a:srgbClr val="043092"/>
                </a:solidFill>
                <a:latin typeface="Times New Roman"/>
                <a:cs typeface="Times New Roman"/>
              </a:rPr>
              <a:t>  </a:t>
            </a:r>
            <a:r>
              <a:rPr lang="en-US" altLang="zh-CN" spc="40" dirty="0" err="1">
                <a:solidFill>
                  <a:srgbClr val="043092"/>
                </a:solidFill>
                <a:latin typeface="Times New Roman"/>
                <a:ea typeface="Times New Roman"/>
              </a:rPr>
              <a:t>sonra</a:t>
            </a:r>
            <a:r>
              <a:rPr lang="en-US" altLang="zh-CN" spc="25" dirty="0">
                <a:solidFill>
                  <a:srgbClr val="043092"/>
                </a:solidFill>
                <a:latin typeface="Times New Roman"/>
                <a:cs typeface="Times New Roman"/>
              </a:rPr>
              <a:t>  </a:t>
            </a:r>
            <a:r>
              <a:rPr lang="en-US" altLang="zh-CN" spc="44" dirty="0" err="1">
                <a:solidFill>
                  <a:srgbClr val="043092"/>
                </a:solidFill>
                <a:latin typeface="Times New Roman"/>
                <a:ea typeface="Times New Roman"/>
              </a:rPr>
              <a:t>emekliye</a:t>
            </a:r>
            <a:r>
              <a:rPr lang="en-US" altLang="zh-CN" spc="25" dirty="0">
                <a:solidFill>
                  <a:srgbClr val="043092"/>
                </a:solidFill>
                <a:latin typeface="Times New Roman"/>
                <a:cs typeface="Times New Roman"/>
              </a:rPr>
              <a:t>  </a:t>
            </a:r>
            <a:r>
              <a:rPr lang="en-US" altLang="zh-CN" spc="34" dirty="0" err="1">
                <a:solidFill>
                  <a:srgbClr val="043092"/>
                </a:solidFill>
                <a:latin typeface="Times New Roman"/>
                <a:ea typeface="Times New Roman"/>
              </a:rPr>
              <a:t>ayrılanlara</a:t>
            </a:r>
            <a:r>
              <a:rPr lang="en-US" altLang="zh-CN" spc="25" dirty="0">
                <a:solidFill>
                  <a:srgbClr val="043092"/>
                </a:solidFill>
                <a:latin typeface="Times New Roman"/>
                <a:cs typeface="Times New Roman"/>
              </a:rPr>
              <a:t>  </a:t>
            </a:r>
            <a:r>
              <a:rPr lang="en-US" altLang="zh-CN" spc="44" dirty="0" err="1">
                <a:solidFill>
                  <a:srgbClr val="043092"/>
                </a:solidFill>
                <a:latin typeface="Times New Roman"/>
                <a:ea typeface="Times New Roman"/>
              </a:rPr>
              <a:t>temsil</a:t>
            </a:r>
            <a:r>
              <a:rPr lang="en-US" altLang="zh-CN" spc="30" dirty="0">
                <a:solidFill>
                  <a:srgbClr val="043092"/>
                </a:solidFill>
                <a:latin typeface="Times New Roman"/>
                <a:cs typeface="Times New Roman"/>
              </a:rPr>
              <a:t>  </a:t>
            </a:r>
            <a:r>
              <a:rPr lang="en-US" altLang="zh-CN" spc="40" dirty="0" err="1">
                <a:solidFill>
                  <a:srgbClr val="043092"/>
                </a:solidFill>
                <a:latin typeface="Times New Roman"/>
                <a:ea typeface="Times New Roman"/>
              </a:rPr>
              <a:t>tazminatı</a:t>
            </a:r>
            <a:r>
              <a:rPr lang="en-US" altLang="zh-CN" spc="25" dirty="0">
                <a:solidFill>
                  <a:srgbClr val="043092"/>
                </a:solidFill>
                <a:latin typeface="Times New Roman"/>
                <a:cs typeface="Times New Roman"/>
              </a:rPr>
              <a:t>  </a:t>
            </a:r>
            <a:r>
              <a:rPr lang="en-US" altLang="zh-CN" spc="50" dirty="0" err="1">
                <a:solidFill>
                  <a:srgbClr val="043092"/>
                </a:solidFill>
                <a:latin typeface="Times New Roman"/>
                <a:ea typeface="Times New Roman"/>
              </a:rPr>
              <a:t>ödenmeye</a:t>
            </a:r>
            <a:r>
              <a:rPr lang="en-US" altLang="zh-CN" spc="25" dirty="0">
                <a:solidFill>
                  <a:srgbClr val="043092"/>
                </a:solidFill>
                <a:latin typeface="Times New Roman"/>
                <a:cs typeface="Times New Roman"/>
              </a:rPr>
              <a:t>  </a:t>
            </a:r>
            <a:r>
              <a:rPr lang="en-US" altLang="zh-CN" spc="50" dirty="0" err="1">
                <a:solidFill>
                  <a:srgbClr val="043092"/>
                </a:solidFill>
                <a:latin typeface="Times New Roman"/>
                <a:ea typeface="Times New Roman"/>
              </a:rPr>
              <a:t>devam</a:t>
            </a:r>
            <a:r>
              <a:rPr lang="en-US" altLang="zh-CN" dirty="0">
                <a:solidFill>
                  <a:srgbClr val="043092"/>
                </a:solidFill>
                <a:latin typeface="Times New Roman"/>
                <a:cs typeface="Times New Roman"/>
              </a:rPr>
              <a:t> </a:t>
            </a:r>
            <a:r>
              <a:rPr lang="en-US" altLang="zh-CN" spc="-5" dirty="0" err="1">
                <a:solidFill>
                  <a:srgbClr val="043092"/>
                </a:solidFill>
                <a:latin typeface="Times New Roman"/>
                <a:ea typeface="Times New Roman"/>
              </a:rPr>
              <a:t>etmektedir</a:t>
            </a:r>
            <a:r>
              <a:rPr lang="en-US" altLang="zh-CN" spc="-5" dirty="0">
                <a:solidFill>
                  <a:srgbClr val="043092"/>
                </a:solidFill>
                <a:latin typeface="Times New Roman"/>
                <a:ea typeface="Times New Roman"/>
              </a:rPr>
              <a:t>.</a:t>
            </a:r>
          </a:p>
          <a:p>
            <a:pPr marL="0" algn="just" hangingPunct="0">
              <a:lnSpc>
                <a:spcPct val="89999"/>
              </a:lnSpc>
            </a:pPr>
            <a:r>
              <a:rPr lang="en-US" altLang="zh-CN" dirty="0" err="1">
                <a:solidFill>
                  <a:srgbClr val="043092"/>
                </a:solidFill>
                <a:latin typeface="Times New Roman"/>
                <a:ea typeface="Times New Roman"/>
              </a:rPr>
              <a:t>Temsil</a:t>
            </a:r>
            <a:r>
              <a:rPr lang="en-US" altLang="zh-CN" spc="94" dirty="0">
                <a:solidFill>
                  <a:srgbClr val="043092"/>
                </a:solidFill>
                <a:latin typeface="Times New Roman"/>
                <a:cs typeface="Times New Roman"/>
              </a:rPr>
              <a:t> </a:t>
            </a:r>
            <a:r>
              <a:rPr lang="en-US" altLang="zh-CN" dirty="0" err="1">
                <a:solidFill>
                  <a:srgbClr val="043092"/>
                </a:solidFill>
                <a:latin typeface="Times New Roman"/>
                <a:ea typeface="Times New Roman"/>
              </a:rPr>
              <a:t>tazminatı</a:t>
            </a:r>
            <a:r>
              <a:rPr lang="en-US" altLang="zh-CN" spc="100" dirty="0">
                <a:solidFill>
                  <a:srgbClr val="043092"/>
                </a:solidFill>
                <a:latin typeface="Times New Roman"/>
                <a:cs typeface="Times New Roman"/>
              </a:rPr>
              <a:t> </a:t>
            </a:r>
            <a:r>
              <a:rPr lang="en-US" altLang="zh-CN" dirty="0" err="1">
                <a:solidFill>
                  <a:srgbClr val="043092"/>
                </a:solidFill>
                <a:latin typeface="Times New Roman"/>
                <a:ea typeface="Times New Roman"/>
              </a:rPr>
              <a:t>üzerinden</a:t>
            </a:r>
            <a:r>
              <a:rPr lang="en-US" altLang="zh-CN" spc="100" dirty="0">
                <a:solidFill>
                  <a:srgbClr val="043092"/>
                </a:solidFill>
                <a:latin typeface="Times New Roman"/>
                <a:cs typeface="Times New Roman"/>
              </a:rPr>
              <a:t> </a:t>
            </a:r>
            <a:r>
              <a:rPr lang="en-US" altLang="zh-CN" dirty="0" err="1">
                <a:solidFill>
                  <a:srgbClr val="043092"/>
                </a:solidFill>
                <a:latin typeface="Times New Roman"/>
                <a:ea typeface="Times New Roman"/>
              </a:rPr>
              <a:t>damga</a:t>
            </a:r>
            <a:r>
              <a:rPr lang="en-US" altLang="zh-CN" spc="100" dirty="0">
                <a:solidFill>
                  <a:srgbClr val="043092"/>
                </a:solidFill>
                <a:latin typeface="Times New Roman"/>
                <a:cs typeface="Times New Roman"/>
              </a:rPr>
              <a:t> </a:t>
            </a:r>
            <a:r>
              <a:rPr lang="en-US" altLang="zh-CN" dirty="0" err="1">
                <a:solidFill>
                  <a:srgbClr val="043092"/>
                </a:solidFill>
                <a:latin typeface="Times New Roman"/>
                <a:ea typeface="Times New Roman"/>
              </a:rPr>
              <a:t>vergisi</a:t>
            </a:r>
            <a:r>
              <a:rPr lang="en-US" altLang="zh-CN" spc="100" dirty="0">
                <a:solidFill>
                  <a:srgbClr val="043092"/>
                </a:solidFill>
                <a:latin typeface="Times New Roman"/>
                <a:cs typeface="Times New Roman"/>
              </a:rPr>
              <a:t> </a:t>
            </a:r>
            <a:r>
              <a:rPr lang="en-US" altLang="zh-CN" dirty="0" err="1">
                <a:solidFill>
                  <a:srgbClr val="043092"/>
                </a:solidFill>
                <a:latin typeface="Times New Roman"/>
                <a:ea typeface="Times New Roman"/>
              </a:rPr>
              <a:t>ve</a:t>
            </a:r>
            <a:r>
              <a:rPr lang="en-US" altLang="zh-CN" spc="100" dirty="0">
                <a:solidFill>
                  <a:srgbClr val="043092"/>
                </a:solidFill>
                <a:latin typeface="Times New Roman"/>
                <a:cs typeface="Times New Roman"/>
              </a:rPr>
              <a:t> </a:t>
            </a:r>
            <a:r>
              <a:rPr lang="en-US" altLang="zh-CN" dirty="0">
                <a:solidFill>
                  <a:srgbClr val="043092"/>
                </a:solidFill>
                <a:latin typeface="Times New Roman"/>
                <a:ea typeface="Times New Roman"/>
              </a:rPr>
              <a:t>5510</a:t>
            </a:r>
            <a:r>
              <a:rPr lang="en-US" altLang="zh-CN" spc="100" dirty="0">
                <a:solidFill>
                  <a:srgbClr val="043092"/>
                </a:solidFill>
                <a:latin typeface="Times New Roman"/>
                <a:cs typeface="Times New Roman"/>
              </a:rPr>
              <a:t> </a:t>
            </a:r>
            <a:r>
              <a:rPr lang="en-US" altLang="zh-CN" dirty="0" err="1">
                <a:solidFill>
                  <a:srgbClr val="043092"/>
                </a:solidFill>
                <a:latin typeface="Times New Roman"/>
                <a:ea typeface="Times New Roman"/>
              </a:rPr>
              <a:t>sayılı</a:t>
            </a:r>
            <a:r>
              <a:rPr lang="en-US" altLang="zh-CN" spc="100" dirty="0">
                <a:solidFill>
                  <a:srgbClr val="043092"/>
                </a:solidFill>
                <a:latin typeface="Times New Roman"/>
                <a:cs typeface="Times New Roman"/>
              </a:rPr>
              <a:t> </a:t>
            </a:r>
            <a:r>
              <a:rPr lang="en-US" altLang="zh-CN" dirty="0" err="1">
                <a:solidFill>
                  <a:srgbClr val="043092"/>
                </a:solidFill>
                <a:latin typeface="Times New Roman"/>
                <a:ea typeface="Times New Roman"/>
              </a:rPr>
              <a:t>Kanunun</a:t>
            </a:r>
            <a:r>
              <a:rPr lang="en-US" altLang="zh-CN" spc="100" dirty="0">
                <a:solidFill>
                  <a:srgbClr val="043092"/>
                </a:solidFill>
                <a:latin typeface="Times New Roman"/>
                <a:cs typeface="Times New Roman"/>
              </a:rPr>
              <a:t> </a:t>
            </a:r>
            <a:r>
              <a:rPr lang="en-US" altLang="zh-CN" dirty="0">
                <a:solidFill>
                  <a:srgbClr val="043092"/>
                </a:solidFill>
                <a:latin typeface="Times New Roman"/>
                <a:ea typeface="Times New Roman"/>
              </a:rPr>
              <a:t>80.</a:t>
            </a:r>
            <a:r>
              <a:rPr lang="en-US" altLang="zh-CN" spc="100" dirty="0">
                <a:solidFill>
                  <a:srgbClr val="043092"/>
                </a:solidFill>
                <a:latin typeface="Times New Roman"/>
                <a:cs typeface="Times New Roman"/>
              </a:rPr>
              <a:t> </a:t>
            </a:r>
            <a:r>
              <a:rPr lang="en-US" altLang="zh-CN" dirty="0" err="1">
                <a:solidFill>
                  <a:srgbClr val="043092"/>
                </a:solidFill>
                <a:latin typeface="Times New Roman"/>
                <a:ea typeface="Times New Roman"/>
              </a:rPr>
              <a:t>maddesi</a:t>
            </a:r>
            <a:r>
              <a:rPr lang="en-US" altLang="zh-CN" dirty="0">
                <a:solidFill>
                  <a:srgbClr val="043092"/>
                </a:solidFill>
                <a:latin typeface="Times New Roman"/>
                <a:cs typeface="Times New Roman"/>
              </a:rPr>
              <a:t> </a:t>
            </a:r>
            <a:r>
              <a:rPr lang="en-US" altLang="zh-CN" dirty="0" err="1">
                <a:solidFill>
                  <a:srgbClr val="043092"/>
                </a:solidFill>
                <a:latin typeface="Times New Roman"/>
                <a:ea typeface="Times New Roman"/>
              </a:rPr>
              <a:t>uyarınca</a:t>
            </a:r>
            <a:r>
              <a:rPr lang="en-US" altLang="zh-CN" dirty="0">
                <a:solidFill>
                  <a:srgbClr val="043092"/>
                </a:solidFill>
                <a:latin typeface="Times New Roman"/>
                <a:cs typeface="Times New Roman"/>
              </a:rPr>
              <a:t> </a:t>
            </a:r>
            <a:r>
              <a:rPr lang="en-US" altLang="zh-CN" dirty="0" err="1">
                <a:solidFill>
                  <a:srgbClr val="043092"/>
                </a:solidFill>
                <a:latin typeface="Times New Roman"/>
                <a:ea typeface="Times New Roman"/>
              </a:rPr>
              <a:t>sosyal</a:t>
            </a:r>
            <a:r>
              <a:rPr lang="en-US" altLang="zh-CN" dirty="0">
                <a:solidFill>
                  <a:srgbClr val="043092"/>
                </a:solidFill>
                <a:latin typeface="Times New Roman"/>
                <a:cs typeface="Times New Roman"/>
              </a:rPr>
              <a:t> </a:t>
            </a:r>
            <a:r>
              <a:rPr lang="en-US" altLang="zh-CN" dirty="0" err="1">
                <a:solidFill>
                  <a:srgbClr val="043092"/>
                </a:solidFill>
                <a:latin typeface="Times New Roman"/>
                <a:ea typeface="Times New Roman"/>
              </a:rPr>
              <a:t>güvenlik</a:t>
            </a:r>
            <a:r>
              <a:rPr lang="en-US" altLang="zh-CN" dirty="0">
                <a:solidFill>
                  <a:srgbClr val="043092"/>
                </a:solidFill>
                <a:latin typeface="Times New Roman"/>
                <a:cs typeface="Times New Roman"/>
              </a:rPr>
              <a:t> </a:t>
            </a:r>
            <a:r>
              <a:rPr lang="en-US" altLang="zh-CN" dirty="0" err="1">
                <a:solidFill>
                  <a:srgbClr val="043092"/>
                </a:solidFill>
                <a:latin typeface="Times New Roman"/>
                <a:ea typeface="Times New Roman"/>
              </a:rPr>
              <a:t>primi</a:t>
            </a:r>
            <a:r>
              <a:rPr lang="en-US" altLang="zh-CN" spc="-100" dirty="0">
                <a:solidFill>
                  <a:srgbClr val="043092"/>
                </a:solidFill>
                <a:latin typeface="Times New Roman"/>
                <a:cs typeface="Times New Roman"/>
              </a:rPr>
              <a:t> </a:t>
            </a:r>
            <a:r>
              <a:rPr lang="en-US" altLang="zh-CN" dirty="0" err="1">
                <a:solidFill>
                  <a:srgbClr val="043092"/>
                </a:solidFill>
                <a:latin typeface="Times New Roman"/>
                <a:ea typeface="Times New Roman"/>
              </a:rPr>
              <a:t>kesilmektedir</a:t>
            </a:r>
            <a:r>
              <a:rPr lang="en-US" altLang="zh-CN" dirty="0" smtClean="0">
                <a:solidFill>
                  <a:srgbClr val="043092"/>
                </a:solidFill>
                <a:latin typeface="Times New Roman"/>
                <a:ea typeface="Times New Roman"/>
              </a:rPr>
              <a:t>.</a:t>
            </a:r>
            <a:endParaRPr lang="tr-TR" altLang="zh-CN" dirty="0" smtClean="0">
              <a:solidFill>
                <a:srgbClr val="043092"/>
              </a:solidFill>
              <a:latin typeface="Times New Roman"/>
              <a:ea typeface="Times New Roman"/>
            </a:endParaRPr>
          </a:p>
          <a:p>
            <a:pPr marL="0" algn="just" hangingPunct="0">
              <a:lnSpc>
                <a:spcPct val="89999"/>
              </a:lnSpc>
            </a:pPr>
            <a:r>
              <a:rPr lang="tr-TR" altLang="zh-CN" dirty="0" smtClean="0">
                <a:solidFill>
                  <a:srgbClr val="043092"/>
                </a:solidFill>
                <a:latin typeface="Times New Roman"/>
                <a:ea typeface="Times New Roman"/>
              </a:rPr>
              <a:t> </a:t>
            </a:r>
            <a:r>
              <a:rPr lang="en-US" altLang="zh-CN" dirty="0" err="1">
                <a:solidFill>
                  <a:srgbClr val="043092"/>
                </a:solidFill>
                <a:latin typeface="Times New Roman"/>
                <a:ea typeface="Times New Roman"/>
              </a:rPr>
              <a:t>Yükseköğretim</a:t>
            </a:r>
            <a:r>
              <a:rPr lang="tr-TR" altLang="zh-CN" dirty="0">
                <a:solidFill>
                  <a:srgbClr val="043092"/>
                </a:solidFill>
                <a:latin typeface="Times New Roman"/>
                <a:ea typeface="Times New Roman"/>
              </a:rPr>
              <a:t> </a:t>
            </a:r>
            <a:r>
              <a:rPr lang="en-US" altLang="zh-CN" spc="-5" dirty="0" err="1">
                <a:solidFill>
                  <a:srgbClr val="043092"/>
                </a:solidFill>
                <a:latin typeface="Times New Roman"/>
                <a:ea typeface="Times New Roman"/>
              </a:rPr>
              <a:t>kurumlarında</a:t>
            </a:r>
            <a:r>
              <a:rPr lang="tr-TR" altLang="zh-CN" spc="-5" dirty="0">
                <a:solidFill>
                  <a:srgbClr val="043092"/>
                </a:solidFill>
                <a:latin typeface="Times New Roman"/>
                <a:ea typeface="Times New Roman"/>
              </a:rPr>
              <a:t> temsil tazminatı alan idari personel </a:t>
            </a:r>
            <a:r>
              <a:rPr lang="tr-TR" altLang="zh-CN" spc="-5" dirty="0" smtClean="0">
                <a:solidFill>
                  <a:srgbClr val="043092"/>
                </a:solidFill>
                <a:latin typeface="Times New Roman"/>
                <a:ea typeface="Times New Roman"/>
              </a:rPr>
              <a:t>bulunmamaktadır.</a:t>
            </a:r>
          </a:p>
          <a:p>
            <a:pPr marL="0" algn="just" hangingPunct="0">
              <a:lnSpc>
                <a:spcPct val="89999"/>
              </a:lnSpc>
            </a:pPr>
            <a:endParaRPr lang="en-US" altLang="zh-CN" dirty="0">
              <a:solidFill>
                <a:srgbClr val="043092"/>
              </a:solidFill>
              <a:latin typeface="Times New Roman"/>
              <a:ea typeface="Times New Roman"/>
            </a:endParaRPr>
          </a:p>
          <a:p>
            <a:pPr marL="0" indent="0">
              <a:buNone/>
            </a:pPr>
            <a:r>
              <a:rPr lang="en-US" altLang="zh-CN" b="1" dirty="0" err="1">
                <a:solidFill>
                  <a:srgbClr val="043092"/>
                </a:solidFill>
                <a:latin typeface="Times New Roman"/>
                <a:ea typeface="Times New Roman"/>
              </a:rPr>
              <a:t>Temsil</a:t>
            </a:r>
            <a:r>
              <a:rPr lang="en-US" altLang="zh-CN" b="1" spc="-135" dirty="0">
                <a:solidFill>
                  <a:srgbClr val="043092"/>
                </a:solidFill>
                <a:latin typeface="Times New Roman"/>
                <a:cs typeface="Times New Roman"/>
              </a:rPr>
              <a:t> </a:t>
            </a:r>
            <a:r>
              <a:rPr lang="en-US" altLang="zh-CN" b="1" dirty="0" err="1">
                <a:solidFill>
                  <a:srgbClr val="043092"/>
                </a:solidFill>
                <a:latin typeface="Times New Roman"/>
                <a:ea typeface="Times New Roman"/>
              </a:rPr>
              <a:t>Tazminatı</a:t>
            </a:r>
            <a:r>
              <a:rPr lang="en-US" altLang="zh-CN" b="1" spc="-135" dirty="0">
                <a:solidFill>
                  <a:srgbClr val="043092"/>
                </a:solidFill>
                <a:latin typeface="Times New Roman"/>
                <a:cs typeface="Times New Roman"/>
              </a:rPr>
              <a:t> </a:t>
            </a:r>
            <a:r>
              <a:rPr lang="en-US" altLang="zh-CN" b="1" dirty="0">
                <a:solidFill>
                  <a:srgbClr val="043092"/>
                </a:solidFill>
                <a:latin typeface="Times New Roman"/>
                <a:ea typeface="Times New Roman"/>
              </a:rPr>
              <a:t>=</a:t>
            </a:r>
            <a:r>
              <a:rPr lang="en-US" altLang="zh-CN" b="1" spc="-139" dirty="0">
                <a:solidFill>
                  <a:srgbClr val="043092"/>
                </a:solidFill>
                <a:latin typeface="Times New Roman"/>
                <a:cs typeface="Times New Roman"/>
              </a:rPr>
              <a:t> </a:t>
            </a:r>
            <a:r>
              <a:rPr lang="en-US" altLang="zh-CN" b="1" dirty="0" err="1">
                <a:solidFill>
                  <a:srgbClr val="043092"/>
                </a:solidFill>
                <a:latin typeface="Times New Roman"/>
                <a:ea typeface="Times New Roman"/>
              </a:rPr>
              <a:t>Temsil</a:t>
            </a:r>
            <a:r>
              <a:rPr lang="en-US" altLang="zh-CN" b="1" spc="-135" dirty="0">
                <a:solidFill>
                  <a:srgbClr val="043092"/>
                </a:solidFill>
                <a:latin typeface="Times New Roman"/>
                <a:cs typeface="Times New Roman"/>
              </a:rPr>
              <a:t> </a:t>
            </a:r>
            <a:r>
              <a:rPr lang="en-US" altLang="zh-CN" b="1" dirty="0" err="1">
                <a:solidFill>
                  <a:srgbClr val="043092"/>
                </a:solidFill>
                <a:latin typeface="Times New Roman"/>
                <a:ea typeface="Times New Roman"/>
              </a:rPr>
              <a:t>Göstergesi</a:t>
            </a:r>
            <a:r>
              <a:rPr lang="en-US" altLang="zh-CN" b="1" spc="-139" dirty="0">
                <a:solidFill>
                  <a:srgbClr val="043092"/>
                </a:solidFill>
                <a:latin typeface="Times New Roman"/>
                <a:cs typeface="Times New Roman"/>
              </a:rPr>
              <a:t> </a:t>
            </a:r>
            <a:r>
              <a:rPr lang="en-US" altLang="zh-CN" b="1" dirty="0">
                <a:solidFill>
                  <a:srgbClr val="043092"/>
                </a:solidFill>
                <a:latin typeface="Times New Roman"/>
                <a:ea typeface="Times New Roman"/>
              </a:rPr>
              <a:t>X</a:t>
            </a:r>
            <a:r>
              <a:rPr lang="en-US" altLang="zh-CN" b="1" spc="-135" dirty="0">
                <a:solidFill>
                  <a:srgbClr val="043092"/>
                </a:solidFill>
                <a:latin typeface="Times New Roman"/>
                <a:cs typeface="Times New Roman"/>
              </a:rPr>
              <a:t> </a:t>
            </a:r>
            <a:r>
              <a:rPr lang="en-US" altLang="zh-CN" b="1" dirty="0" err="1">
                <a:solidFill>
                  <a:srgbClr val="043092"/>
                </a:solidFill>
                <a:latin typeface="Times New Roman"/>
                <a:ea typeface="Times New Roman"/>
              </a:rPr>
              <a:t>Aylık</a:t>
            </a:r>
            <a:r>
              <a:rPr lang="en-US" altLang="zh-CN" b="1" spc="-144" dirty="0">
                <a:solidFill>
                  <a:srgbClr val="043092"/>
                </a:solidFill>
                <a:latin typeface="Times New Roman"/>
                <a:cs typeface="Times New Roman"/>
              </a:rPr>
              <a:t> </a:t>
            </a:r>
            <a:r>
              <a:rPr lang="en-US" altLang="zh-CN" b="1" dirty="0" err="1" smtClean="0">
                <a:solidFill>
                  <a:srgbClr val="043092"/>
                </a:solidFill>
                <a:latin typeface="Times New Roman"/>
                <a:ea typeface="Times New Roman"/>
              </a:rPr>
              <a:t>Katsayısı</a:t>
            </a:r>
            <a:endParaRPr lang="en-US" altLang="zh-CN" b="1" dirty="0">
              <a:solidFill>
                <a:srgbClr val="043092"/>
              </a:solidFill>
              <a:latin typeface="Times New Roman"/>
              <a:ea typeface="Times New Roman"/>
            </a:endParaRPr>
          </a:p>
        </p:txBody>
      </p:sp>
    </p:spTree>
    <p:extLst>
      <p:ext uri="{BB962C8B-B14F-4D97-AF65-F5344CB8AC3E}">
        <p14:creationId xmlns:p14="http://schemas.microsoft.com/office/powerpoint/2010/main" val="3547658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67989" y="182245"/>
            <a:ext cx="10515600" cy="1325563"/>
          </a:xfrm>
        </p:spPr>
        <p:txBody>
          <a:bodyPr/>
          <a:lstStyle/>
          <a:p>
            <a:pPr lvl="0"/>
            <a:r>
              <a:rPr lang="en-US" altLang="zh-CN" b="1" dirty="0">
                <a:solidFill>
                  <a:schemeClr val="accent2"/>
                </a:solidFill>
                <a:latin typeface="Times New Roman"/>
                <a:ea typeface="Times New Roman"/>
              </a:rPr>
              <a:t>Memurların</a:t>
            </a:r>
            <a:r>
              <a:rPr lang="en-US" altLang="zh-CN" b="1" dirty="0">
                <a:solidFill>
                  <a:schemeClr val="accent2"/>
                </a:solidFill>
                <a:latin typeface="Times New Roman"/>
                <a:ea typeface="宋体" panose="02010600030101010101" pitchFamily="2" charset="-122"/>
                <a:cs typeface="Times New Roman"/>
              </a:rPr>
              <a:t> </a:t>
            </a:r>
            <a:r>
              <a:rPr lang="en-US" altLang="zh-CN" b="1" dirty="0">
                <a:solidFill>
                  <a:schemeClr val="accent2"/>
                </a:solidFill>
                <a:latin typeface="Times New Roman"/>
                <a:ea typeface="Times New Roman"/>
              </a:rPr>
              <a:t>Mali</a:t>
            </a:r>
            <a:r>
              <a:rPr lang="en-US" altLang="zh-CN" b="1"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ve</a:t>
            </a:r>
            <a:r>
              <a:rPr lang="en-US" altLang="zh-CN" b="1"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Sosyal</a:t>
            </a:r>
            <a:r>
              <a:rPr lang="en-US" altLang="zh-CN" b="1" spc="15"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Hakları</a:t>
            </a:r>
            <a:r>
              <a:rPr lang="en-US" altLang="zh-CN" b="1" dirty="0">
                <a:solidFill>
                  <a:schemeClr val="accent2"/>
                </a:solidFill>
                <a:latin typeface="Times New Roman"/>
                <a:ea typeface="Times New Roman"/>
              </a:rPr>
              <a:t/>
            </a:r>
            <a:br>
              <a:rPr lang="en-US" altLang="zh-CN" b="1" dirty="0">
                <a:solidFill>
                  <a:schemeClr val="accent2"/>
                </a:solidFill>
                <a:latin typeface="Times New Roman"/>
                <a:ea typeface="Times New Roman"/>
              </a:rPr>
            </a:br>
            <a:endParaRPr lang="tr-TR" dirty="0">
              <a:solidFill>
                <a:schemeClr val="accent2"/>
              </a:solidFill>
            </a:endParaRPr>
          </a:p>
        </p:txBody>
      </p:sp>
      <p:sp>
        <p:nvSpPr>
          <p:cNvPr id="3" name="İçerik Yer Tutucusu 2"/>
          <p:cNvSpPr>
            <a:spLocks noGrp="1"/>
          </p:cNvSpPr>
          <p:nvPr>
            <p:ph idx="1"/>
          </p:nvPr>
        </p:nvSpPr>
        <p:spPr>
          <a:xfrm>
            <a:off x="1787236" y="1310236"/>
            <a:ext cx="10191404" cy="4351338"/>
          </a:xfrm>
        </p:spPr>
        <p:txBody>
          <a:bodyPr>
            <a:normAutofit/>
          </a:bodyPr>
          <a:lstStyle/>
          <a:p>
            <a:pPr marL="0" lvl="0" indent="318515" algn="just" hangingPunct="0">
              <a:lnSpc>
                <a:spcPct val="100000"/>
              </a:lnSpc>
              <a:spcBef>
                <a:spcPts val="0"/>
              </a:spcBef>
              <a:buNone/>
            </a:pPr>
            <a:r>
              <a:rPr lang="en-US" altLang="zh-CN" sz="2000" b="1" dirty="0" smtClean="0">
                <a:solidFill>
                  <a:srgbClr val="043092"/>
                </a:solidFill>
                <a:latin typeface="Times New Roman"/>
                <a:ea typeface="Times New Roman"/>
              </a:rPr>
              <a:t>9-</a:t>
            </a:r>
            <a:r>
              <a:rPr lang="en-US" altLang="zh-CN" sz="2000" b="1" spc="129" dirty="0" smtClean="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Görev</a:t>
            </a:r>
            <a:r>
              <a:rPr lang="en-US" altLang="zh-CN" sz="2000" b="1" spc="135"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Tazminatı</a:t>
            </a:r>
            <a:r>
              <a:rPr lang="en-US" altLang="zh-CN" sz="2000" b="1" dirty="0">
                <a:solidFill>
                  <a:srgbClr val="043092"/>
                </a:solidFill>
                <a:latin typeface="Times New Roman"/>
                <a:ea typeface="Times New Roman"/>
              </a:rPr>
              <a:t>:</a:t>
            </a:r>
            <a:r>
              <a:rPr lang="en-US" altLang="zh-CN" sz="2000" b="1" spc="13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Görev</a:t>
            </a:r>
            <a:r>
              <a:rPr lang="en-US" altLang="zh-CN" sz="2000" spc="13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tazminat</a:t>
            </a:r>
            <a:r>
              <a:rPr lang="en-US" altLang="zh-CN" sz="2000" spc="13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göstergesi</a:t>
            </a:r>
            <a:r>
              <a:rPr lang="en-US" altLang="zh-CN" sz="2000" spc="13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ile</a:t>
            </a:r>
            <a:r>
              <a:rPr lang="en-US" altLang="zh-CN" sz="2000" spc="13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aylık</a:t>
            </a:r>
            <a:r>
              <a:rPr lang="en-US" altLang="zh-CN" sz="2000" spc="13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katsayının</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çarpımı</a:t>
            </a:r>
            <a:r>
              <a:rPr lang="en-US" altLang="zh-CN" sz="2000" spc="3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sonucu</a:t>
            </a:r>
            <a:r>
              <a:rPr lang="en-US" altLang="zh-CN" sz="2000" spc="3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bulunan</a:t>
            </a:r>
            <a:r>
              <a:rPr lang="en-US" altLang="zh-CN" sz="2000" spc="3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miktardır</a:t>
            </a:r>
            <a:r>
              <a:rPr lang="en-US" altLang="zh-CN" sz="2000" dirty="0">
                <a:solidFill>
                  <a:srgbClr val="043092"/>
                </a:solidFill>
                <a:latin typeface="Times New Roman"/>
                <a:ea typeface="Times New Roman"/>
              </a:rPr>
              <a:t>.</a:t>
            </a:r>
            <a:r>
              <a:rPr lang="en-US" altLang="zh-CN" sz="2000" spc="34" dirty="0">
                <a:solidFill>
                  <a:srgbClr val="043092"/>
                </a:solidFill>
                <a:latin typeface="Times New Roman"/>
                <a:ea typeface="宋体" panose="02010600030101010101" pitchFamily="2" charset="-122"/>
                <a:cs typeface="Times New Roman"/>
              </a:rPr>
              <a:t>   </a:t>
            </a:r>
            <a:r>
              <a:rPr lang="en-US" altLang="zh-CN" sz="2000" dirty="0">
                <a:solidFill>
                  <a:srgbClr val="043092"/>
                </a:solidFill>
                <a:latin typeface="Times New Roman"/>
                <a:ea typeface="Times New Roman"/>
              </a:rPr>
              <a:t>Bu</a:t>
            </a:r>
            <a:r>
              <a:rPr lang="en-US" altLang="zh-CN" sz="2000" spc="3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tazminat</a:t>
            </a:r>
            <a:r>
              <a:rPr lang="en-US" altLang="zh-CN" sz="2000" spc="34" dirty="0">
                <a:solidFill>
                  <a:srgbClr val="043092"/>
                </a:solidFill>
                <a:latin typeface="Times New Roman"/>
                <a:ea typeface="宋体" panose="02010600030101010101" pitchFamily="2" charset="-122"/>
                <a:cs typeface="Times New Roman"/>
              </a:rPr>
              <a:t>   </a:t>
            </a:r>
            <a:r>
              <a:rPr lang="en-US" altLang="zh-CN" sz="2000" dirty="0">
                <a:solidFill>
                  <a:srgbClr val="043092"/>
                </a:solidFill>
                <a:latin typeface="Times New Roman"/>
                <a:ea typeface="Times New Roman"/>
              </a:rPr>
              <a:t>375</a:t>
            </a:r>
            <a:r>
              <a:rPr lang="en-US" altLang="zh-CN" sz="2000" spc="3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sayılı</a:t>
            </a:r>
            <a:r>
              <a:rPr lang="en-US" altLang="zh-CN" sz="2000" spc="34" dirty="0">
                <a:solidFill>
                  <a:srgbClr val="043092"/>
                </a:solidFill>
                <a:latin typeface="Times New Roman"/>
                <a:ea typeface="宋体" panose="02010600030101010101" pitchFamily="2" charset="-122"/>
                <a:cs typeface="Times New Roman"/>
              </a:rPr>
              <a:t>   </a:t>
            </a:r>
            <a:r>
              <a:rPr lang="en-US" altLang="zh-CN" sz="2000" dirty="0">
                <a:solidFill>
                  <a:srgbClr val="043092"/>
                </a:solidFill>
                <a:latin typeface="Times New Roman"/>
                <a:ea typeface="Times New Roman"/>
              </a:rPr>
              <a:t>KHK</a:t>
            </a:r>
            <a:r>
              <a:rPr lang="en-US" altLang="zh-CN" sz="2000" spc="3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ve</a:t>
            </a:r>
            <a:r>
              <a:rPr lang="en-US" altLang="zh-CN" sz="2000" dirty="0">
                <a:solidFill>
                  <a:srgbClr val="043092"/>
                </a:solidFill>
                <a:latin typeface="Times New Roman"/>
                <a:ea typeface="宋体" panose="02010600030101010101" pitchFamily="2" charset="-122"/>
                <a:cs typeface="Times New Roman"/>
              </a:rPr>
              <a:t> </a:t>
            </a:r>
            <a:r>
              <a:rPr lang="en-US" altLang="zh-CN" sz="2000" dirty="0">
                <a:solidFill>
                  <a:srgbClr val="043092"/>
                </a:solidFill>
                <a:latin typeface="Times New Roman"/>
                <a:ea typeface="Times New Roman"/>
              </a:rPr>
              <a:t>2008/13694</a:t>
            </a:r>
            <a:r>
              <a:rPr lang="en-US" altLang="zh-CN" sz="2000" spc="1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sayılı</a:t>
            </a:r>
            <a:r>
              <a:rPr lang="en-US" altLang="zh-CN" sz="2000" spc="2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BKK’da</a:t>
            </a:r>
            <a:r>
              <a:rPr lang="en-US" altLang="zh-CN" sz="2000" spc="2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düzenlenmiştir</a:t>
            </a:r>
            <a:r>
              <a:rPr lang="en-US" altLang="zh-CN" sz="2000" dirty="0">
                <a:solidFill>
                  <a:srgbClr val="043092"/>
                </a:solidFill>
                <a:latin typeface="Times New Roman"/>
                <a:ea typeface="Times New Roman"/>
              </a:rPr>
              <a:t>.</a:t>
            </a:r>
            <a:r>
              <a:rPr lang="en-US" altLang="zh-CN" sz="2000" spc="2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Söz</a:t>
            </a:r>
            <a:r>
              <a:rPr lang="en-US" altLang="zh-CN" sz="2000" spc="2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konusu</a:t>
            </a:r>
            <a:r>
              <a:rPr lang="en-US" altLang="zh-CN" sz="2000" spc="2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mevzuatta</a:t>
            </a:r>
            <a:r>
              <a:rPr lang="en-US" altLang="zh-CN" sz="2000" spc="2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kimin</a:t>
            </a:r>
            <a:r>
              <a:rPr lang="en-US" altLang="zh-CN" sz="2000" spc="2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hangi</a:t>
            </a:r>
            <a:r>
              <a:rPr lang="en-US" altLang="zh-CN" sz="2000" dirty="0">
                <a:solidFill>
                  <a:srgbClr val="043092"/>
                </a:solidFill>
                <a:latin typeface="Times New Roman"/>
                <a:ea typeface="宋体" panose="02010600030101010101" pitchFamily="2" charset="-122"/>
                <a:cs typeface="Times New Roman"/>
              </a:rPr>
              <a:t> </a:t>
            </a:r>
            <a:r>
              <a:rPr lang="en-US" altLang="zh-CN" sz="2000" spc="25" dirty="0" err="1">
                <a:solidFill>
                  <a:srgbClr val="043092"/>
                </a:solidFill>
                <a:latin typeface="Times New Roman"/>
                <a:ea typeface="Times New Roman"/>
              </a:rPr>
              <a:t>gösterge</a:t>
            </a:r>
            <a:r>
              <a:rPr lang="en-US" altLang="zh-CN" sz="2000" spc="15" dirty="0">
                <a:solidFill>
                  <a:srgbClr val="043092"/>
                </a:solidFill>
                <a:latin typeface="Times New Roman"/>
                <a:ea typeface="宋体" panose="02010600030101010101" pitchFamily="2" charset="-122"/>
                <a:cs typeface="Times New Roman"/>
              </a:rPr>
              <a:t> </a:t>
            </a:r>
            <a:r>
              <a:rPr lang="en-US" altLang="zh-CN" sz="2000" spc="25" dirty="0" err="1">
                <a:solidFill>
                  <a:srgbClr val="043092"/>
                </a:solidFill>
                <a:latin typeface="Times New Roman"/>
                <a:ea typeface="Times New Roman"/>
              </a:rPr>
              <a:t>rakamı</a:t>
            </a:r>
            <a:r>
              <a:rPr lang="en-US" altLang="zh-CN" sz="2000" spc="20" dirty="0">
                <a:solidFill>
                  <a:srgbClr val="043092"/>
                </a:solidFill>
                <a:latin typeface="Times New Roman"/>
                <a:ea typeface="宋体" panose="02010600030101010101" pitchFamily="2" charset="-122"/>
                <a:cs typeface="Times New Roman"/>
              </a:rPr>
              <a:t> </a:t>
            </a:r>
            <a:r>
              <a:rPr lang="en-US" altLang="zh-CN" sz="2000" spc="30" dirty="0" err="1">
                <a:solidFill>
                  <a:srgbClr val="043092"/>
                </a:solidFill>
                <a:latin typeface="Times New Roman"/>
                <a:ea typeface="Times New Roman"/>
              </a:rPr>
              <a:t>üzerinden</a:t>
            </a:r>
            <a:r>
              <a:rPr lang="en-US" altLang="zh-CN" sz="2000" spc="20" dirty="0">
                <a:solidFill>
                  <a:srgbClr val="043092"/>
                </a:solidFill>
                <a:latin typeface="Times New Roman"/>
                <a:ea typeface="宋体" panose="02010600030101010101" pitchFamily="2" charset="-122"/>
                <a:cs typeface="Times New Roman"/>
              </a:rPr>
              <a:t> </a:t>
            </a:r>
            <a:r>
              <a:rPr lang="en-US" altLang="zh-CN" sz="2000" spc="25" dirty="0" err="1">
                <a:solidFill>
                  <a:srgbClr val="043092"/>
                </a:solidFill>
                <a:latin typeface="Times New Roman"/>
                <a:ea typeface="Times New Roman"/>
              </a:rPr>
              <a:t>görev</a:t>
            </a:r>
            <a:r>
              <a:rPr lang="en-US" altLang="zh-CN" sz="2000" spc="15" dirty="0">
                <a:solidFill>
                  <a:srgbClr val="043092"/>
                </a:solidFill>
                <a:latin typeface="Times New Roman"/>
                <a:ea typeface="宋体" panose="02010600030101010101" pitchFamily="2" charset="-122"/>
                <a:cs typeface="Times New Roman"/>
              </a:rPr>
              <a:t> </a:t>
            </a:r>
            <a:r>
              <a:rPr lang="en-US" altLang="zh-CN" sz="2000" spc="25" dirty="0" err="1">
                <a:solidFill>
                  <a:srgbClr val="043092"/>
                </a:solidFill>
                <a:latin typeface="Times New Roman"/>
                <a:ea typeface="Times New Roman"/>
              </a:rPr>
              <a:t>tazminatından</a:t>
            </a:r>
            <a:r>
              <a:rPr lang="en-US" altLang="zh-CN" sz="2000" spc="20" dirty="0">
                <a:solidFill>
                  <a:srgbClr val="043092"/>
                </a:solidFill>
                <a:latin typeface="Times New Roman"/>
                <a:ea typeface="宋体" panose="02010600030101010101" pitchFamily="2" charset="-122"/>
                <a:cs typeface="Times New Roman"/>
              </a:rPr>
              <a:t> </a:t>
            </a:r>
            <a:r>
              <a:rPr lang="en-US" altLang="zh-CN" sz="2000" spc="25" dirty="0" err="1">
                <a:solidFill>
                  <a:srgbClr val="043092"/>
                </a:solidFill>
                <a:latin typeface="Times New Roman"/>
                <a:ea typeface="Times New Roman"/>
              </a:rPr>
              <a:t>faydalanacağı</a:t>
            </a:r>
            <a:r>
              <a:rPr lang="en-US" altLang="zh-CN" sz="2000" spc="25" dirty="0">
                <a:solidFill>
                  <a:srgbClr val="043092"/>
                </a:solidFill>
                <a:latin typeface="Times New Roman"/>
                <a:ea typeface="Times New Roman"/>
              </a:rPr>
              <a:t>,</a:t>
            </a:r>
            <a:r>
              <a:rPr lang="en-US" altLang="zh-CN" sz="2000" spc="20" dirty="0">
                <a:solidFill>
                  <a:srgbClr val="043092"/>
                </a:solidFill>
                <a:latin typeface="Times New Roman"/>
                <a:ea typeface="宋体" panose="02010600030101010101" pitchFamily="2" charset="-122"/>
                <a:cs typeface="Times New Roman"/>
              </a:rPr>
              <a:t> </a:t>
            </a:r>
            <a:r>
              <a:rPr lang="en-US" altLang="zh-CN" sz="2000" spc="50" dirty="0" err="1">
                <a:solidFill>
                  <a:srgbClr val="043092"/>
                </a:solidFill>
                <a:latin typeface="Times New Roman"/>
                <a:ea typeface="Times New Roman"/>
              </a:rPr>
              <a:t>bu</a:t>
            </a:r>
            <a:r>
              <a:rPr lang="en-US" altLang="zh-CN" sz="2000" spc="20" dirty="0">
                <a:solidFill>
                  <a:srgbClr val="043092"/>
                </a:solidFill>
                <a:latin typeface="Times New Roman"/>
                <a:ea typeface="宋体" panose="02010600030101010101" pitchFamily="2" charset="-122"/>
                <a:cs typeface="Times New Roman"/>
              </a:rPr>
              <a:t> </a:t>
            </a:r>
            <a:r>
              <a:rPr lang="en-US" altLang="zh-CN" sz="2000" spc="30" dirty="0" err="1">
                <a:solidFill>
                  <a:srgbClr val="043092"/>
                </a:solidFill>
                <a:latin typeface="Times New Roman"/>
                <a:ea typeface="Times New Roman"/>
              </a:rPr>
              <a:t>ödemeden</a:t>
            </a:r>
            <a:r>
              <a:rPr lang="en-US" altLang="zh-CN" sz="2000" dirty="0">
                <a:solidFill>
                  <a:srgbClr val="043092"/>
                </a:solidFill>
                <a:latin typeface="Times New Roman"/>
                <a:ea typeface="宋体" panose="02010600030101010101" pitchFamily="2" charset="-122"/>
                <a:cs typeface="Times New Roman"/>
              </a:rPr>
              <a:t> </a:t>
            </a:r>
            <a:r>
              <a:rPr lang="en-US" altLang="zh-CN" sz="2000" spc="25" dirty="0" err="1">
                <a:solidFill>
                  <a:srgbClr val="043092"/>
                </a:solidFill>
                <a:latin typeface="Times New Roman"/>
                <a:ea typeface="Times New Roman"/>
              </a:rPr>
              <a:t>hangi</a:t>
            </a:r>
            <a:r>
              <a:rPr lang="en-US" altLang="zh-CN" sz="2000" spc="15" dirty="0">
                <a:solidFill>
                  <a:srgbClr val="043092"/>
                </a:solidFill>
                <a:latin typeface="Times New Roman"/>
                <a:ea typeface="宋体" panose="02010600030101010101" pitchFamily="2" charset="-122"/>
                <a:cs typeface="Times New Roman"/>
              </a:rPr>
              <a:t> </a:t>
            </a:r>
            <a:r>
              <a:rPr lang="en-US" altLang="zh-CN" sz="2000" spc="34" dirty="0" err="1">
                <a:solidFill>
                  <a:srgbClr val="043092"/>
                </a:solidFill>
                <a:latin typeface="Times New Roman"/>
                <a:ea typeface="Times New Roman"/>
              </a:rPr>
              <a:t>maaş</a:t>
            </a:r>
            <a:r>
              <a:rPr lang="en-US" altLang="zh-CN" sz="2000" spc="15" dirty="0">
                <a:solidFill>
                  <a:srgbClr val="043092"/>
                </a:solidFill>
                <a:latin typeface="Times New Roman"/>
                <a:ea typeface="宋体" panose="02010600030101010101" pitchFamily="2" charset="-122"/>
                <a:cs typeface="Times New Roman"/>
              </a:rPr>
              <a:t> </a:t>
            </a:r>
            <a:r>
              <a:rPr lang="en-US" altLang="zh-CN" sz="2000" spc="30" dirty="0" err="1">
                <a:solidFill>
                  <a:srgbClr val="043092"/>
                </a:solidFill>
                <a:latin typeface="Times New Roman"/>
                <a:ea typeface="Times New Roman"/>
              </a:rPr>
              <a:t>unsurunun</a:t>
            </a:r>
            <a:r>
              <a:rPr lang="en-US" altLang="zh-CN" sz="2000" spc="15" dirty="0">
                <a:solidFill>
                  <a:srgbClr val="043092"/>
                </a:solidFill>
                <a:latin typeface="Times New Roman"/>
                <a:ea typeface="宋体" panose="02010600030101010101" pitchFamily="2" charset="-122"/>
                <a:cs typeface="Times New Roman"/>
              </a:rPr>
              <a:t> </a:t>
            </a:r>
            <a:r>
              <a:rPr lang="en-US" altLang="zh-CN" sz="2000" spc="30" dirty="0" err="1">
                <a:solidFill>
                  <a:srgbClr val="043092"/>
                </a:solidFill>
                <a:latin typeface="Times New Roman"/>
                <a:ea typeface="Times New Roman"/>
              </a:rPr>
              <a:t>mahsup</a:t>
            </a:r>
            <a:r>
              <a:rPr lang="en-US" altLang="zh-CN" sz="2000" spc="20" dirty="0">
                <a:solidFill>
                  <a:srgbClr val="043092"/>
                </a:solidFill>
                <a:latin typeface="Times New Roman"/>
                <a:ea typeface="宋体" panose="02010600030101010101" pitchFamily="2" charset="-122"/>
                <a:cs typeface="Times New Roman"/>
              </a:rPr>
              <a:t> </a:t>
            </a:r>
            <a:r>
              <a:rPr lang="en-US" altLang="zh-CN" sz="2000" spc="25" dirty="0" err="1">
                <a:solidFill>
                  <a:srgbClr val="043092"/>
                </a:solidFill>
                <a:latin typeface="Times New Roman"/>
                <a:ea typeface="Times New Roman"/>
              </a:rPr>
              <a:t>edileceği</a:t>
            </a:r>
            <a:r>
              <a:rPr lang="en-US" altLang="zh-CN" sz="2000" spc="25" dirty="0">
                <a:solidFill>
                  <a:srgbClr val="043092"/>
                </a:solidFill>
                <a:latin typeface="Times New Roman"/>
                <a:ea typeface="Times New Roman"/>
              </a:rPr>
              <a:t>,</a:t>
            </a:r>
            <a:r>
              <a:rPr lang="en-US" altLang="zh-CN" sz="2000" spc="15" dirty="0">
                <a:solidFill>
                  <a:srgbClr val="043092"/>
                </a:solidFill>
                <a:latin typeface="Times New Roman"/>
                <a:ea typeface="宋体" panose="02010600030101010101" pitchFamily="2" charset="-122"/>
                <a:cs typeface="Times New Roman"/>
              </a:rPr>
              <a:t>  </a:t>
            </a:r>
            <a:r>
              <a:rPr lang="en-US" altLang="zh-CN" sz="2000" spc="30" dirty="0" err="1">
                <a:solidFill>
                  <a:srgbClr val="043092"/>
                </a:solidFill>
                <a:latin typeface="Times New Roman"/>
                <a:ea typeface="Times New Roman"/>
              </a:rPr>
              <a:t>ödenecek</a:t>
            </a:r>
            <a:r>
              <a:rPr lang="en-US" altLang="zh-CN" sz="2000" spc="15" dirty="0">
                <a:solidFill>
                  <a:srgbClr val="043092"/>
                </a:solidFill>
                <a:latin typeface="Times New Roman"/>
                <a:ea typeface="宋体" panose="02010600030101010101" pitchFamily="2" charset="-122"/>
                <a:cs typeface="Times New Roman"/>
              </a:rPr>
              <a:t> </a:t>
            </a:r>
            <a:r>
              <a:rPr lang="en-US" altLang="zh-CN" sz="2000" spc="25" dirty="0" err="1">
                <a:solidFill>
                  <a:srgbClr val="043092"/>
                </a:solidFill>
                <a:latin typeface="Times New Roman"/>
                <a:ea typeface="Times New Roman"/>
              </a:rPr>
              <a:t>asgari</a:t>
            </a:r>
            <a:r>
              <a:rPr lang="en-US" altLang="zh-CN" sz="2000" spc="20" dirty="0">
                <a:solidFill>
                  <a:srgbClr val="043092"/>
                </a:solidFill>
                <a:latin typeface="Times New Roman"/>
                <a:ea typeface="宋体" panose="02010600030101010101" pitchFamily="2" charset="-122"/>
                <a:cs typeface="Times New Roman"/>
              </a:rPr>
              <a:t> </a:t>
            </a:r>
            <a:r>
              <a:rPr lang="en-US" altLang="zh-CN" sz="2000" spc="30" dirty="0" err="1">
                <a:solidFill>
                  <a:srgbClr val="043092"/>
                </a:solidFill>
                <a:latin typeface="Times New Roman"/>
                <a:ea typeface="Times New Roman"/>
              </a:rPr>
              <a:t>tazminat</a:t>
            </a:r>
            <a:r>
              <a:rPr lang="en-US" altLang="zh-CN" sz="2000" spc="15" dirty="0">
                <a:solidFill>
                  <a:srgbClr val="043092"/>
                </a:solidFill>
                <a:latin typeface="Times New Roman"/>
                <a:ea typeface="宋体" panose="02010600030101010101" pitchFamily="2" charset="-122"/>
                <a:cs typeface="Times New Roman"/>
              </a:rPr>
              <a:t> </a:t>
            </a:r>
            <a:r>
              <a:rPr lang="en-US" altLang="zh-CN" sz="2000" spc="20" dirty="0" err="1">
                <a:solidFill>
                  <a:srgbClr val="043092"/>
                </a:solidFill>
                <a:latin typeface="Times New Roman"/>
                <a:ea typeface="Times New Roman"/>
              </a:rPr>
              <a:t>tutarı</a:t>
            </a:r>
            <a:r>
              <a:rPr lang="en-US" altLang="zh-CN" sz="2000" spc="15" dirty="0">
                <a:solidFill>
                  <a:srgbClr val="043092"/>
                </a:solidFill>
                <a:latin typeface="Times New Roman"/>
                <a:ea typeface="宋体" panose="02010600030101010101" pitchFamily="2" charset="-122"/>
                <a:cs typeface="Times New Roman"/>
              </a:rPr>
              <a:t> </a:t>
            </a:r>
            <a:r>
              <a:rPr lang="en-US" altLang="zh-CN" sz="2000" spc="25" dirty="0" err="1">
                <a:solidFill>
                  <a:srgbClr val="043092"/>
                </a:solidFill>
                <a:latin typeface="Times New Roman"/>
                <a:ea typeface="Times New Roman"/>
              </a:rPr>
              <a:t>ile</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diğer</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hususlar</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düzenlenmiştir</a:t>
            </a:r>
            <a:r>
              <a:rPr lang="en-US" altLang="zh-CN" sz="2000" dirty="0">
                <a:solidFill>
                  <a:srgbClr val="043092"/>
                </a:solidFill>
                <a:latin typeface="Times New Roman"/>
                <a:ea typeface="Times New Roman"/>
              </a:rPr>
              <a:t>.</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Tazminattan</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temel</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ödemeler</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dışındaki</a:t>
            </a:r>
            <a:r>
              <a:rPr lang="en-US" altLang="zh-CN" sz="2000" spc="2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ilave</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ödemelerin</a:t>
            </a:r>
            <a:r>
              <a:rPr lang="en-US" altLang="zh-CN" sz="2000" dirty="0">
                <a:solidFill>
                  <a:srgbClr val="043092"/>
                </a:solidFill>
                <a:latin typeface="Times New Roman"/>
                <a:ea typeface="宋体" panose="02010600030101010101" pitchFamily="2" charset="-122"/>
                <a:cs typeface="Times New Roman"/>
              </a:rPr>
              <a:t> </a:t>
            </a:r>
            <a:r>
              <a:rPr lang="en-US" altLang="zh-CN" sz="2000" dirty="0">
                <a:solidFill>
                  <a:srgbClr val="043092"/>
                </a:solidFill>
                <a:latin typeface="Times New Roman"/>
                <a:ea typeface="Times New Roman"/>
              </a:rPr>
              <a:t>%20’si</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mahsup</a:t>
            </a:r>
            <a:r>
              <a:rPr lang="en-US" altLang="zh-CN" sz="2000" spc="-6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edilmektedir</a:t>
            </a:r>
            <a:r>
              <a:rPr lang="en-US" altLang="zh-CN" sz="2000" dirty="0">
                <a:solidFill>
                  <a:srgbClr val="043092"/>
                </a:solidFill>
                <a:latin typeface="Times New Roman"/>
                <a:ea typeface="Times New Roman"/>
              </a:rPr>
              <a:t>.</a:t>
            </a:r>
          </a:p>
          <a:p>
            <a:pPr marL="0" lvl="0" indent="0" algn="just">
              <a:lnSpc>
                <a:spcPts val="1000"/>
              </a:lnSpc>
              <a:spcBef>
                <a:spcPts val="0"/>
              </a:spcBef>
              <a:buNone/>
            </a:pPr>
            <a:endParaRPr lang="en-US" sz="1800" dirty="0">
              <a:solidFill>
                <a:prstClr val="black"/>
              </a:solidFill>
            </a:endParaRPr>
          </a:p>
          <a:p>
            <a:pPr marL="0" lvl="0" indent="0" algn="just">
              <a:lnSpc>
                <a:spcPts val="1000"/>
              </a:lnSpc>
              <a:spcBef>
                <a:spcPts val="0"/>
              </a:spcBef>
              <a:buNone/>
            </a:pPr>
            <a:endParaRPr lang="en-US" sz="1800" dirty="0">
              <a:solidFill>
                <a:prstClr val="black"/>
              </a:solidFill>
            </a:endParaRPr>
          </a:p>
          <a:p>
            <a:pPr marL="0" lvl="0" indent="0" algn="just">
              <a:lnSpc>
                <a:spcPts val="1430"/>
              </a:lnSpc>
              <a:spcBef>
                <a:spcPts val="0"/>
              </a:spcBef>
              <a:buNone/>
            </a:pPr>
            <a:endParaRPr lang="en-US" sz="1800" dirty="0">
              <a:solidFill>
                <a:prstClr val="black"/>
              </a:solidFill>
            </a:endParaRPr>
          </a:p>
          <a:p>
            <a:pPr marL="0" lvl="0" indent="445312" algn="just" hangingPunct="0">
              <a:lnSpc>
                <a:spcPct val="100000"/>
              </a:lnSpc>
              <a:spcBef>
                <a:spcPts val="0"/>
              </a:spcBef>
              <a:buNone/>
            </a:pPr>
            <a:r>
              <a:rPr lang="en-US" altLang="zh-CN" sz="2000" dirty="0" err="1">
                <a:solidFill>
                  <a:srgbClr val="043092"/>
                </a:solidFill>
                <a:latin typeface="Times New Roman"/>
                <a:ea typeface="Times New Roman"/>
              </a:rPr>
              <a:t>Görev</a:t>
            </a:r>
            <a:r>
              <a:rPr lang="en-US" altLang="zh-CN" sz="2000" spc="2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tazminatı</a:t>
            </a:r>
            <a:r>
              <a:rPr lang="en-US" altLang="zh-CN" sz="2000" spc="2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tutarından</a:t>
            </a:r>
            <a:r>
              <a:rPr lang="en-US" altLang="zh-CN" sz="2000" spc="2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mahsup</a:t>
            </a:r>
            <a:r>
              <a:rPr lang="en-US" altLang="zh-CN" sz="2000" spc="2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edilecek</a:t>
            </a:r>
            <a:r>
              <a:rPr lang="en-US" altLang="zh-CN" sz="2000" spc="20" dirty="0">
                <a:solidFill>
                  <a:srgbClr val="043092"/>
                </a:solidFill>
                <a:latin typeface="Times New Roman"/>
                <a:ea typeface="宋体" panose="02010600030101010101" pitchFamily="2" charset="-122"/>
                <a:cs typeface="Times New Roman"/>
              </a:rPr>
              <a:t> </a:t>
            </a:r>
            <a:r>
              <a:rPr lang="en-US" altLang="zh-CN" sz="2000" dirty="0">
                <a:solidFill>
                  <a:srgbClr val="043092"/>
                </a:solidFill>
                <a:latin typeface="Times New Roman"/>
                <a:ea typeface="Times New Roman"/>
              </a:rPr>
              <a:t>666</a:t>
            </a:r>
            <a:r>
              <a:rPr lang="en-US" altLang="zh-CN" sz="2000" spc="2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sayılı</a:t>
            </a:r>
            <a:r>
              <a:rPr lang="en-US" altLang="zh-CN" sz="2000" spc="25" dirty="0">
                <a:solidFill>
                  <a:srgbClr val="043092"/>
                </a:solidFill>
                <a:latin typeface="Times New Roman"/>
                <a:ea typeface="宋体" panose="02010600030101010101" pitchFamily="2" charset="-122"/>
                <a:cs typeface="Times New Roman"/>
              </a:rPr>
              <a:t> </a:t>
            </a:r>
            <a:r>
              <a:rPr lang="en-US" altLang="zh-CN" sz="2000" dirty="0">
                <a:solidFill>
                  <a:srgbClr val="043092"/>
                </a:solidFill>
                <a:latin typeface="Times New Roman"/>
                <a:ea typeface="Times New Roman"/>
              </a:rPr>
              <a:t>KHK</a:t>
            </a:r>
            <a:r>
              <a:rPr lang="en-US" altLang="zh-CN" sz="2000" spc="2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ile</a:t>
            </a:r>
            <a:r>
              <a:rPr lang="en-US" altLang="zh-CN" sz="2000" spc="2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belirlenen</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ek</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ödeme</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tutarı</a:t>
            </a:r>
            <a:r>
              <a:rPr lang="en-US" altLang="zh-CN" sz="2000" dirty="0">
                <a:solidFill>
                  <a:srgbClr val="043092"/>
                </a:solidFill>
                <a:latin typeface="Times New Roman"/>
                <a:ea typeface="Times New Roman"/>
              </a:rPr>
              <a:t>,</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görev</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tazminatının</a:t>
            </a:r>
            <a:r>
              <a:rPr lang="en-US" altLang="zh-CN" sz="2000" dirty="0">
                <a:solidFill>
                  <a:srgbClr val="043092"/>
                </a:solidFill>
                <a:latin typeface="Times New Roman"/>
                <a:ea typeface="宋体" panose="02010600030101010101" pitchFamily="2" charset="-122"/>
                <a:cs typeface="Times New Roman"/>
              </a:rPr>
              <a:t>   </a:t>
            </a:r>
            <a:r>
              <a:rPr lang="en-US" altLang="zh-CN" sz="2000" dirty="0">
                <a:solidFill>
                  <a:srgbClr val="043092"/>
                </a:solidFill>
                <a:latin typeface="Times New Roman"/>
                <a:ea typeface="Times New Roman"/>
              </a:rPr>
              <a:t>%20’sini</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geçmesi</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halinde</a:t>
            </a:r>
            <a:r>
              <a:rPr lang="en-US" altLang="zh-CN" sz="2000" dirty="0">
                <a:solidFill>
                  <a:srgbClr val="043092"/>
                </a:solidFill>
                <a:latin typeface="Times New Roman"/>
                <a:ea typeface="Times New Roman"/>
              </a:rPr>
              <a:t>,</a:t>
            </a:r>
            <a:r>
              <a:rPr lang="en-US" altLang="zh-CN" sz="2000" spc="3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görev</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tazminatının</a:t>
            </a:r>
            <a:r>
              <a:rPr lang="en-US" altLang="zh-CN" sz="2000" dirty="0">
                <a:solidFill>
                  <a:srgbClr val="043092"/>
                </a:solidFill>
                <a:latin typeface="Times New Roman"/>
                <a:ea typeface="宋体" panose="02010600030101010101" pitchFamily="2" charset="-122"/>
                <a:cs typeface="Times New Roman"/>
              </a:rPr>
              <a:t> </a:t>
            </a:r>
            <a:r>
              <a:rPr lang="en-US" altLang="zh-CN" sz="2000" dirty="0">
                <a:solidFill>
                  <a:srgbClr val="043092"/>
                </a:solidFill>
                <a:latin typeface="Times New Roman"/>
                <a:ea typeface="Times New Roman"/>
              </a:rPr>
              <a:t>%80’i</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asgari</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görev</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tazminatı</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olarak</a:t>
            </a:r>
            <a:r>
              <a:rPr lang="en-US" altLang="zh-CN" sz="2000" spc="-8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ödenir</a:t>
            </a:r>
            <a:r>
              <a:rPr lang="en-US" altLang="zh-CN" sz="2000" dirty="0">
                <a:solidFill>
                  <a:srgbClr val="043092"/>
                </a:solidFill>
                <a:latin typeface="Times New Roman"/>
                <a:ea typeface="Times New Roman"/>
              </a:rPr>
              <a:t>.</a:t>
            </a:r>
          </a:p>
          <a:p>
            <a:pPr marL="0" lvl="0" indent="0">
              <a:lnSpc>
                <a:spcPts val="1000"/>
              </a:lnSpc>
              <a:spcBef>
                <a:spcPts val="0"/>
              </a:spcBef>
              <a:buNone/>
            </a:pPr>
            <a:endParaRPr lang="en-US" sz="1800" dirty="0">
              <a:solidFill>
                <a:prstClr val="black"/>
              </a:solidFill>
            </a:endParaRPr>
          </a:p>
          <a:p>
            <a:pPr marL="0" lvl="0" indent="0">
              <a:lnSpc>
                <a:spcPts val="1000"/>
              </a:lnSpc>
              <a:spcBef>
                <a:spcPts val="0"/>
              </a:spcBef>
              <a:buNone/>
            </a:pPr>
            <a:endParaRPr lang="en-US" sz="1800" dirty="0">
              <a:solidFill>
                <a:prstClr val="black"/>
              </a:solidFill>
            </a:endParaRPr>
          </a:p>
          <a:p>
            <a:pPr marL="0" lvl="0" indent="0">
              <a:lnSpc>
                <a:spcPts val="1000"/>
              </a:lnSpc>
              <a:spcBef>
                <a:spcPts val="0"/>
              </a:spcBef>
              <a:buNone/>
            </a:pPr>
            <a:endParaRPr lang="en-US" sz="1800" dirty="0">
              <a:solidFill>
                <a:prstClr val="black"/>
              </a:solidFill>
            </a:endParaRPr>
          </a:p>
          <a:p>
            <a:pPr marL="0" lvl="0" indent="0">
              <a:lnSpc>
                <a:spcPts val="1000"/>
              </a:lnSpc>
              <a:spcBef>
                <a:spcPts val="0"/>
              </a:spcBef>
              <a:buNone/>
            </a:pPr>
            <a:endParaRPr lang="en-US" sz="1800" dirty="0">
              <a:solidFill>
                <a:prstClr val="black"/>
              </a:solidFill>
            </a:endParaRPr>
          </a:p>
          <a:p>
            <a:pPr marL="0" lvl="0" indent="0">
              <a:lnSpc>
                <a:spcPts val="1585"/>
              </a:lnSpc>
              <a:spcBef>
                <a:spcPts val="0"/>
              </a:spcBef>
              <a:buNone/>
            </a:pPr>
            <a:endParaRPr lang="en-US" sz="1800" dirty="0">
              <a:solidFill>
                <a:prstClr val="black"/>
              </a:solidFill>
            </a:endParaRPr>
          </a:p>
          <a:p>
            <a:pPr marL="0" lvl="0" indent="1146936">
              <a:lnSpc>
                <a:spcPct val="100000"/>
              </a:lnSpc>
              <a:spcBef>
                <a:spcPts val="0"/>
              </a:spcBef>
              <a:buNone/>
            </a:pPr>
            <a:r>
              <a:rPr lang="en-US" altLang="zh-CN" sz="2000" b="1" dirty="0" err="1">
                <a:solidFill>
                  <a:srgbClr val="043092"/>
                </a:solidFill>
                <a:latin typeface="Times New Roman"/>
                <a:ea typeface="Times New Roman"/>
              </a:rPr>
              <a:t>Görev</a:t>
            </a:r>
            <a:r>
              <a:rPr lang="en-US" altLang="zh-CN" sz="2000" b="1" spc="-85"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Tazminatı</a:t>
            </a:r>
            <a:r>
              <a:rPr lang="en-US" altLang="zh-CN" sz="2000" b="1" spc="-85" dirty="0">
                <a:solidFill>
                  <a:srgbClr val="043092"/>
                </a:solidFill>
                <a:latin typeface="Times New Roman"/>
                <a:ea typeface="宋体" panose="02010600030101010101" pitchFamily="2" charset="-122"/>
                <a:cs typeface="Times New Roman"/>
              </a:rPr>
              <a:t> </a:t>
            </a:r>
            <a:r>
              <a:rPr lang="en-US" altLang="zh-CN" sz="2000" b="1" dirty="0">
                <a:solidFill>
                  <a:srgbClr val="043092"/>
                </a:solidFill>
                <a:latin typeface="Times New Roman"/>
                <a:ea typeface="Times New Roman"/>
              </a:rPr>
              <a:t>=</a:t>
            </a:r>
            <a:r>
              <a:rPr lang="en-US" altLang="zh-CN" sz="2000" b="1" spc="-89"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Görev</a:t>
            </a:r>
            <a:r>
              <a:rPr lang="en-US" altLang="zh-CN" sz="2000" b="1" spc="-85"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Göstergesi</a:t>
            </a:r>
            <a:r>
              <a:rPr lang="en-US" altLang="zh-CN" sz="2000" b="1" spc="-89" dirty="0">
                <a:solidFill>
                  <a:srgbClr val="043092"/>
                </a:solidFill>
                <a:latin typeface="Times New Roman"/>
                <a:ea typeface="宋体" panose="02010600030101010101" pitchFamily="2" charset="-122"/>
                <a:cs typeface="Times New Roman"/>
              </a:rPr>
              <a:t> </a:t>
            </a:r>
            <a:r>
              <a:rPr lang="en-US" altLang="zh-CN" sz="2000" b="1" dirty="0">
                <a:solidFill>
                  <a:srgbClr val="043092"/>
                </a:solidFill>
                <a:latin typeface="Times New Roman"/>
                <a:ea typeface="Times New Roman"/>
              </a:rPr>
              <a:t>X</a:t>
            </a:r>
            <a:r>
              <a:rPr lang="en-US" altLang="zh-CN" sz="2000" b="1" spc="-85"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Aylık</a:t>
            </a:r>
            <a:r>
              <a:rPr lang="en-US" altLang="zh-CN" sz="2000" b="1" spc="-90"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Katsayısı</a:t>
            </a:r>
            <a:endParaRPr lang="en-US" altLang="zh-CN" sz="2000" b="1" dirty="0">
              <a:solidFill>
                <a:srgbClr val="043092"/>
              </a:solidFill>
              <a:latin typeface="Times New Roman"/>
              <a:ea typeface="Times New Roman"/>
            </a:endParaRPr>
          </a:p>
          <a:p>
            <a:pPr marL="0" indent="0">
              <a:buNone/>
            </a:pPr>
            <a:endParaRPr lang="tr-TR" dirty="0"/>
          </a:p>
        </p:txBody>
      </p:sp>
    </p:spTree>
    <p:extLst>
      <p:ext uri="{BB962C8B-B14F-4D97-AF65-F5344CB8AC3E}">
        <p14:creationId xmlns:p14="http://schemas.microsoft.com/office/powerpoint/2010/main" val="21759988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09553" y="232121"/>
            <a:ext cx="10515600" cy="1325563"/>
          </a:xfrm>
        </p:spPr>
        <p:txBody>
          <a:bodyPr/>
          <a:lstStyle/>
          <a:p>
            <a:r>
              <a:rPr lang="en-US" altLang="zh-CN" b="1" dirty="0">
                <a:solidFill>
                  <a:schemeClr val="accent2"/>
                </a:solidFill>
                <a:latin typeface="Times New Roman"/>
                <a:ea typeface="Times New Roman"/>
              </a:rPr>
              <a:t>Memurların</a:t>
            </a:r>
            <a:r>
              <a:rPr lang="en-US" altLang="zh-CN" b="1" dirty="0">
                <a:solidFill>
                  <a:schemeClr val="accent2"/>
                </a:solidFill>
                <a:latin typeface="Times New Roman"/>
                <a:cs typeface="Times New Roman"/>
              </a:rPr>
              <a:t> </a:t>
            </a:r>
            <a:r>
              <a:rPr lang="en-US" altLang="zh-CN" b="1" dirty="0">
                <a:solidFill>
                  <a:schemeClr val="accent2"/>
                </a:solidFill>
                <a:latin typeface="Times New Roman"/>
                <a:ea typeface="Times New Roman"/>
              </a:rPr>
              <a:t>Mali</a:t>
            </a:r>
            <a:r>
              <a:rPr lang="en-US" altLang="zh-CN" b="1" dirty="0">
                <a:solidFill>
                  <a:schemeClr val="accent2"/>
                </a:solidFill>
                <a:latin typeface="Times New Roman"/>
                <a:cs typeface="Times New Roman"/>
              </a:rPr>
              <a:t> </a:t>
            </a:r>
            <a:r>
              <a:rPr lang="en-US" altLang="zh-CN" b="1" dirty="0" err="1">
                <a:solidFill>
                  <a:schemeClr val="accent2"/>
                </a:solidFill>
                <a:latin typeface="Times New Roman"/>
                <a:ea typeface="Times New Roman"/>
              </a:rPr>
              <a:t>ve</a:t>
            </a:r>
            <a:r>
              <a:rPr lang="en-US" altLang="zh-CN" b="1" dirty="0">
                <a:solidFill>
                  <a:schemeClr val="accent2"/>
                </a:solidFill>
                <a:latin typeface="Times New Roman"/>
                <a:cs typeface="Times New Roman"/>
              </a:rPr>
              <a:t> </a:t>
            </a:r>
            <a:r>
              <a:rPr lang="en-US" altLang="zh-CN" b="1" dirty="0" err="1">
                <a:solidFill>
                  <a:schemeClr val="accent2"/>
                </a:solidFill>
                <a:latin typeface="Times New Roman"/>
                <a:ea typeface="Times New Roman"/>
              </a:rPr>
              <a:t>Sosyal</a:t>
            </a:r>
            <a:r>
              <a:rPr lang="en-US" altLang="zh-CN" b="1" spc="20" dirty="0">
                <a:solidFill>
                  <a:schemeClr val="accent2"/>
                </a:solidFill>
                <a:latin typeface="Times New Roman"/>
                <a:cs typeface="Times New Roman"/>
              </a:rPr>
              <a:t> </a:t>
            </a:r>
            <a:r>
              <a:rPr lang="en-US" altLang="zh-CN" b="1" dirty="0" err="1">
                <a:solidFill>
                  <a:schemeClr val="accent2"/>
                </a:solidFill>
                <a:latin typeface="Times New Roman"/>
                <a:ea typeface="Times New Roman"/>
              </a:rPr>
              <a:t>Hakları</a:t>
            </a:r>
            <a:r>
              <a:rPr lang="en-US" altLang="zh-CN" b="1" dirty="0">
                <a:solidFill>
                  <a:schemeClr val="accent2"/>
                </a:solidFill>
                <a:latin typeface="Times New Roman"/>
                <a:ea typeface="Times New Roman"/>
              </a:rPr>
              <a:t/>
            </a:r>
            <a:br>
              <a:rPr lang="en-US" altLang="zh-CN" b="1" dirty="0">
                <a:solidFill>
                  <a:schemeClr val="accent2"/>
                </a:solidFill>
                <a:latin typeface="Times New Roman"/>
                <a:ea typeface="Times New Roman"/>
              </a:rPr>
            </a:br>
            <a:endParaRPr lang="tr-TR" dirty="0">
              <a:solidFill>
                <a:schemeClr val="accent2"/>
              </a:solidFill>
            </a:endParaRPr>
          </a:p>
        </p:txBody>
      </p:sp>
      <p:sp>
        <p:nvSpPr>
          <p:cNvPr id="3" name="İçerik Yer Tutucusu 2"/>
          <p:cNvSpPr>
            <a:spLocks noGrp="1"/>
          </p:cNvSpPr>
          <p:nvPr>
            <p:ph idx="1"/>
          </p:nvPr>
        </p:nvSpPr>
        <p:spPr>
          <a:xfrm>
            <a:off x="1778924" y="1002683"/>
            <a:ext cx="10413076" cy="3363574"/>
          </a:xfrm>
        </p:spPr>
        <p:txBody>
          <a:bodyPr>
            <a:normAutofit fontScale="70000" lnSpcReduction="20000"/>
          </a:bodyPr>
          <a:lstStyle/>
          <a:p>
            <a:pPr marL="0" indent="39624" algn="just" hangingPunct="0">
              <a:lnSpc>
                <a:spcPct val="100000"/>
              </a:lnSpc>
            </a:pPr>
            <a:r>
              <a:rPr lang="en-US" altLang="zh-CN" spc="34" dirty="0" err="1" smtClean="0">
                <a:solidFill>
                  <a:srgbClr val="043092"/>
                </a:solidFill>
                <a:latin typeface="Times New Roman"/>
                <a:ea typeface="Times New Roman"/>
              </a:rPr>
              <a:t>Temsil</a:t>
            </a:r>
            <a:r>
              <a:rPr lang="en-US" altLang="zh-CN" spc="20" dirty="0" smtClean="0">
                <a:solidFill>
                  <a:srgbClr val="043092"/>
                </a:solidFill>
                <a:latin typeface="Times New Roman"/>
                <a:cs typeface="Times New Roman"/>
              </a:rPr>
              <a:t> </a:t>
            </a:r>
            <a:r>
              <a:rPr lang="en-US" altLang="zh-CN" spc="34" dirty="0" err="1">
                <a:solidFill>
                  <a:srgbClr val="043092"/>
                </a:solidFill>
                <a:latin typeface="Times New Roman"/>
                <a:ea typeface="Times New Roman"/>
              </a:rPr>
              <a:t>tazminatı</a:t>
            </a:r>
            <a:r>
              <a:rPr lang="en-US" altLang="zh-CN" spc="20" dirty="0">
                <a:solidFill>
                  <a:srgbClr val="043092"/>
                </a:solidFill>
                <a:latin typeface="Times New Roman"/>
                <a:cs typeface="Times New Roman"/>
              </a:rPr>
              <a:t> </a:t>
            </a:r>
            <a:r>
              <a:rPr lang="en-US" altLang="zh-CN" spc="40" dirty="0" err="1">
                <a:solidFill>
                  <a:srgbClr val="043092"/>
                </a:solidFill>
                <a:latin typeface="Times New Roman"/>
                <a:ea typeface="Times New Roman"/>
              </a:rPr>
              <a:t>almayan</a:t>
            </a:r>
            <a:r>
              <a:rPr lang="en-US" altLang="zh-CN" spc="20" dirty="0">
                <a:solidFill>
                  <a:srgbClr val="043092"/>
                </a:solidFill>
                <a:latin typeface="Times New Roman"/>
                <a:cs typeface="Times New Roman"/>
              </a:rPr>
              <a:t> </a:t>
            </a:r>
            <a:r>
              <a:rPr lang="en-US" altLang="zh-CN" spc="34" dirty="0" err="1">
                <a:solidFill>
                  <a:srgbClr val="043092"/>
                </a:solidFill>
                <a:latin typeface="Times New Roman"/>
                <a:ea typeface="Times New Roman"/>
              </a:rPr>
              <a:t>personelden</a:t>
            </a:r>
            <a:r>
              <a:rPr lang="en-US" altLang="zh-CN" spc="20" dirty="0">
                <a:solidFill>
                  <a:srgbClr val="043092"/>
                </a:solidFill>
                <a:latin typeface="Times New Roman"/>
                <a:cs typeface="Times New Roman"/>
              </a:rPr>
              <a:t> </a:t>
            </a:r>
            <a:r>
              <a:rPr lang="en-US" altLang="zh-CN" spc="44" dirty="0">
                <a:solidFill>
                  <a:srgbClr val="043092"/>
                </a:solidFill>
                <a:latin typeface="Times New Roman"/>
                <a:ea typeface="Times New Roman"/>
              </a:rPr>
              <a:t>7000</a:t>
            </a:r>
            <a:r>
              <a:rPr lang="en-US" altLang="zh-CN" spc="34" dirty="0">
                <a:solidFill>
                  <a:srgbClr val="043092"/>
                </a:solidFill>
                <a:latin typeface="Times New Roman"/>
                <a:ea typeface="Times New Roman"/>
              </a:rPr>
              <a:t>’den</a:t>
            </a:r>
            <a:r>
              <a:rPr lang="en-US" altLang="zh-CN" spc="25" dirty="0">
                <a:solidFill>
                  <a:srgbClr val="043092"/>
                </a:solidFill>
                <a:latin typeface="Times New Roman"/>
                <a:cs typeface="Times New Roman"/>
              </a:rPr>
              <a:t> </a:t>
            </a:r>
            <a:r>
              <a:rPr lang="en-US" altLang="zh-CN" spc="40" dirty="0" err="1">
                <a:solidFill>
                  <a:srgbClr val="043092"/>
                </a:solidFill>
                <a:latin typeface="Times New Roman"/>
                <a:ea typeface="Times New Roman"/>
              </a:rPr>
              <a:t>daha</a:t>
            </a:r>
            <a:r>
              <a:rPr lang="en-US" altLang="zh-CN" spc="20" dirty="0">
                <a:solidFill>
                  <a:srgbClr val="043092"/>
                </a:solidFill>
                <a:latin typeface="Times New Roman"/>
                <a:cs typeface="Times New Roman"/>
              </a:rPr>
              <a:t> </a:t>
            </a:r>
            <a:r>
              <a:rPr lang="en-US" altLang="zh-CN" spc="34" dirty="0" err="1">
                <a:solidFill>
                  <a:srgbClr val="043092"/>
                </a:solidFill>
                <a:latin typeface="Times New Roman"/>
                <a:ea typeface="Times New Roman"/>
              </a:rPr>
              <a:t>düşük</a:t>
            </a:r>
            <a:r>
              <a:rPr lang="en-US" altLang="zh-CN" spc="20" dirty="0">
                <a:solidFill>
                  <a:srgbClr val="043092"/>
                </a:solidFill>
                <a:latin typeface="Times New Roman"/>
                <a:cs typeface="Times New Roman"/>
              </a:rPr>
              <a:t> </a:t>
            </a:r>
            <a:r>
              <a:rPr lang="en-US" altLang="zh-CN" spc="34" dirty="0" err="1">
                <a:solidFill>
                  <a:srgbClr val="043092"/>
                </a:solidFill>
                <a:latin typeface="Times New Roman"/>
                <a:ea typeface="Times New Roman"/>
              </a:rPr>
              <a:t>göstergeler</a:t>
            </a:r>
            <a:r>
              <a:rPr lang="en-US" altLang="zh-CN" dirty="0">
                <a:solidFill>
                  <a:srgbClr val="043092"/>
                </a:solidFill>
                <a:latin typeface="Times New Roman"/>
                <a:cs typeface="Times New Roman"/>
              </a:rPr>
              <a:t> </a:t>
            </a:r>
            <a:r>
              <a:rPr lang="en-US" altLang="zh-CN" dirty="0" err="1">
                <a:solidFill>
                  <a:srgbClr val="043092"/>
                </a:solidFill>
                <a:latin typeface="Times New Roman"/>
                <a:ea typeface="Times New Roman"/>
              </a:rPr>
              <a:t>üzerinden</a:t>
            </a:r>
            <a:r>
              <a:rPr lang="en-US" altLang="zh-CN" spc="139" dirty="0">
                <a:solidFill>
                  <a:srgbClr val="043092"/>
                </a:solidFill>
                <a:latin typeface="Times New Roman"/>
                <a:cs typeface="Times New Roman"/>
              </a:rPr>
              <a:t> </a:t>
            </a:r>
            <a:r>
              <a:rPr lang="en-US" altLang="zh-CN" dirty="0" err="1">
                <a:solidFill>
                  <a:srgbClr val="043092"/>
                </a:solidFill>
                <a:latin typeface="Times New Roman"/>
                <a:ea typeface="Times New Roman"/>
              </a:rPr>
              <a:t>makam</a:t>
            </a:r>
            <a:r>
              <a:rPr lang="en-US" altLang="zh-CN" spc="145" dirty="0">
                <a:solidFill>
                  <a:srgbClr val="043092"/>
                </a:solidFill>
                <a:latin typeface="Times New Roman"/>
                <a:cs typeface="Times New Roman"/>
              </a:rPr>
              <a:t> </a:t>
            </a:r>
            <a:r>
              <a:rPr lang="en-US" altLang="zh-CN" dirty="0" err="1">
                <a:solidFill>
                  <a:srgbClr val="043092"/>
                </a:solidFill>
                <a:latin typeface="Times New Roman"/>
                <a:ea typeface="Times New Roman"/>
              </a:rPr>
              <a:t>tazminatı</a:t>
            </a:r>
            <a:r>
              <a:rPr lang="en-US" altLang="zh-CN" spc="145" dirty="0">
                <a:solidFill>
                  <a:srgbClr val="043092"/>
                </a:solidFill>
                <a:latin typeface="Times New Roman"/>
                <a:cs typeface="Times New Roman"/>
              </a:rPr>
              <a:t> </a:t>
            </a:r>
            <a:r>
              <a:rPr lang="en-US" altLang="zh-CN" dirty="0" err="1">
                <a:solidFill>
                  <a:srgbClr val="043092"/>
                </a:solidFill>
                <a:latin typeface="Times New Roman"/>
                <a:ea typeface="Times New Roman"/>
              </a:rPr>
              <a:t>alanlara</a:t>
            </a:r>
            <a:r>
              <a:rPr lang="en-US" altLang="zh-CN" dirty="0">
                <a:solidFill>
                  <a:srgbClr val="043092"/>
                </a:solidFill>
                <a:latin typeface="Times New Roman"/>
                <a:ea typeface="Times New Roman"/>
              </a:rPr>
              <a:t>,</a:t>
            </a:r>
            <a:r>
              <a:rPr lang="en-US" altLang="zh-CN" spc="145" dirty="0">
                <a:solidFill>
                  <a:srgbClr val="043092"/>
                </a:solidFill>
                <a:latin typeface="Times New Roman"/>
                <a:cs typeface="Times New Roman"/>
              </a:rPr>
              <a:t> </a:t>
            </a:r>
            <a:r>
              <a:rPr lang="en-US" altLang="zh-CN" dirty="0">
                <a:solidFill>
                  <a:srgbClr val="043092"/>
                </a:solidFill>
                <a:latin typeface="Times New Roman"/>
                <a:ea typeface="Times New Roman"/>
              </a:rPr>
              <a:t>15.000</a:t>
            </a:r>
            <a:r>
              <a:rPr lang="en-US" altLang="zh-CN" spc="145" dirty="0">
                <a:solidFill>
                  <a:srgbClr val="043092"/>
                </a:solidFill>
                <a:latin typeface="Times New Roman"/>
                <a:cs typeface="Times New Roman"/>
              </a:rPr>
              <a:t> </a:t>
            </a:r>
            <a:r>
              <a:rPr lang="en-US" altLang="zh-CN" dirty="0" err="1">
                <a:solidFill>
                  <a:srgbClr val="043092"/>
                </a:solidFill>
                <a:latin typeface="Times New Roman"/>
                <a:ea typeface="Times New Roman"/>
              </a:rPr>
              <a:t>gösterge</a:t>
            </a:r>
            <a:r>
              <a:rPr lang="en-US" altLang="zh-CN" spc="145" dirty="0">
                <a:solidFill>
                  <a:srgbClr val="043092"/>
                </a:solidFill>
                <a:latin typeface="Times New Roman"/>
                <a:cs typeface="Times New Roman"/>
              </a:rPr>
              <a:t> </a:t>
            </a:r>
            <a:r>
              <a:rPr lang="en-US" altLang="zh-CN" dirty="0" err="1">
                <a:solidFill>
                  <a:srgbClr val="043092"/>
                </a:solidFill>
                <a:latin typeface="Times New Roman"/>
                <a:ea typeface="Times New Roman"/>
              </a:rPr>
              <a:t>rakamını</a:t>
            </a:r>
            <a:r>
              <a:rPr lang="en-US" altLang="zh-CN" spc="145" dirty="0">
                <a:solidFill>
                  <a:srgbClr val="043092"/>
                </a:solidFill>
                <a:latin typeface="Times New Roman"/>
                <a:cs typeface="Times New Roman"/>
              </a:rPr>
              <a:t> </a:t>
            </a:r>
            <a:r>
              <a:rPr lang="en-US" altLang="zh-CN" dirty="0" err="1">
                <a:solidFill>
                  <a:srgbClr val="043092"/>
                </a:solidFill>
                <a:latin typeface="Times New Roman"/>
                <a:ea typeface="Times New Roman"/>
              </a:rPr>
              <a:t>geçmemek</a:t>
            </a:r>
            <a:r>
              <a:rPr lang="en-US" altLang="zh-CN" dirty="0">
                <a:solidFill>
                  <a:srgbClr val="043092"/>
                </a:solidFill>
                <a:latin typeface="Times New Roman"/>
                <a:cs typeface="Times New Roman"/>
              </a:rPr>
              <a:t> </a:t>
            </a:r>
            <a:r>
              <a:rPr lang="en-US" altLang="zh-CN" spc="25" dirty="0" err="1">
                <a:solidFill>
                  <a:srgbClr val="043092"/>
                </a:solidFill>
                <a:latin typeface="Times New Roman"/>
                <a:ea typeface="Times New Roman"/>
              </a:rPr>
              <a:t>üzere</a:t>
            </a:r>
            <a:r>
              <a:rPr lang="en-US" altLang="zh-CN" spc="15" dirty="0">
                <a:solidFill>
                  <a:srgbClr val="043092"/>
                </a:solidFill>
                <a:latin typeface="Times New Roman"/>
                <a:cs typeface="Times New Roman"/>
              </a:rPr>
              <a:t> </a:t>
            </a:r>
            <a:r>
              <a:rPr lang="en-US" altLang="zh-CN" spc="30" dirty="0" err="1">
                <a:solidFill>
                  <a:srgbClr val="043092"/>
                </a:solidFill>
                <a:latin typeface="Times New Roman"/>
                <a:ea typeface="Times New Roman"/>
              </a:rPr>
              <a:t>Cumhurbaşkanınca</a:t>
            </a:r>
            <a:r>
              <a:rPr lang="en-US" altLang="zh-CN" spc="15" dirty="0">
                <a:solidFill>
                  <a:srgbClr val="043092"/>
                </a:solidFill>
                <a:latin typeface="Times New Roman"/>
                <a:cs typeface="Times New Roman"/>
              </a:rPr>
              <a:t> </a:t>
            </a:r>
            <a:r>
              <a:rPr lang="en-US" altLang="zh-CN" spc="20" dirty="0" err="1">
                <a:solidFill>
                  <a:srgbClr val="043092"/>
                </a:solidFill>
                <a:latin typeface="Times New Roman"/>
                <a:ea typeface="Times New Roman"/>
              </a:rPr>
              <a:t>tespit</a:t>
            </a:r>
            <a:r>
              <a:rPr lang="en-US" altLang="zh-CN" spc="15" dirty="0">
                <a:solidFill>
                  <a:srgbClr val="043092"/>
                </a:solidFill>
                <a:latin typeface="Times New Roman"/>
                <a:cs typeface="Times New Roman"/>
              </a:rPr>
              <a:t> </a:t>
            </a:r>
            <a:r>
              <a:rPr lang="en-US" altLang="zh-CN" spc="25" dirty="0" err="1">
                <a:solidFill>
                  <a:srgbClr val="043092"/>
                </a:solidFill>
                <a:latin typeface="Times New Roman"/>
                <a:ea typeface="Times New Roman"/>
              </a:rPr>
              <a:t>edilecek</a:t>
            </a:r>
            <a:r>
              <a:rPr lang="en-US" altLang="zh-CN" spc="15" dirty="0">
                <a:solidFill>
                  <a:srgbClr val="043092"/>
                </a:solidFill>
                <a:latin typeface="Times New Roman"/>
                <a:cs typeface="Times New Roman"/>
              </a:rPr>
              <a:t> </a:t>
            </a:r>
            <a:r>
              <a:rPr lang="en-US" altLang="zh-CN" spc="25" dirty="0" err="1">
                <a:solidFill>
                  <a:srgbClr val="043092"/>
                </a:solidFill>
                <a:latin typeface="Times New Roman"/>
                <a:ea typeface="Times New Roman"/>
              </a:rPr>
              <a:t>gösterge</a:t>
            </a:r>
            <a:r>
              <a:rPr lang="en-US" altLang="zh-CN" spc="15" dirty="0">
                <a:solidFill>
                  <a:srgbClr val="043092"/>
                </a:solidFill>
                <a:latin typeface="Times New Roman"/>
                <a:cs typeface="Times New Roman"/>
              </a:rPr>
              <a:t> </a:t>
            </a:r>
            <a:r>
              <a:rPr lang="en-US" altLang="zh-CN" spc="30" dirty="0" err="1">
                <a:solidFill>
                  <a:srgbClr val="043092"/>
                </a:solidFill>
                <a:latin typeface="Times New Roman"/>
                <a:ea typeface="Times New Roman"/>
              </a:rPr>
              <a:t>rakamının</a:t>
            </a:r>
            <a:r>
              <a:rPr lang="en-US" altLang="zh-CN" spc="20" dirty="0">
                <a:solidFill>
                  <a:srgbClr val="043092"/>
                </a:solidFill>
                <a:latin typeface="Times New Roman"/>
                <a:cs typeface="Times New Roman"/>
              </a:rPr>
              <a:t> </a:t>
            </a:r>
            <a:r>
              <a:rPr lang="en-US" altLang="zh-CN" spc="25" dirty="0" err="1">
                <a:solidFill>
                  <a:srgbClr val="043092"/>
                </a:solidFill>
                <a:latin typeface="Times New Roman"/>
                <a:ea typeface="Times New Roman"/>
              </a:rPr>
              <a:t>aylık</a:t>
            </a:r>
            <a:r>
              <a:rPr lang="en-US" altLang="zh-CN" spc="15" dirty="0">
                <a:solidFill>
                  <a:srgbClr val="043092"/>
                </a:solidFill>
                <a:latin typeface="Times New Roman"/>
                <a:cs typeface="Times New Roman"/>
              </a:rPr>
              <a:t> </a:t>
            </a:r>
            <a:r>
              <a:rPr lang="en-US" altLang="zh-CN" spc="25" dirty="0" err="1">
                <a:solidFill>
                  <a:srgbClr val="043092"/>
                </a:solidFill>
                <a:latin typeface="Times New Roman"/>
                <a:ea typeface="Times New Roman"/>
              </a:rPr>
              <a:t>katsayı</a:t>
            </a:r>
            <a:r>
              <a:rPr lang="en-US" altLang="zh-CN" dirty="0">
                <a:solidFill>
                  <a:srgbClr val="043092"/>
                </a:solidFill>
                <a:latin typeface="Times New Roman"/>
                <a:cs typeface="Times New Roman"/>
              </a:rPr>
              <a:t> </a:t>
            </a:r>
            <a:r>
              <a:rPr lang="en-US" altLang="zh-CN" dirty="0" err="1">
                <a:solidFill>
                  <a:srgbClr val="043092"/>
                </a:solidFill>
                <a:latin typeface="Times New Roman"/>
                <a:ea typeface="Times New Roman"/>
              </a:rPr>
              <a:t>ile</a:t>
            </a:r>
            <a:r>
              <a:rPr lang="en-US" altLang="zh-CN" dirty="0">
                <a:solidFill>
                  <a:srgbClr val="043092"/>
                </a:solidFill>
                <a:latin typeface="Times New Roman"/>
                <a:cs typeface="Times New Roman"/>
              </a:rPr>
              <a:t> </a:t>
            </a:r>
            <a:r>
              <a:rPr lang="en-US" altLang="zh-CN" dirty="0" err="1">
                <a:solidFill>
                  <a:srgbClr val="043092"/>
                </a:solidFill>
                <a:latin typeface="Times New Roman"/>
                <a:ea typeface="Times New Roman"/>
              </a:rPr>
              <a:t>çarpımı</a:t>
            </a:r>
            <a:r>
              <a:rPr lang="en-US" altLang="zh-CN" dirty="0">
                <a:solidFill>
                  <a:srgbClr val="043092"/>
                </a:solidFill>
                <a:latin typeface="Times New Roman"/>
                <a:cs typeface="Times New Roman"/>
              </a:rPr>
              <a:t> </a:t>
            </a:r>
            <a:r>
              <a:rPr lang="en-US" altLang="zh-CN" dirty="0" err="1">
                <a:solidFill>
                  <a:srgbClr val="043092"/>
                </a:solidFill>
                <a:latin typeface="Times New Roman"/>
                <a:ea typeface="Times New Roman"/>
              </a:rPr>
              <a:t>sonucunda</a:t>
            </a:r>
            <a:r>
              <a:rPr lang="en-US" altLang="zh-CN" dirty="0">
                <a:solidFill>
                  <a:srgbClr val="043092"/>
                </a:solidFill>
                <a:latin typeface="Times New Roman"/>
                <a:cs typeface="Times New Roman"/>
              </a:rPr>
              <a:t> </a:t>
            </a:r>
            <a:r>
              <a:rPr lang="en-US" altLang="zh-CN" dirty="0" err="1">
                <a:solidFill>
                  <a:srgbClr val="043092"/>
                </a:solidFill>
                <a:latin typeface="Times New Roman"/>
                <a:ea typeface="Times New Roman"/>
              </a:rPr>
              <a:t>bulunacak</a:t>
            </a:r>
            <a:r>
              <a:rPr lang="en-US" altLang="zh-CN" dirty="0">
                <a:solidFill>
                  <a:srgbClr val="043092"/>
                </a:solidFill>
                <a:latin typeface="Times New Roman"/>
                <a:cs typeface="Times New Roman"/>
              </a:rPr>
              <a:t> </a:t>
            </a:r>
            <a:r>
              <a:rPr lang="en-US" altLang="zh-CN" dirty="0" err="1">
                <a:solidFill>
                  <a:srgbClr val="043092"/>
                </a:solidFill>
                <a:latin typeface="Times New Roman"/>
                <a:ea typeface="Times New Roman"/>
              </a:rPr>
              <a:t>miktarda</a:t>
            </a:r>
            <a:r>
              <a:rPr lang="en-US" altLang="zh-CN" dirty="0">
                <a:solidFill>
                  <a:srgbClr val="043092"/>
                </a:solidFill>
                <a:latin typeface="Times New Roman"/>
                <a:cs typeface="Times New Roman"/>
              </a:rPr>
              <a:t> </a:t>
            </a:r>
            <a:r>
              <a:rPr lang="en-US" altLang="zh-CN" dirty="0" err="1">
                <a:solidFill>
                  <a:srgbClr val="043092"/>
                </a:solidFill>
                <a:latin typeface="Times New Roman"/>
                <a:ea typeface="Times New Roman"/>
              </a:rPr>
              <a:t>görev</a:t>
            </a:r>
            <a:r>
              <a:rPr lang="en-US" altLang="zh-CN" dirty="0">
                <a:solidFill>
                  <a:srgbClr val="043092"/>
                </a:solidFill>
                <a:latin typeface="Times New Roman"/>
                <a:cs typeface="Times New Roman"/>
              </a:rPr>
              <a:t> </a:t>
            </a:r>
            <a:r>
              <a:rPr lang="en-US" altLang="zh-CN" dirty="0" err="1">
                <a:solidFill>
                  <a:srgbClr val="043092"/>
                </a:solidFill>
                <a:latin typeface="Times New Roman"/>
                <a:ea typeface="Times New Roman"/>
              </a:rPr>
              <a:t>tazminatı</a:t>
            </a:r>
            <a:r>
              <a:rPr lang="en-US" altLang="zh-CN" spc="-80" dirty="0">
                <a:solidFill>
                  <a:srgbClr val="043092"/>
                </a:solidFill>
                <a:latin typeface="Times New Roman"/>
                <a:cs typeface="Times New Roman"/>
              </a:rPr>
              <a:t> </a:t>
            </a:r>
            <a:r>
              <a:rPr lang="en-US" altLang="zh-CN" dirty="0" err="1">
                <a:solidFill>
                  <a:srgbClr val="043092"/>
                </a:solidFill>
                <a:latin typeface="Times New Roman"/>
                <a:ea typeface="Times New Roman"/>
              </a:rPr>
              <a:t>ödenmektedir</a:t>
            </a:r>
            <a:r>
              <a:rPr lang="en-US" altLang="zh-CN" dirty="0">
                <a:solidFill>
                  <a:srgbClr val="043092"/>
                </a:solidFill>
                <a:latin typeface="Times New Roman"/>
                <a:ea typeface="Times New Roman"/>
              </a:rPr>
              <a:t>.</a:t>
            </a:r>
          </a:p>
          <a:p>
            <a:pPr algn="just">
              <a:lnSpc>
                <a:spcPts val="480"/>
              </a:lnSpc>
            </a:pPr>
            <a:endParaRPr lang="en-US" dirty="0"/>
          </a:p>
          <a:p>
            <a:pPr marL="0" algn="just" hangingPunct="0">
              <a:lnSpc>
                <a:spcPct val="100000"/>
              </a:lnSpc>
            </a:pPr>
            <a:r>
              <a:rPr lang="en-US" altLang="zh-CN" dirty="0" err="1">
                <a:solidFill>
                  <a:srgbClr val="043092"/>
                </a:solidFill>
                <a:latin typeface="Times New Roman"/>
                <a:ea typeface="Times New Roman"/>
              </a:rPr>
              <a:t>Görev</a:t>
            </a:r>
            <a:r>
              <a:rPr lang="en-US" altLang="zh-CN" spc="55" dirty="0">
                <a:solidFill>
                  <a:srgbClr val="043092"/>
                </a:solidFill>
                <a:latin typeface="Times New Roman"/>
                <a:cs typeface="Times New Roman"/>
              </a:rPr>
              <a:t>   </a:t>
            </a:r>
            <a:r>
              <a:rPr lang="en-US" altLang="zh-CN" dirty="0" err="1">
                <a:solidFill>
                  <a:srgbClr val="043092"/>
                </a:solidFill>
                <a:latin typeface="Times New Roman"/>
                <a:ea typeface="Times New Roman"/>
              </a:rPr>
              <a:t>tazminatı</a:t>
            </a:r>
            <a:r>
              <a:rPr lang="en-US" altLang="zh-CN" spc="55" dirty="0">
                <a:solidFill>
                  <a:srgbClr val="043092"/>
                </a:solidFill>
                <a:latin typeface="Times New Roman"/>
                <a:cs typeface="Times New Roman"/>
              </a:rPr>
              <a:t>   </a:t>
            </a:r>
            <a:r>
              <a:rPr lang="en-US" altLang="zh-CN" dirty="0" err="1">
                <a:solidFill>
                  <a:srgbClr val="043092"/>
                </a:solidFill>
                <a:latin typeface="Times New Roman"/>
                <a:ea typeface="Times New Roman"/>
              </a:rPr>
              <a:t>emeklilikte</a:t>
            </a:r>
            <a:r>
              <a:rPr lang="en-US" altLang="zh-CN" spc="60" dirty="0">
                <a:solidFill>
                  <a:srgbClr val="043092"/>
                </a:solidFill>
                <a:latin typeface="Times New Roman"/>
                <a:cs typeface="Times New Roman"/>
              </a:rPr>
              <a:t>   </a:t>
            </a:r>
            <a:r>
              <a:rPr lang="en-US" altLang="zh-CN" dirty="0" err="1">
                <a:solidFill>
                  <a:srgbClr val="043092"/>
                </a:solidFill>
                <a:latin typeface="Times New Roman"/>
                <a:ea typeface="Times New Roman"/>
              </a:rPr>
              <a:t>ödenmeye</a:t>
            </a:r>
            <a:r>
              <a:rPr lang="en-US" altLang="zh-CN" spc="55" dirty="0">
                <a:solidFill>
                  <a:srgbClr val="043092"/>
                </a:solidFill>
                <a:latin typeface="Times New Roman"/>
                <a:cs typeface="Times New Roman"/>
              </a:rPr>
              <a:t>   </a:t>
            </a:r>
            <a:r>
              <a:rPr lang="en-US" altLang="zh-CN" dirty="0" err="1">
                <a:solidFill>
                  <a:srgbClr val="043092"/>
                </a:solidFill>
                <a:latin typeface="Times New Roman"/>
                <a:ea typeface="Times New Roman"/>
              </a:rPr>
              <a:t>devam</a:t>
            </a:r>
            <a:r>
              <a:rPr lang="en-US" altLang="zh-CN" spc="55" dirty="0">
                <a:solidFill>
                  <a:srgbClr val="043092"/>
                </a:solidFill>
                <a:latin typeface="Times New Roman"/>
                <a:cs typeface="Times New Roman"/>
              </a:rPr>
              <a:t>   </a:t>
            </a:r>
            <a:r>
              <a:rPr lang="en-US" altLang="zh-CN" dirty="0" err="1">
                <a:solidFill>
                  <a:srgbClr val="043092"/>
                </a:solidFill>
                <a:latin typeface="Times New Roman"/>
                <a:ea typeface="Times New Roman"/>
              </a:rPr>
              <a:t>edilmektedir</a:t>
            </a:r>
            <a:r>
              <a:rPr lang="en-US" altLang="zh-CN" dirty="0">
                <a:solidFill>
                  <a:srgbClr val="043092"/>
                </a:solidFill>
                <a:latin typeface="Times New Roman"/>
                <a:ea typeface="Times New Roman"/>
              </a:rPr>
              <a:t>.</a:t>
            </a:r>
            <a:r>
              <a:rPr lang="en-US" altLang="zh-CN" spc="60" dirty="0">
                <a:solidFill>
                  <a:srgbClr val="043092"/>
                </a:solidFill>
                <a:latin typeface="Times New Roman"/>
                <a:cs typeface="Times New Roman"/>
              </a:rPr>
              <a:t>   </a:t>
            </a:r>
            <a:r>
              <a:rPr lang="en-US" altLang="zh-CN" dirty="0" err="1">
                <a:solidFill>
                  <a:srgbClr val="043092"/>
                </a:solidFill>
                <a:latin typeface="Times New Roman"/>
                <a:ea typeface="Times New Roman"/>
              </a:rPr>
              <a:t>Görev</a:t>
            </a:r>
            <a:r>
              <a:rPr lang="en-US" altLang="zh-CN" dirty="0">
                <a:solidFill>
                  <a:srgbClr val="043092"/>
                </a:solidFill>
                <a:latin typeface="Times New Roman"/>
                <a:cs typeface="Times New Roman"/>
              </a:rPr>
              <a:t> </a:t>
            </a:r>
            <a:r>
              <a:rPr lang="en-US" altLang="zh-CN" spc="44" dirty="0" err="1">
                <a:solidFill>
                  <a:srgbClr val="043092"/>
                </a:solidFill>
                <a:latin typeface="Times New Roman"/>
                <a:ea typeface="Times New Roman"/>
              </a:rPr>
              <a:t>tazminatı</a:t>
            </a:r>
            <a:r>
              <a:rPr lang="en-US" altLang="zh-CN" spc="25" dirty="0">
                <a:solidFill>
                  <a:srgbClr val="043092"/>
                </a:solidFill>
                <a:latin typeface="Times New Roman"/>
                <a:cs typeface="Times New Roman"/>
              </a:rPr>
              <a:t> </a:t>
            </a:r>
            <a:r>
              <a:rPr lang="en-US" altLang="zh-CN" spc="50" dirty="0" err="1">
                <a:solidFill>
                  <a:srgbClr val="043092"/>
                </a:solidFill>
                <a:latin typeface="Times New Roman"/>
                <a:ea typeface="Times New Roman"/>
              </a:rPr>
              <a:t>üzerinden</a:t>
            </a:r>
            <a:r>
              <a:rPr lang="en-US" altLang="zh-CN" spc="30" dirty="0">
                <a:solidFill>
                  <a:srgbClr val="043092"/>
                </a:solidFill>
                <a:latin typeface="Times New Roman"/>
                <a:cs typeface="Times New Roman"/>
              </a:rPr>
              <a:t> </a:t>
            </a:r>
            <a:r>
              <a:rPr lang="en-US" altLang="zh-CN" spc="64" dirty="0" err="1">
                <a:solidFill>
                  <a:srgbClr val="043092"/>
                </a:solidFill>
                <a:latin typeface="Times New Roman"/>
                <a:ea typeface="Times New Roman"/>
              </a:rPr>
              <a:t>damga</a:t>
            </a:r>
            <a:r>
              <a:rPr lang="en-US" altLang="zh-CN" spc="30" dirty="0">
                <a:solidFill>
                  <a:srgbClr val="043092"/>
                </a:solidFill>
                <a:latin typeface="Times New Roman"/>
                <a:cs typeface="Times New Roman"/>
              </a:rPr>
              <a:t> </a:t>
            </a:r>
            <a:r>
              <a:rPr lang="en-US" altLang="zh-CN" spc="44" dirty="0" err="1">
                <a:solidFill>
                  <a:srgbClr val="043092"/>
                </a:solidFill>
                <a:latin typeface="Times New Roman"/>
                <a:ea typeface="Times New Roman"/>
              </a:rPr>
              <a:t>vergisi</a:t>
            </a:r>
            <a:r>
              <a:rPr lang="en-US" altLang="zh-CN" spc="30" dirty="0">
                <a:solidFill>
                  <a:srgbClr val="043092"/>
                </a:solidFill>
                <a:latin typeface="Times New Roman"/>
                <a:cs typeface="Times New Roman"/>
              </a:rPr>
              <a:t> </a:t>
            </a:r>
            <a:r>
              <a:rPr lang="en-US" altLang="zh-CN" spc="55" dirty="0" err="1">
                <a:solidFill>
                  <a:srgbClr val="043092"/>
                </a:solidFill>
                <a:latin typeface="Times New Roman"/>
                <a:ea typeface="Times New Roman"/>
              </a:rPr>
              <a:t>ve</a:t>
            </a:r>
            <a:r>
              <a:rPr lang="en-US" altLang="zh-CN" spc="30" dirty="0">
                <a:solidFill>
                  <a:srgbClr val="043092"/>
                </a:solidFill>
                <a:latin typeface="Times New Roman"/>
                <a:cs typeface="Times New Roman"/>
              </a:rPr>
              <a:t> </a:t>
            </a:r>
            <a:r>
              <a:rPr lang="en-US" altLang="zh-CN" spc="60" dirty="0">
                <a:solidFill>
                  <a:srgbClr val="043092"/>
                </a:solidFill>
                <a:latin typeface="Times New Roman"/>
                <a:ea typeface="Times New Roman"/>
              </a:rPr>
              <a:t>5510</a:t>
            </a:r>
            <a:r>
              <a:rPr lang="en-US" altLang="zh-CN" spc="25" dirty="0">
                <a:solidFill>
                  <a:srgbClr val="043092"/>
                </a:solidFill>
                <a:latin typeface="Times New Roman"/>
                <a:cs typeface="Times New Roman"/>
              </a:rPr>
              <a:t> </a:t>
            </a:r>
            <a:r>
              <a:rPr lang="en-US" altLang="zh-CN" spc="40" dirty="0" err="1">
                <a:solidFill>
                  <a:srgbClr val="043092"/>
                </a:solidFill>
                <a:latin typeface="Times New Roman"/>
                <a:ea typeface="Times New Roman"/>
              </a:rPr>
              <a:t>sayılı</a:t>
            </a:r>
            <a:r>
              <a:rPr lang="en-US" altLang="zh-CN" spc="30" dirty="0">
                <a:solidFill>
                  <a:srgbClr val="043092"/>
                </a:solidFill>
                <a:latin typeface="Times New Roman"/>
                <a:cs typeface="Times New Roman"/>
              </a:rPr>
              <a:t> </a:t>
            </a:r>
            <a:r>
              <a:rPr lang="en-US" altLang="zh-CN" spc="60" dirty="0" err="1">
                <a:solidFill>
                  <a:srgbClr val="043092"/>
                </a:solidFill>
                <a:latin typeface="Times New Roman"/>
                <a:ea typeface="Times New Roman"/>
              </a:rPr>
              <a:t>Kanunun</a:t>
            </a:r>
            <a:r>
              <a:rPr lang="en-US" altLang="zh-CN" spc="30" dirty="0">
                <a:solidFill>
                  <a:srgbClr val="043092"/>
                </a:solidFill>
                <a:latin typeface="Times New Roman"/>
                <a:cs typeface="Times New Roman"/>
              </a:rPr>
              <a:t> </a:t>
            </a:r>
            <a:r>
              <a:rPr lang="en-US" altLang="zh-CN" spc="60" dirty="0">
                <a:solidFill>
                  <a:srgbClr val="043092"/>
                </a:solidFill>
                <a:latin typeface="Times New Roman"/>
                <a:ea typeface="Times New Roman"/>
              </a:rPr>
              <a:t>80</a:t>
            </a:r>
            <a:r>
              <a:rPr lang="en-US" altLang="zh-CN" spc="34" dirty="0">
                <a:solidFill>
                  <a:srgbClr val="043092"/>
                </a:solidFill>
                <a:latin typeface="Times New Roman"/>
                <a:ea typeface="Times New Roman"/>
              </a:rPr>
              <a:t>.</a:t>
            </a:r>
            <a:r>
              <a:rPr lang="en-US" altLang="zh-CN" spc="30" dirty="0">
                <a:solidFill>
                  <a:srgbClr val="043092"/>
                </a:solidFill>
                <a:latin typeface="Times New Roman"/>
                <a:cs typeface="Times New Roman"/>
              </a:rPr>
              <a:t> </a:t>
            </a:r>
            <a:r>
              <a:rPr lang="en-US" altLang="zh-CN" spc="55" dirty="0" err="1">
                <a:solidFill>
                  <a:srgbClr val="043092"/>
                </a:solidFill>
                <a:latin typeface="Times New Roman"/>
                <a:ea typeface="Times New Roman"/>
              </a:rPr>
              <a:t>maddesi</a:t>
            </a:r>
            <a:r>
              <a:rPr lang="en-US" altLang="zh-CN" dirty="0">
                <a:solidFill>
                  <a:srgbClr val="043092"/>
                </a:solidFill>
                <a:latin typeface="Times New Roman"/>
                <a:cs typeface="Times New Roman"/>
              </a:rPr>
              <a:t> </a:t>
            </a:r>
            <a:r>
              <a:rPr lang="en-US" altLang="zh-CN" dirty="0" err="1">
                <a:solidFill>
                  <a:srgbClr val="043092"/>
                </a:solidFill>
                <a:latin typeface="Times New Roman"/>
                <a:ea typeface="Times New Roman"/>
              </a:rPr>
              <a:t>uyarınca</a:t>
            </a:r>
            <a:r>
              <a:rPr lang="en-US" altLang="zh-CN" dirty="0">
                <a:solidFill>
                  <a:srgbClr val="043092"/>
                </a:solidFill>
                <a:latin typeface="Times New Roman"/>
                <a:cs typeface="Times New Roman"/>
              </a:rPr>
              <a:t> </a:t>
            </a:r>
            <a:r>
              <a:rPr lang="en-US" altLang="zh-CN" dirty="0" err="1">
                <a:solidFill>
                  <a:srgbClr val="043092"/>
                </a:solidFill>
                <a:latin typeface="Times New Roman"/>
                <a:ea typeface="Times New Roman"/>
              </a:rPr>
              <a:t>sosyal</a:t>
            </a:r>
            <a:r>
              <a:rPr lang="en-US" altLang="zh-CN" dirty="0">
                <a:solidFill>
                  <a:srgbClr val="043092"/>
                </a:solidFill>
                <a:latin typeface="Times New Roman"/>
                <a:cs typeface="Times New Roman"/>
              </a:rPr>
              <a:t> </a:t>
            </a:r>
            <a:r>
              <a:rPr lang="en-US" altLang="zh-CN" dirty="0" err="1">
                <a:solidFill>
                  <a:srgbClr val="043092"/>
                </a:solidFill>
                <a:latin typeface="Times New Roman"/>
                <a:ea typeface="Times New Roman"/>
              </a:rPr>
              <a:t>güvenlik</a:t>
            </a:r>
            <a:r>
              <a:rPr lang="en-US" altLang="zh-CN" dirty="0">
                <a:solidFill>
                  <a:srgbClr val="043092"/>
                </a:solidFill>
                <a:latin typeface="Times New Roman"/>
                <a:cs typeface="Times New Roman"/>
              </a:rPr>
              <a:t> </a:t>
            </a:r>
            <a:r>
              <a:rPr lang="en-US" altLang="zh-CN" dirty="0" err="1">
                <a:solidFill>
                  <a:srgbClr val="043092"/>
                </a:solidFill>
                <a:latin typeface="Times New Roman"/>
                <a:ea typeface="Times New Roman"/>
              </a:rPr>
              <a:t>primi</a:t>
            </a:r>
            <a:r>
              <a:rPr lang="en-US" altLang="zh-CN" spc="-64" dirty="0">
                <a:solidFill>
                  <a:srgbClr val="043092"/>
                </a:solidFill>
                <a:latin typeface="Times New Roman"/>
                <a:cs typeface="Times New Roman"/>
              </a:rPr>
              <a:t> </a:t>
            </a:r>
            <a:r>
              <a:rPr lang="en-US" altLang="zh-CN" dirty="0" err="1">
                <a:solidFill>
                  <a:srgbClr val="043092"/>
                </a:solidFill>
                <a:latin typeface="Times New Roman"/>
                <a:ea typeface="Times New Roman"/>
              </a:rPr>
              <a:t>kesilmektedir</a:t>
            </a:r>
            <a:r>
              <a:rPr lang="en-US" altLang="zh-CN" dirty="0">
                <a:solidFill>
                  <a:srgbClr val="043092"/>
                </a:solidFill>
                <a:latin typeface="Times New Roman"/>
                <a:ea typeface="Times New Roman"/>
              </a:rPr>
              <a:t>.</a:t>
            </a:r>
          </a:p>
          <a:p>
            <a:pPr algn="just">
              <a:lnSpc>
                <a:spcPts val="480"/>
              </a:lnSpc>
            </a:pPr>
            <a:endParaRPr lang="en-US" dirty="0"/>
          </a:p>
          <a:p>
            <a:pPr marL="0" indent="39624" algn="just">
              <a:lnSpc>
                <a:spcPct val="100000"/>
              </a:lnSpc>
            </a:pPr>
            <a:r>
              <a:rPr lang="en-US" altLang="zh-CN" dirty="0" err="1">
                <a:solidFill>
                  <a:srgbClr val="043092"/>
                </a:solidFill>
                <a:latin typeface="Times New Roman"/>
                <a:ea typeface="Times New Roman"/>
              </a:rPr>
              <a:t>Döner</a:t>
            </a:r>
            <a:r>
              <a:rPr lang="en-US" altLang="zh-CN" spc="89" dirty="0">
                <a:solidFill>
                  <a:srgbClr val="043092"/>
                </a:solidFill>
                <a:latin typeface="Times New Roman"/>
                <a:cs typeface="Times New Roman"/>
              </a:rPr>
              <a:t> </a:t>
            </a:r>
            <a:r>
              <a:rPr lang="en-US" altLang="zh-CN" dirty="0" err="1">
                <a:solidFill>
                  <a:srgbClr val="043092"/>
                </a:solidFill>
                <a:latin typeface="Times New Roman"/>
                <a:ea typeface="Times New Roman"/>
              </a:rPr>
              <a:t>sermayeden</a:t>
            </a:r>
            <a:r>
              <a:rPr lang="en-US" altLang="zh-CN" spc="89" dirty="0">
                <a:solidFill>
                  <a:srgbClr val="043092"/>
                </a:solidFill>
                <a:latin typeface="Times New Roman"/>
                <a:cs typeface="Times New Roman"/>
              </a:rPr>
              <a:t> </a:t>
            </a:r>
            <a:r>
              <a:rPr lang="en-US" altLang="zh-CN" dirty="0" err="1">
                <a:solidFill>
                  <a:srgbClr val="043092"/>
                </a:solidFill>
                <a:latin typeface="Times New Roman"/>
                <a:ea typeface="Times New Roman"/>
              </a:rPr>
              <a:t>yararlanan</a:t>
            </a:r>
            <a:r>
              <a:rPr lang="en-US" altLang="zh-CN" spc="94" dirty="0">
                <a:solidFill>
                  <a:srgbClr val="043092"/>
                </a:solidFill>
                <a:latin typeface="Times New Roman"/>
                <a:cs typeface="Times New Roman"/>
              </a:rPr>
              <a:t> </a:t>
            </a:r>
            <a:r>
              <a:rPr lang="en-US" altLang="zh-CN" dirty="0" err="1">
                <a:solidFill>
                  <a:srgbClr val="043092"/>
                </a:solidFill>
                <a:latin typeface="Times New Roman"/>
                <a:ea typeface="Times New Roman"/>
              </a:rPr>
              <a:t>personel</a:t>
            </a:r>
            <a:r>
              <a:rPr lang="en-US" altLang="zh-CN" spc="89" dirty="0">
                <a:solidFill>
                  <a:srgbClr val="043092"/>
                </a:solidFill>
                <a:latin typeface="Times New Roman"/>
                <a:cs typeface="Times New Roman"/>
              </a:rPr>
              <a:t> </a:t>
            </a:r>
            <a:r>
              <a:rPr lang="en-US" altLang="zh-CN" dirty="0" err="1">
                <a:solidFill>
                  <a:srgbClr val="043092"/>
                </a:solidFill>
                <a:latin typeface="Times New Roman"/>
                <a:ea typeface="Times New Roman"/>
              </a:rPr>
              <a:t>için</a:t>
            </a:r>
            <a:r>
              <a:rPr lang="en-US" altLang="zh-CN" spc="94" dirty="0">
                <a:solidFill>
                  <a:srgbClr val="043092"/>
                </a:solidFill>
                <a:latin typeface="Times New Roman"/>
                <a:cs typeface="Times New Roman"/>
              </a:rPr>
              <a:t> </a:t>
            </a:r>
            <a:r>
              <a:rPr lang="en-US" altLang="zh-CN" dirty="0" err="1">
                <a:solidFill>
                  <a:srgbClr val="043092"/>
                </a:solidFill>
                <a:latin typeface="Times New Roman"/>
                <a:ea typeface="Times New Roman"/>
              </a:rPr>
              <a:t>hesaplanan</a:t>
            </a:r>
            <a:r>
              <a:rPr lang="en-US" altLang="zh-CN" spc="89" dirty="0">
                <a:solidFill>
                  <a:srgbClr val="043092"/>
                </a:solidFill>
                <a:latin typeface="Times New Roman"/>
                <a:cs typeface="Times New Roman"/>
              </a:rPr>
              <a:t> </a:t>
            </a:r>
            <a:r>
              <a:rPr lang="en-US" altLang="zh-CN" dirty="0" err="1">
                <a:solidFill>
                  <a:srgbClr val="043092"/>
                </a:solidFill>
                <a:latin typeface="Times New Roman"/>
                <a:ea typeface="Times New Roman"/>
              </a:rPr>
              <a:t>görev</a:t>
            </a:r>
            <a:r>
              <a:rPr lang="en-US" altLang="zh-CN" spc="89" dirty="0">
                <a:solidFill>
                  <a:srgbClr val="043092"/>
                </a:solidFill>
                <a:latin typeface="Times New Roman"/>
                <a:cs typeface="Times New Roman"/>
              </a:rPr>
              <a:t> </a:t>
            </a:r>
            <a:r>
              <a:rPr lang="en-US" altLang="zh-CN" dirty="0" err="1">
                <a:solidFill>
                  <a:srgbClr val="043092"/>
                </a:solidFill>
                <a:latin typeface="Times New Roman"/>
                <a:ea typeface="Times New Roman"/>
              </a:rPr>
              <a:t>tazminatının</a:t>
            </a:r>
            <a:endParaRPr lang="en-US" altLang="zh-CN" dirty="0">
              <a:solidFill>
                <a:srgbClr val="043092"/>
              </a:solidFill>
              <a:latin typeface="Times New Roman"/>
              <a:ea typeface="Times New Roman"/>
            </a:endParaRPr>
          </a:p>
          <a:p>
            <a:pPr marL="0" indent="0" algn="just">
              <a:lnSpc>
                <a:spcPct val="100000"/>
              </a:lnSpc>
              <a:buNone/>
            </a:pPr>
            <a:r>
              <a:rPr lang="en-US" altLang="zh-CN" spc="5" dirty="0">
                <a:solidFill>
                  <a:srgbClr val="043092"/>
                </a:solidFill>
                <a:latin typeface="Times New Roman"/>
                <a:ea typeface="Times New Roman"/>
              </a:rPr>
              <a:t>%</a:t>
            </a:r>
            <a:r>
              <a:rPr lang="en-US" altLang="zh-CN" dirty="0">
                <a:solidFill>
                  <a:srgbClr val="043092"/>
                </a:solidFill>
                <a:latin typeface="Times New Roman"/>
                <a:ea typeface="Times New Roman"/>
              </a:rPr>
              <a:t>100</a:t>
            </a:r>
            <a:r>
              <a:rPr lang="en-US" altLang="zh-CN" spc="10" dirty="0">
                <a:solidFill>
                  <a:srgbClr val="043092"/>
                </a:solidFill>
                <a:latin typeface="Times New Roman"/>
                <a:ea typeface="Times New Roman"/>
              </a:rPr>
              <a:t>’ü</a:t>
            </a:r>
            <a:r>
              <a:rPr lang="en-US" altLang="zh-CN" spc="-35" dirty="0">
                <a:solidFill>
                  <a:srgbClr val="043092"/>
                </a:solidFill>
                <a:latin typeface="Times New Roman"/>
                <a:cs typeface="Times New Roman"/>
              </a:rPr>
              <a:t> </a:t>
            </a:r>
            <a:r>
              <a:rPr lang="en-US" altLang="zh-CN" dirty="0" err="1" smtClean="0">
                <a:solidFill>
                  <a:srgbClr val="043092"/>
                </a:solidFill>
                <a:latin typeface="Times New Roman"/>
                <a:ea typeface="Times New Roman"/>
              </a:rPr>
              <a:t>ödenir</a:t>
            </a:r>
            <a:r>
              <a:rPr lang="en-US" altLang="zh-CN" spc="25" dirty="0" smtClean="0">
                <a:solidFill>
                  <a:srgbClr val="043092"/>
                </a:solidFill>
                <a:latin typeface="Times New Roman"/>
                <a:ea typeface="Times New Roman"/>
              </a:rPr>
              <a:t>.</a:t>
            </a:r>
            <a:r>
              <a:rPr lang="tr-TR" altLang="zh-CN" spc="25" dirty="0" smtClean="0">
                <a:solidFill>
                  <a:srgbClr val="043092"/>
                </a:solidFill>
                <a:latin typeface="Times New Roman"/>
                <a:ea typeface="Times New Roman"/>
              </a:rPr>
              <a:t> </a:t>
            </a:r>
          </a:p>
          <a:p>
            <a:pPr marL="0" indent="0">
              <a:lnSpc>
                <a:spcPct val="100000"/>
              </a:lnSpc>
              <a:buNone/>
            </a:pPr>
            <a:r>
              <a:rPr lang="tr-TR" altLang="zh-CN" b="1" spc="25" dirty="0" smtClean="0">
                <a:solidFill>
                  <a:srgbClr val="043092"/>
                </a:solidFill>
                <a:latin typeface="Times New Roman"/>
                <a:ea typeface="Times New Roman"/>
              </a:rPr>
              <a:t>                                 </a:t>
            </a:r>
            <a:r>
              <a:rPr lang="en-US" altLang="zh-CN" b="1" dirty="0" err="1" smtClean="0">
                <a:solidFill>
                  <a:srgbClr val="043092"/>
                </a:solidFill>
                <a:latin typeface="Times New Roman"/>
                <a:ea typeface="Times New Roman"/>
              </a:rPr>
              <a:t>Makam</a:t>
            </a:r>
            <a:r>
              <a:rPr lang="en-US" altLang="zh-CN" b="1" dirty="0" smtClean="0">
                <a:solidFill>
                  <a:srgbClr val="043092"/>
                </a:solidFill>
                <a:latin typeface="Times New Roman"/>
                <a:ea typeface="Times New Roman"/>
              </a:rPr>
              <a:t>/</a:t>
            </a:r>
            <a:r>
              <a:rPr lang="en-US" altLang="zh-CN" b="1" dirty="0" err="1" smtClean="0">
                <a:solidFill>
                  <a:srgbClr val="043092"/>
                </a:solidFill>
                <a:latin typeface="Times New Roman"/>
                <a:ea typeface="Times New Roman"/>
              </a:rPr>
              <a:t>Görev</a:t>
            </a:r>
            <a:r>
              <a:rPr lang="en-US" altLang="zh-CN" b="1" dirty="0" smtClean="0">
                <a:solidFill>
                  <a:srgbClr val="043092"/>
                </a:solidFill>
                <a:latin typeface="Times New Roman"/>
                <a:cs typeface="Times New Roman"/>
              </a:rPr>
              <a:t> </a:t>
            </a:r>
            <a:r>
              <a:rPr lang="en-US" altLang="zh-CN" b="1" u="sng" dirty="0" err="1">
                <a:solidFill>
                  <a:srgbClr val="043092"/>
                </a:solidFill>
                <a:uFill>
                  <a:solidFill>
                    <a:srgbClr val="FEFEFE"/>
                  </a:solidFill>
                </a:uFill>
                <a:latin typeface="Times New Roman"/>
                <a:ea typeface="Times New Roman"/>
              </a:rPr>
              <a:t>Tazminatı</a:t>
            </a:r>
            <a:r>
              <a:rPr lang="en-US" altLang="zh-CN" b="1" spc="-25" dirty="0">
                <a:solidFill>
                  <a:srgbClr val="043092"/>
                </a:solidFill>
                <a:latin typeface="Times New Roman"/>
                <a:cs typeface="Times New Roman"/>
              </a:rPr>
              <a:t> </a:t>
            </a:r>
            <a:r>
              <a:rPr lang="en-US" altLang="zh-CN" b="1" dirty="0" err="1" smtClean="0">
                <a:solidFill>
                  <a:srgbClr val="043092"/>
                </a:solidFill>
                <a:latin typeface="Times New Roman"/>
                <a:ea typeface="Times New Roman"/>
              </a:rPr>
              <a:t>Göstergeleri</a:t>
            </a:r>
            <a:endParaRPr lang="tr-TR" altLang="zh-CN" b="1" dirty="0" smtClean="0">
              <a:solidFill>
                <a:srgbClr val="043092"/>
              </a:solidFill>
              <a:latin typeface="Times New Roman"/>
              <a:ea typeface="Times New Roman"/>
            </a:endParaRPr>
          </a:p>
          <a:p>
            <a:pPr marL="0" indent="0">
              <a:lnSpc>
                <a:spcPct val="100000"/>
              </a:lnSpc>
              <a:buNone/>
            </a:pPr>
            <a:endParaRPr lang="tr-TR" altLang="zh-CN" b="1" dirty="0" smtClean="0">
              <a:solidFill>
                <a:srgbClr val="043092"/>
              </a:solidFill>
              <a:latin typeface="Times New Roman"/>
              <a:ea typeface="Times New Roman"/>
            </a:endParaRPr>
          </a:p>
          <a:p>
            <a:pPr marL="0" indent="0">
              <a:lnSpc>
                <a:spcPct val="100000"/>
              </a:lnSpc>
              <a:buNone/>
            </a:pPr>
            <a:endParaRPr lang="en-US" altLang="zh-CN" b="1" dirty="0">
              <a:solidFill>
                <a:srgbClr val="043092"/>
              </a:solidFill>
              <a:latin typeface="Times New Roman"/>
              <a:ea typeface="Times New Roman"/>
            </a:endParaRPr>
          </a:p>
          <a:p>
            <a:pPr marL="0" indent="0">
              <a:buNone/>
            </a:pPr>
            <a:endParaRPr lang="tr-TR" dirty="0"/>
          </a:p>
        </p:txBody>
      </p:sp>
      <p:sp>
        <p:nvSpPr>
          <p:cNvPr id="110" name="Freeform 224"/>
          <p:cNvSpPr/>
          <p:nvPr/>
        </p:nvSpPr>
        <p:spPr>
          <a:xfrm>
            <a:off x="2932257" y="4333788"/>
            <a:ext cx="2778125" cy="1000125"/>
          </a:xfrm>
          <a:custGeom>
            <a:avLst/>
            <a:gdLst>
              <a:gd name="connsiteX0" fmla="*/ 13081 w 2778125"/>
              <a:gd name="connsiteY0" fmla="*/ 1002096 h 1000125"/>
              <a:gd name="connsiteX1" fmla="*/ 2790068 w 2778125"/>
              <a:gd name="connsiteY1" fmla="*/ 1002096 h 1000125"/>
              <a:gd name="connsiteX2" fmla="*/ 2790068 w 2778125"/>
              <a:gd name="connsiteY2" fmla="*/ 17420 h 1000125"/>
              <a:gd name="connsiteX3" fmla="*/ 13081 w 2778125"/>
              <a:gd name="connsiteY3" fmla="*/ 17420 h 1000125"/>
              <a:gd name="connsiteX4" fmla="*/ 13081 w 2778125"/>
              <a:gd name="connsiteY4" fmla="*/ 1002096 h 1000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8125" h="1000125">
                <a:moveTo>
                  <a:pt x="13081" y="1002096"/>
                </a:moveTo>
                <a:lnTo>
                  <a:pt x="2790068" y="1002096"/>
                </a:lnTo>
                <a:lnTo>
                  <a:pt x="2790068" y="17420"/>
                </a:lnTo>
                <a:lnTo>
                  <a:pt x="13081" y="17420"/>
                </a:lnTo>
                <a:lnTo>
                  <a:pt x="13081" y="1002096"/>
                </a:lnTo>
                <a:close/>
              </a:path>
            </a:pathLst>
          </a:custGeom>
          <a:solidFill>
            <a:srgbClr val="2D5294">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1" name="Freeform 225"/>
          <p:cNvSpPr/>
          <p:nvPr/>
        </p:nvSpPr>
        <p:spPr>
          <a:xfrm>
            <a:off x="2934160" y="4366257"/>
            <a:ext cx="2778125" cy="581025"/>
          </a:xfrm>
          <a:custGeom>
            <a:avLst/>
            <a:gdLst>
              <a:gd name="connsiteX0" fmla="*/ 13081 w 2778125"/>
              <a:gd name="connsiteY0" fmla="*/ 586969 h 581025"/>
              <a:gd name="connsiteX1" fmla="*/ 2790068 w 2778125"/>
              <a:gd name="connsiteY1" fmla="*/ 586969 h 581025"/>
              <a:gd name="connsiteX2" fmla="*/ 2790068 w 2778125"/>
              <a:gd name="connsiteY2" fmla="*/ 14122 h 581025"/>
              <a:gd name="connsiteX3" fmla="*/ 13081 w 2778125"/>
              <a:gd name="connsiteY3" fmla="*/ 14122 h 581025"/>
              <a:gd name="connsiteX4" fmla="*/ 13081 w 2778125"/>
              <a:gd name="connsiteY4" fmla="*/ 586969 h 58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8125" h="581025">
                <a:moveTo>
                  <a:pt x="13081" y="586969"/>
                </a:moveTo>
                <a:lnTo>
                  <a:pt x="2790068" y="586969"/>
                </a:lnTo>
                <a:lnTo>
                  <a:pt x="2790068" y="14122"/>
                </a:lnTo>
                <a:lnTo>
                  <a:pt x="13081" y="14122"/>
                </a:lnTo>
                <a:lnTo>
                  <a:pt x="13081" y="586969"/>
                </a:lnTo>
                <a:close/>
              </a:path>
            </a:pathLst>
          </a:custGeom>
          <a:solidFill>
            <a:srgbClr val="2D5294">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2" name="Freeform 226"/>
          <p:cNvSpPr/>
          <p:nvPr/>
        </p:nvSpPr>
        <p:spPr>
          <a:xfrm>
            <a:off x="5738957" y="4333788"/>
            <a:ext cx="1393825" cy="1000125"/>
          </a:xfrm>
          <a:custGeom>
            <a:avLst/>
            <a:gdLst>
              <a:gd name="connsiteX0" fmla="*/ 12324 w 1393825"/>
              <a:gd name="connsiteY0" fmla="*/ 1002096 h 1000125"/>
              <a:gd name="connsiteX1" fmla="*/ 1397897 w 1393825"/>
              <a:gd name="connsiteY1" fmla="*/ 1002096 h 1000125"/>
              <a:gd name="connsiteX2" fmla="*/ 1397897 w 1393825"/>
              <a:gd name="connsiteY2" fmla="*/ 10491 h 1000125"/>
              <a:gd name="connsiteX3" fmla="*/ 12324 w 1393825"/>
              <a:gd name="connsiteY3" fmla="*/ 10491 h 1000125"/>
              <a:gd name="connsiteX4" fmla="*/ 12324 w 1393825"/>
              <a:gd name="connsiteY4" fmla="*/ 1002096 h 1000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3825" h="1000125">
                <a:moveTo>
                  <a:pt x="12324" y="1002096"/>
                </a:moveTo>
                <a:lnTo>
                  <a:pt x="1397897" y="1002096"/>
                </a:lnTo>
                <a:lnTo>
                  <a:pt x="1397897" y="10491"/>
                </a:lnTo>
                <a:lnTo>
                  <a:pt x="12324" y="10491"/>
                </a:lnTo>
                <a:lnTo>
                  <a:pt x="12324" y="1002096"/>
                </a:lnTo>
                <a:close/>
              </a:path>
            </a:pathLst>
          </a:custGeom>
          <a:solidFill>
            <a:srgbClr val="2D5294">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Freeform 227"/>
          <p:cNvSpPr/>
          <p:nvPr/>
        </p:nvSpPr>
        <p:spPr>
          <a:xfrm>
            <a:off x="5738957" y="4359188"/>
            <a:ext cx="1393825" cy="390525"/>
          </a:xfrm>
          <a:custGeom>
            <a:avLst/>
            <a:gdLst>
              <a:gd name="connsiteX0" fmla="*/ 12324 w 1393825"/>
              <a:gd name="connsiteY0" fmla="*/ 396898 h 390525"/>
              <a:gd name="connsiteX1" fmla="*/ 1397897 w 1393825"/>
              <a:gd name="connsiteY1" fmla="*/ 396898 h 390525"/>
              <a:gd name="connsiteX2" fmla="*/ 1397897 w 1393825"/>
              <a:gd name="connsiteY2" fmla="*/ 14168 h 390525"/>
              <a:gd name="connsiteX3" fmla="*/ 12324 w 1393825"/>
              <a:gd name="connsiteY3" fmla="*/ 14168 h 390525"/>
              <a:gd name="connsiteX4" fmla="*/ 12324 w 1393825"/>
              <a:gd name="connsiteY4" fmla="*/ 396898 h 390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3825" h="390525">
                <a:moveTo>
                  <a:pt x="12324" y="396898"/>
                </a:moveTo>
                <a:lnTo>
                  <a:pt x="1397897" y="396898"/>
                </a:lnTo>
                <a:lnTo>
                  <a:pt x="1397897" y="14168"/>
                </a:lnTo>
                <a:lnTo>
                  <a:pt x="12324" y="14168"/>
                </a:lnTo>
                <a:lnTo>
                  <a:pt x="12324" y="396898"/>
                </a:lnTo>
                <a:close/>
              </a:path>
            </a:pathLst>
          </a:custGeom>
          <a:solidFill>
            <a:srgbClr val="2D5294">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4" name="Freeform 228"/>
          <p:cNvSpPr/>
          <p:nvPr/>
        </p:nvSpPr>
        <p:spPr>
          <a:xfrm>
            <a:off x="5738957" y="4740188"/>
            <a:ext cx="1393825" cy="250825"/>
          </a:xfrm>
          <a:custGeom>
            <a:avLst/>
            <a:gdLst>
              <a:gd name="connsiteX0" fmla="*/ 12324 w 1393825"/>
              <a:gd name="connsiteY0" fmla="*/ 258626 h 250825"/>
              <a:gd name="connsiteX1" fmla="*/ 1397897 w 1393825"/>
              <a:gd name="connsiteY1" fmla="*/ 258626 h 250825"/>
              <a:gd name="connsiteX2" fmla="*/ 1397897 w 1393825"/>
              <a:gd name="connsiteY2" fmla="*/ 15852 h 250825"/>
              <a:gd name="connsiteX3" fmla="*/ 12324 w 1393825"/>
              <a:gd name="connsiteY3" fmla="*/ 15852 h 250825"/>
              <a:gd name="connsiteX4" fmla="*/ 12324 w 1393825"/>
              <a:gd name="connsiteY4" fmla="*/ 258626 h 250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3825" h="250825">
                <a:moveTo>
                  <a:pt x="12324" y="258626"/>
                </a:moveTo>
                <a:lnTo>
                  <a:pt x="1397897" y="258626"/>
                </a:lnTo>
                <a:lnTo>
                  <a:pt x="1397897" y="15852"/>
                </a:lnTo>
                <a:lnTo>
                  <a:pt x="12324" y="15852"/>
                </a:lnTo>
                <a:lnTo>
                  <a:pt x="12324" y="258626"/>
                </a:lnTo>
                <a:close/>
              </a:path>
            </a:pathLst>
          </a:custGeom>
          <a:solidFill>
            <a:srgbClr val="2D5294">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5" name="Freeform 229"/>
          <p:cNvSpPr/>
          <p:nvPr/>
        </p:nvSpPr>
        <p:spPr>
          <a:xfrm>
            <a:off x="5738957" y="4981488"/>
            <a:ext cx="1393825" cy="352425"/>
          </a:xfrm>
          <a:custGeom>
            <a:avLst/>
            <a:gdLst>
              <a:gd name="connsiteX0" fmla="*/ 12324 w 1393825"/>
              <a:gd name="connsiteY0" fmla="*/ 354396 h 352425"/>
              <a:gd name="connsiteX1" fmla="*/ 1397897 w 1393825"/>
              <a:gd name="connsiteY1" fmla="*/ 354396 h 352425"/>
              <a:gd name="connsiteX2" fmla="*/ 1397897 w 1393825"/>
              <a:gd name="connsiteY2" fmla="*/ 17395 h 352425"/>
              <a:gd name="connsiteX3" fmla="*/ 12324 w 1393825"/>
              <a:gd name="connsiteY3" fmla="*/ 17395 h 352425"/>
              <a:gd name="connsiteX4" fmla="*/ 12324 w 1393825"/>
              <a:gd name="connsiteY4" fmla="*/ 354396 h 352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3825" h="352425">
                <a:moveTo>
                  <a:pt x="12324" y="354396"/>
                </a:moveTo>
                <a:lnTo>
                  <a:pt x="1397897" y="354396"/>
                </a:lnTo>
                <a:lnTo>
                  <a:pt x="1397897" y="17395"/>
                </a:lnTo>
                <a:lnTo>
                  <a:pt x="12324" y="17395"/>
                </a:lnTo>
                <a:lnTo>
                  <a:pt x="12324" y="354396"/>
                </a:lnTo>
                <a:close/>
              </a:path>
            </a:pathLst>
          </a:custGeom>
          <a:solidFill>
            <a:srgbClr val="2D5294">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6" name="Freeform 230"/>
          <p:cNvSpPr/>
          <p:nvPr/>
        </p:nvSpPr>
        <p:spPr>
          <a:xfrm>
            <a:off x="7148657" y="4359188"/>
            <a:ext cx="1355725" cy="974725"/>
          </a:xfrm>
          <a:custGeom>
            <a:avLst/>
            <a:gdLst>
              <a:gd name="connsiteX0" fmla="*/ 17280 w 1355725"/>
              <a:gd name="connsiteY0" fmla="*/ 976696 h 974725"/>
              <a:gd name="connsiteX1" fmla="*/ 1358657 w 1355725"/>
              <a:gd name="connsiteY1" fmla="*/ 976696 h 974725"/>
              <a:gd name="connsiteX2" fmla="*/ 1358657 w 1355725"/>
              <a:gd name="connsiteY2" fmla="*/ 14192 h 974725"/>
              <a:gd name="connsiteX3" fmla="*/ 17280 w 1355725"/>
              <a:gd name="connsiteY3" fmla="*/ 14192 h 974725"/>
              <a:gd name="connsiteX4" fmla="*/ 17280 w 1355725"/>
              <a:gd name="connsiteY4" fmla="*/ 976696 h 97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5725" h="974725">
                <a:moveTo>
                  <a:pt x="17280" y="976696"/>
                </a:moveTo>
                <a:lnTo>
                  <a:pt x="1358657" y="976696"/>
                </a:lnTo>
                <a:lnTo>
                  <a:pt x="1358657" y="14192"/>
                </a:lnTo>
                <a:lnTo>
                  <a:pt x="17280" y="14192"/>
                </a:lnTo>
                <a:lnTo>
                  <a:pt x="17280" y="976696"/>
                </a:lnTo>
                <a:close/>
              </a:path>
            </a:pathLst>
          </a:custGeom>
          <a:solidFill>
            <a:srgbClr val="2D5294">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7" name="Freeform 231"/>
          <p:cNvSpPr/>
          <p:nvPr/>
        </p:nvSpPr>
        <p:spPr>
          <a:xfrm>
            <a:off x="7148657" y="4359188"/>
            <a:ext cx="1355725" cy="390525"/>
          </a:xfrm>
          <a:custGeom>
            <a:avLst/>
            <a:gdLst>
              <a:gd name="connsiteX0" fmla="*/ 17280 w 1355725"/>
              <a:gd name="connsiteY0" fmla="*/ 396898 h 390525"/>
              <a:gd name="connsiteX1" fmla="*/ 1358657 w 1355725"/>
              <a:gd name="connsiteY1" fmla="*/ 396898 h 390525"/>
              <a:gd name="connsiteX2" fmla="*/ 1358657 w 1355725"/>
              <a:gd name="connsiteY2" fmla="*/ 14168 h 390525"/>
              <a:gd name="connsiteX3" fmla="*/ 17280 w 1355725"/>
              <a:gd name="connsiteY3" fmla="*/ 14168 h 390525"/>
              <a:gd name="connsiteX4" fmla="*/ 17280 w 1355725"/>
              <a:gd name="connsiteY4" fmla="*/ 396898 h 390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5725" h="390525">
                <a:moveTo>
                  <a:pt x="17280" y="396898"/>
                </a:moveTo>
                <a:lnTo>
                  <a:pt x="1358657" y="396898"/>
                </a:lnTo>
                <a:lnTo>
                  <a:pt x="1358657" y="14168"/>
                </a:lnTo>
                <a:lnTo>
                  <a:pt x="17280" y="14168"/>
                </a:lnTo>
                <a:lnTo>
                  <a:pt x="17280" y="396898"/>
                </a:lnTo>
                <a:close/>
              </a:path>
            </a:pathLst>
          </a:custGeom>
          <a:solidFill>
            <a:srgbClr val="2D5294">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8" name="Freeform 232"/>
          <p:cNvSpPr/>
          <p:nvPr/>
        </p:nvSpPr>
        <p:spPr>
          <a:xfrm>
            <a:off x="7148657" y="4740188"/>
            <a:ext cx="1355725" cy="250825"/>
          </a:xfrm>
          <a:custGeom>
            <a:avLst/>
            <a:gdLst>
              <a:gd name="connsiteX0" fmla="*/ 17280 w 1355725"/>
              <a:gd name="connsiteY0" fmla="*/ 258626 h 250825"/>
              <a:gd name="connsiteX1" fmla="*/ 1358657 w 1355725"/>
              <a:gd name="connsiteY1" fmla="*/ 258626 h 250825"/>
              <a:gd name="connsiteX2" fmla="*/ 1358657 w 1355725"/>
              <a:gd name="connsiteY2" fmla="*/ 15852 h 250825"/>
              <a:gd name="connsiteX3" fmla="*/ 17280 w 1355725"/>
              <a:gd name="connsiteY3" fmla="*/ 15852 h 250825"/>
              <a:gd name="connsiteX4" fmla="*/ 17280 w 1355725"/>
              <a:gd name="connsiteY4" fmla="*/ 258626 h 250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5725" h="250825">
                <a:moveTo>
                  <a:pt x="17280" y="258626"/>
                </a:moveTo>
                <a:lnTo>
                  <a:pt x="1358657" y="258626"/>
                </a:lnTo>
                <a:lnTo>
                  <a:pt x="1358657" y="15852"/>
                </a:lnTo>
                <a:lnTo>
                  <a:pt x="17280" y="15852"/>
                </a:lnTo>
                <a:lnTo>
                  <a:pt x="17280" y="258626"/>
                </a:lnTo>
                <a:close/>
              </a:path>
            </a:pathLst>
          </a:custGeom>
          <a:solidFill>
            <a:srgbClr val="2D5294">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9" name="Freeform 233"/>
          <p:cNvSpPr/>
          <p:nvPr/>
        </p:nvSpPr>
        <p:spPr>
          <a:xfrm>
            <a:off x="7148657" y="4981488"/>
            <a:ext cx="1355725" cy="352425"/>
          </a:xfrm>
          <a:custGeom>
            <a:avLst/>
            <a:gdLst>
              <a:gd name="connsiteX0" fmla="*/ 17280 w 1355725"/>
              <a:gd name="connsiteY0" fmla="*/ 354396 h 352425"/>
              <a:gd name="connsiteX1" fmla="*/ 1358657 w 1355725"/>
              <a:gd name="connsiteY1" fmla="*/ 354396 h 352425"/>
              <a:gd name="connsiteX2" fmla="*/ 1358657 w 1355725"/>
              <a:gd name="connsiteY2" fmla="*/ 17395 h 352425"/>
              <a:gd name="connsiteX3" fmla="*/ 17280 w 1355725"/>
              <a:gd name="connsiteY3" fmla="*/ 17395 h 352425"/>
              <a:gd name="connsiteX4" fmla="*/ 17280 w 1355725"/>
              <a:gd name="connsiteY4" fmla="*/ 354396 h 352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5725" h="352425">
                <a:moveTo>
                  <a:pt x="17280" y="354396"/>
                </a:moveTo>
                <a:lnTo>
                  <a:pt x="1358657" y="354396"/>
                </a:lnTo>
                <a:lnTo>
                  <a:pt x="1358657" y="17395"/>
                </a:lnTo>
                <a:lnTo>
                  <a:pt x="17280" y="17395"/>
                </a:lnTo>
                <a:lnTo>
                  <a:pt x="17280" y="354396"/>
                </a:lnTo>
                <a:close/>
              </a:path>
            </a:pathLst>
          </a:custGeom>
          <a:solidFill>
            <a:srgbClr val="2D5294">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 name="Freeform 234"/>
          <p:cNvSpPr/>
          <p:nvPr/>
        </p:nvSpPr>
        <p:spPr>
          <a:xfrm>
            <a:off x="8520257" y="4359188"/>
            <a:ext cx="1317625" cy="974725"/>
          </a:xfrm>
          <a:custGeom>
            <a:avLst/>
            <a:gdLst>
              <a:gd name="connsiteX0" fmla="*/ 16013 w 1317625"/>
              <a:gd name="connsiteY0" fmla="*/ 976696 h 974725"/>
              <a:gd name="connsiteX1" fmla="*/ 1320813 w 1317625"/>
              <a:gd name="connsiteY1" fmla="*/ 976696 h 974725"/>
              <a:gd name="connsiteX2" fmla="*/ 1320813 w 1317625"/>
              <a:gd name="connsiteY2" fmla="*/ 14192 h 974725"/>
              <a:gd name="connsiteX3" fmla="*/ 16013 w 1317625"/>
              <a:gd name="connsiteY3" fmla="*/ 14192 h 974725"/>
              <a:gd name="connsiteX4" fmla="*/ 16013 w 1317625"/>
              <a:gd name="connsiteY4" fmla="*/ 976696 h 97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7625" h="974725">
                <a:moveTo>
                  <a:pt x="16013" y="976696"/>
                </a:moveTo>
                <a:lnTo>
                  <a:pt x="1320813" y="976696"/>
                </a:lnTo>
                <a:lnTo>
                  <a:pt x="1320813" y="14192"/>
                </a:lnTo>
                <a:lnTo>
                  <a:pt x="16013" y="14192"/>
                </a:lnTo>
                <a:lnTo>
                  <a:pt x="16013" y="976696"/>
                </a:lnTo>
                <a:close/>
              </a:path>
            </a:pathLst>
          </a:custGeom>
          <a:solidFill>
            <a:srgbClr val="2D5294">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1" name="Freeform 235"/>
          <p:cNvSpPr/>
          <p:nvPr/>
        </p:nvSpPr>
        <p:spPr>
          <a:xfrm>
            <a:off x="8520257" y="4359188"/>
            <a:ext cx="1317625" cy="390525"/>
          </a:xfrm>
          <a:custGeom>
            <a:avLst/>
            <a:gdLst>
              <a:gd name="connsiteX0" fmla="*/ 16013 w 1317625"/>
              <a:gd name="connsiteY0" fmla="*/ 396898 h 390525"/>
              <a:gd name="connsiteX1" fmla="*/ 1320813 w 1317625"/>
              <a:gd name="connsiteY1" fmla="*/ 396898 h 390525"/>
              <a:gd name="connsiteX2" fmla="*/ 1320813 w 1317625"/>
              <a:gd name="connsiteY2" fmla="*/ 14168 h 390525"/>
              <a:gd name="connsiteX3" fmla="*/ 16013 w 1317625"/>
              <a:gd name="connsiteY3" fmla="*/ 14168 h 390525"/>
              <a:gd name="connsiteX4" fmla="*/ 16013 w 1317625"/>
              <a:gd name="connsiteY4" fmla="*/ 396898 h 390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7625" h="390525">
                <a:moveTo>
                  <a:pt x="16013" y="396898"/>
                </a:moveTo>
                <a:lnTo>
                  <a:pt x="1320813" y="396898"/>
                </a:lnTo>
                <a:lnTo>
                  <a:pt x="1320813" y="14168"/>
                </a:lnTo>
                <a:lnTo>
                  <a:pt x="16013" y="14168"/>
                </a:lnTo>
                <a:lnTo>
                  <a:pt x="16013" y="396898"/>
                </a:lnTo>
                <a:close/>
              </a:path>
            </a:pathLst>
          </a:custGeom>
          <a:solidFill>
            <a:srgbClr val="2D5294">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2" name="Freeform 236"/>
          <p:cNvSpPr/>
          <p:nvPr/>
        </p:nvSpPr>
        <p:spPr>
          <a:xfrm>
            <a:off x="8520257" y="4740188"/>
            <a:ext cx="1317625" cy="250825"/>
          </a:xfrm>
          <a:custGeom>
            <a:avLst/>
            <a:gdLst>
              <a:gd name="connsiteX0" fmla="*/ 16013 w 1317625"/>
              <a:gd name="connsiteY0" fmla="*/ 258626 h 250825"/>
              <a:gd name="connsiteX1" fmla="*/ 1320813 w 1317625"/>
              <a:gd name="connsiteY1" fmla="*/ 258626 h 250825"/>
              <a:gd name="connsiteX2" fmla="*/ 1320813 w 1317625"/>
              <a:gd name="connsiteY2" fmla="*/ 15852 h 250825"/>
              <a:gd name="connsiteX3" fmla="*/ 16013 w 1317625"/>
              <a:gd name="connsiteY3" fmla="*/ 15852 h 250825"/>
              <a:gd name="connsiteX4" fmla="*/ 16013 w 1317625"/>
              <a:gd name="connsiteY4" fmla="*/ 258626 h 250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7625" h="250825">
                <a:moveTo>
                  <a:pt x="16013" y="258626"/>
                </a:moveTo>
                <a:lnTo>
                  <a:pt x="1320813" y="258626"/>
                </a:lnTo>
                <a:lnTo>
                  <a:pt x="1320813" y="15852"/>
                </a:lnTo>
                <a:lnTo>
                  <a:pt x="16013" y="15852"/>
                </a:lnTo>
                <a:lnTo>
                  <a:pt x="16013" y="258626"/>
                </a:lnTo>
                <a:close/>
              </a:path>
            </a:pathLst>
          </a:custGeom>
          <a:solidFill>
            <a:srgbClr val="2D5294">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3" name="Freeform 237"/>
          <p:cNvSpPr/>
          <p:nvPr/>
        </p:nvSpPr>
        <p:spPr>
          <a:xfrm>
            <a:off x="8520257" y="4981488"/>
            <a:ext cx="1317625" cy="352425"/>
          </a:xfrm>
          <a:custGeom>
            <a:avLst/>
            <a:gdLst>
              <a:gd name="connsiteX0" fmla="*/ 16013 w 1317625"/>
              <a:gd name="connsiteY0" fmla="*/ 354396 h 352425"/>
              <a:gd name="connsiteX1" fmla="*/ 1320813 w 1317625"/>
              <a:gd name="connsiteY1" fmla="*/ 354396 h 352425"/>
              <a:gd name="connsiteX2" fmla="*/ 1320813 w 1317625"/>
              <a:gd name="connsiteY2" fmla="*/ 17395 h 352425"/>
              <a:gd name="connsiteX3" fmla="*/ 16013 w 1317625"/>
              <a:gd name="connsiteY3" fmla="*/ 17395 h 352425"/>
              <a:gd name="connsiteX4" fmla="*/ 16013 w 1317625"/>
              <a:gd name="connsiteY4" fmla="*/ 354396 h 352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7625" h="352425">
                <a:moveTo>
                  <a:pt x="16013" y="354396"/>
                </a:moveTo>
                <a:lnTo>
                  <a:pt x="1320813" y="354396"/>
                </a:lnTo>
                <a:lnTo>
                  <a:pt x="1320813" y="17395"/>
                </a:lnTo>
                <a:lnTo>
                  <a:pt x="16013" y="17395"/>
                </a:lnTo>
                <a:lnTo>
                  <a:pt x="16013" y="354396"/>
                </a:lnTo>
                <a:close/>
              </a:path>
            </a:pathLst>
          </a:custGeom>
          <a:solidFill>
            <a:srgbClr val="2D5294">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4" name="Freeform 238"/>
          <p:cNvSpPr/>
          <p:nvPr/>
        </p:nvSpPr>
        <p:spPr>
          <a:xfrm>
            <a:off x="2915365" y="4316896"/>
            <a:ext cx="39116" cy="64516"/>
          </a:xfrm>
          <a:custGeom>
            <a:avLst/>
            <a:gdLst>
              <a:gd name="connsiteX0" fmla="*/ 16256 w 39116"/>
              <a:gd name="connsiteY0" fmla="*/ 1078 h 64516"/>
              <a:gd name="connsiteX1" fmla="*/ 16256 w 39116"/>
              <a:gd name="connsiteY1" fmla="*/ 56506 h 64516"/>
            </a:gdLst>
            <a:ahLst/>
            <a:cxnLst>
              <a:cxn ang="0">
                <a:pos x="connsiteX0" y="connsiteY0"/>
              </a:cxn>
              <a:cxn ang="0">
                <a:pos x="connsiteX1" y="connsiteY1"/>
              </a:cxn>
            </a:cxnLst>
            <a:rect l="l" t="t" r="r" b="b"/>
            <a:pathLst>
              <a:path w="39116" h="64516">
                <a:moveTo>
                  <a:pt x="16256" y="1078"/>
                </a:moveTo>
                <a:lnTo>
                  <a:pt x="16256" y="56506"/>
                </a:lnTo>
              </a:path>
            </a:pathLst>
          </a:custGeom>
          <a:ln w="2743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5" name="Freeform 239"/>
          <p:cNvSpPr/>
          <p:nvPr/>
        </p:nvSpPr>
        <p:spPr>
          <a:xfrm>
            <a:off x="2915365" y="4304196"/>
            <a:ext cx="39116" cy="39116"/>
          </a:xfrm>
          <a:custGeom>
            <a:avLst/>
            <a:gdLst>
              <a:gd name="connsiteX0" fmla="*/ 2540 w 39116"/>
              <a:gd name="connsiteY0" fmla="*/ 26249 h 39116"/>
              <a:gd name="connsiteX1" fmla="*/ 29972 w 39116"/>
              <a:gd name="connsiteY1" fmla="*/ 26249 h 39116"/>
            </a:gdLst>
            <a:ahLst/>
            <a:cxnLst>
              <a:cxn ang="0">
                <a:pos x="connsiteX0" y="connsiteY0"/>
              </a:cxn>
              <a:cxn ang="0">
                <a:pos x="connsiteX1" y="connsiteY1"/>
              </a:cxn>
            </a:cxnLst>
            <a:rect l="l" t="t" r="r" b="b"/>
            <a:pathLst>
              <a:path w="39116" h="39116">
                <a:moveTo>
                  <a:pt x="2540" y="26249"/>
                </a:moveTo>
                <a:lnTo>
                  <a:pt x="29972" y="26249"/>
                </a:lnTo>
              </a:path>
            </a:pathLst>
          </a:custGeom>
          <a:ln w="2494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6" name="Freeform 240"/>
          <p:cNvSpPr/>
          <p:nvPr/>
        </p:nvSpPr>
        <p:spPr>
          <a:xfrm>
            <a:off x="2940765" y="4304196"/>
            <a:ext cx="2782316" cy="39116"/>
          </a:xfrm>
          <a:custGeom>
            <a:avLst/>
            <a:gdLst>
              <a:gd name="connsiteX0" fmla="*/ 4572 w 2782316"/>
              <a:gd name="connsiteY0" fmla="*/ 26249 h 39116"/>
              <a:gd name="connsiteX1" fmla="*/ 2781559 w 2782316"/>
              <a:gd name="connsiteY1" fmla="*/ 26249 h 39116"/>
            </a:gdLst>
            <a:ahLst/>
            <a:cxnLst>
              <a:cxn ang="0">
                <a:pos x="connsiteX0" y="connsiteY0"/>
              </a:cxn>
              <a:cxn ang="0">
                <a:pos x="connsiteX1" y="connsiteY1"/>
              </a:cxn>
            </a:cxnLst>
            <a:rect l="l" t="t" r="r" b="b"/>
            <a:pathLst>
              <a:path w="2782316" h="39116">
                <a:moveTo>
                  <a:pt x="4572" y="26249"/>
                </a:moveTo>
                <a:lnTo>
                  <a:pt x="2781559" y="26249"/>
                </a:lnTo>
              </a:path>
            </a:pathLst>
          </a:custGeom>
          <a:ln w="2494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7" name="Freeform 241"/>
          <p:cNvSpPr/>
          <p:nvPr/>
        </p:nvSpPr>
        <p:spPr>
          <a:xfrm>
            <a:off x="2939239" y="4340770"/>
            <a:ext cx="2796542" cy="40642"/>
          </a:xfrm>
          <a:custGeom>
            <a:avLst/>
            <a:gdLst>
              <a:gd name="connsiteX0" fmla="*/ 6098 w 2796542"/>
              <a:gd name="connsiteY0" fmla="*/ 17389 h 40642"/>
              <a:gd name="connsiteX1" fmla="*/ 2783086 w 2796542"/>
              <a:gd name="connsiteY1" fmla="*/ 17389 h 40642"/>
            </a:gdLst>
            <a:ahLst/>
            <a:cxnLst>
              <a:cxn ang="0">
                <a:pos x="connsiteX0" y="connsiteY0"/>
              </a:cxn>
              <a:cxn ang="0">
                <a:pos x="connsiteX1" y="connsiteY1"/>
              </a:cxn>
            </a:cxnLst>
            <a:rect l="l" t="t" r="r" b="b"/>
            <a:pathLst>
              <a:path w="2796542" h="40642">
                <a:moveTo>
                  <a:pt x="6098" y="17389"/>
                </a:moveTo>
                <a:lnTo>
                  <a:pt x="2783086" y="17389"/>
                </a:lnTo>
              </a:path>
            </a:pathLst>
          </a:custGeom>
          <a:ln w="30485">
            <a:solidFill>
              <a:srgbClr val="2D5294">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8" name="Freeform 242"/>
          <p:cNvSpPr/>
          <p:nvPr/>
        </p:nvSpPr>
        <p:spPr>
          <a:xfrm>
            <a:off x="5720539" y="4340770"/>
            <a:ext cx="40642" cy="40642"/>
          </a:xfrm>
          <a:custGeom>
            <a:avLst/>
            <a:gdLst>
              <a:gd name="connsiteX0" fmla="*/ 15502 w 40642"/>
              <a:gd name="connsiteY0" fmla="*/ 2147 h 40642"/>
              <a:gd name="connsiteX1" fmla="*/ 15502 w 40642"/>
              <a:gd name="connsiteY1" fmla="*/ 32632 h 40642"/>
            </a:gdLst>
            <a:ahLst/>
            <a:cxnLst>
              <a:cxn ang="0">
                <a:pos x="connsiteX0" y="connsiteY0"/>
              </a:cxn>
              <a:cxn ang="0">
                <a:pos x="connsiteX1" y="connsiteY1"/>
              </a:cxn>
            </a:cxnLst>
            <a:rect l="l" t="t" r="r" b="b"/>
            <a:pathLst>
              <a:path w="40642" h="40642">
                <a:moveTo>
                  <a:pt x="15502" y="2147"/>
                </a:moveTo>
                <a:lnTo>
                  <a:pt x="15502" y="32632"/>
                </a:lnTo>
              </a:path>
            </a:pathLst>
          </a:custGeom>
          <a:ln w="2743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9" name="Freeform 243"/>
          <p:cNvSpPr/>
          <p:nvPr/>
        </p:nvSpPr>
        <p:spPr>
          <a:xfrm>
            <a:off x="5707839" y="4302670"/>
            <a:ext cx="53342" cy="40642"/>
          </a:xfrm>
          <a:custGeom>
            <a:avLst/>
            <a:gdLst>
              <a:gd name="connsiteX0" fmla="*/ 14486 w 53342"/>
              <a:gd name="connsiteY0" fmla="*/ 27775 h 40642"/>
              <a:gd name="connsiteX1" fmla="*/ 41918 w 53342"/>
              <a:gd name="connsiteY1" fmla="*/ 27775 h 40642"/>
            </a:gdLst>
            <a:ahLst/>
            <a:cxnLst>
              <a:cxn ang="0">
                <a:pos x="connsiteX0" y="connsiteY0"/>
              </a:cxn>
              <a:cxn ang="0">
                <a:pos x="connsiteX1" y="connsiteY1"/>
              </a:cxn>
            </a:cxnLst>
            <a:rect l="l" t="t" r="r" b="b"/>
            <a:pathLst>
              <a:path w="53342" h="40642">
                <a:moveTo>
                  <a:pt x="14486" y="27775"/>
                </a:moveTo>
                <a:lnTo>
                  <a:pt x="41918" y="27775"/>
                </a:lnTo>
              </a:path>
            </a:pathLst>
          </a:custGeom>
          <a:ln w="2494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0" name="Freeform 244"/>
          <p:cNvSpPr/>
          <p:nvPr/>
        </p:nvSpPr>
        <p:spPr>
          <a:xfrm>
            <a:off x="5745939" y="4340770"/>
            <a:ext cx="1399542" cy="40642"/>
          </a:xfrm>
          <a:custGeom>
            <a:avLst/>
            <a:gdLst>
              <a:gd name="connsiteX0" fmla="*/ 3818 w 1399542"/>
              <a:gd name="connsiteY0" fmla="*/ 17389 h 40642"/>
              <a:gd name="connsiteX1" fmla="*/ 1390915 w 1399542"/>
              <a:gd name="connsiteY1" fmla="*/ 17389 h 40642"/>
            </a:gdLst>
            <a:ahLst/>
            <a:cxnLst>
              <a:cxn ang="0">
                <a:pos x="connsiteX0" y="connsiteY0"/>
              </a:cxn>
              <a:cxn ang="0">
                <a:pos x="connsiteX1" y="connsiteY1"/>
              </a:cxn>
            </a:cxnLst>
            <a:rect l="l" t="t" r="r" b="b"/>
            <a:pathLst>
              <a:path w="1399542" h="40642">
                <a:moveTo>
                  <a:pt x="3818" y="17389"/>
                </a:moveTo>
                <a:lnTo>
                  <a:pt x="1390915" y="17389"/>
                </a:lnTo>
              </a:path>
            </a:pathLst>
          </a:custGeom>
          <a:ln w="30485">
            <a:solidFill>
              <a:srgbClr val="2D5294">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1" name="Freeform 245"/>
          <p:cNvSpPr/>
          <p:nvPr/>
        </p:nvSpPr>
        <p:spPr>
          <a:xfrm>
            <a:off x="7130239" y="4340770"/>
            <a:ext cx="40642" cy="40642"/>
          </a:xfrm>
          <a:custGeom>
            <a:avLst/>
            <a:gdLst>
              <a:gd name="connsiteX0" fmla="*/ 20457 w 40642"/>
              <a:gd name="connsiteY0" fmla="*/ 2147 h 40642"/>
              <a:gd name="connsiteX1" fmla="*/ 20457 w 40642"/>
              <a:gd name="connsiteY1" fmla="*/ 32632 h 40642"/>
            </a:gdLst>
            <a:ahLst/>
            <a:cxnLst>
              <a:cxn ang="0">
                <a:pos x="connsiteX0" y="connsiteY0"/>
              </a:cxn>
              <a:cxn ang="0">
                <a:pos x="connsiteX1" y="connsiteY1"/>
              </a:cxn>
            </a:cxnLst>
            <a:rect l="l" t="t" r="r" b="b"/>
            <a:pathLst>
              <a:path w="40642" h="40642">
                <a:moveTo>
                  <a:pt x="20457" y="2147"/>
                </a:moveTo>
                <a:lnTo>
                  <a:pt x="20457" y="32632"/>
                </a:lnTo>
              </a:path>
            </a:pathLst>
          </a:custGeom>
          <a:ln w="2743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2" name="Freeform 246"/>
          <p:cNvSpPr/>
          <p:nvPr/>
        </p:nvSpPr>
        <p:spPr>
          <a:xfrm>
            <a:off x="7130239" y="4302670"/>
            <a:ext cx="40642" cy="40642"/>
          </a:xfrm>
          <a:custGeom>
            <a:avLst/>
            <a:gdLst>
              <a:gd name="connsiteX0" fmla="*/ 6741 w 40642"/>
              <a:gd name="connsiteY0" fmla="*/ 27775 h 40642"/>
              <a:gd name="connsiteX1" fmla="*/ 34173 w 40642"/>
              <a:gd name="connsiteY1" fmla="*/ 27775 h 40642"/>
            </a:gdLst>
            <a:ahLst/>
            <a:cxnLst>
              <a:cxn ang="0">
                <a:pos x="connsiteX0" y="connsiteY0"/>
              </a:cxn>
              <a:cxn ang="0">
                <a:pos x="connsiteX1" y="connsiteY1"/>
              </a:cxn>
            </a:cxnLst>
            <a:rect l="l" t="t" r="r" b="b"/>
            <a:pathLst>
              <a:path w="40642" h="40642">
                <a:moveTo>
                  <a:pt x="6741" y="27775"/>
                </a:moveTo>
                <a:lnTo>
                  <a:pt x="34173" y="27775"/>
                </a:lnTo>
              </a:path>
            </a:pathLst>
          </a:custGeom>
          <a:ln w="2494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3" name="Freeform 247"/>
          <p:cNvSpPr/>
          <p:nvPr/>
        </p:nvSpPr>
        <p:spPr>
          <a:xfrm>
            <a:off x="7155639" y="4302670"/>
            <a:ext cx="1361442" cy="40642"/>
          </a:xfrm>
          <a:custGeom>
            <a:avLst/>
            <a:gdLst>
              <a:gd name="connsiteX0" fmla="*/ 8773 w 1361442"/>
              <a:gd name="connsiteY0" fmla="*/ 27775 h 40642"/>
              <a:gd name="connsiteX1" fmla="*/ 1353198 w 1361442"/>
              <a:gd name="connsiteY1" fmla="*/ 27775 h 40642"/>
            </a:gdLst>
            <a:ahLst/>
            <a:cxnLst>
              <a:cxn ang="0">
                <a:pos x="connsiteX0" y="connsiteY0"/>
              </a:cxn>
              <a:cxn ang="0">
                <a:pos x="connsiteX1" y="connsiteY1"/>
              </a:cxn>
            </a:cxnLst>
            <a:rect l="l" t="t" r="r" b="b"/>
            <a:pathLst>
              <a:path w="1361442" h="40642">
                <a:moveTo>
                  <a:pt x="8773" y="27775"/>
                </a:moveTo>
                <a:lnTo>
                  <a:pt x="1353198" y="27775"/>
                </a:lnTo>
              </a:path>
            </a:pathLst>
          </a:custGeom>
          <a:ln w="2494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4" name="Freeform 248"/>
          <p:cNvSpPr/>
          <p:nvPr/>
        </p:nvSpPr>
        <p:spPr>
          <a:xfrm>
            <a:off x="7155639" y="4340770"/>
            <a:ext cx="1361442" cy="40642"/>
          </a:xfrm>
          <a:custGeom>
            <a:avLst/>
            <a:gdLst>
              <a:gd name="connsiteX0" fmla="*/ 8773 w 1361442"/>
              <a:gd name="connsiteY0" fmla="*/ 17389 h 40642"/>
              <a:gd name="connsiteX1" fmla="*/ 1353198 w 1361442"/>
              <a:gd name="connsiteY1" fmla="*/ 17389 h 40642"/>
            </a:gdLst>
            <a:ahLst/>
            <a:cxnLst>
              <a:cxn ang="0">
                <a:pos x="connsiteX0" y="connsiteY0"/>
              </a:cxn>
              <a:cxn ang="0">
                <a:pos x="connsiteX1" y="connsiteY1"/>
              </a:cxn>
            </a:cxnLst>
            <a:rect l="l" t="t" r="r" b="b"/>
            <a:pathLst>
              <a:path w="1361442" h="40642">
                <a:moveTo>
                  <a:pt x="8773" y="17389"/>
                </a:moveTo>
                <a:lnTo>
                  <a:pt x="1353198" y="17389"/>
                </a:lnTo>
              </a:path>
            </a:pathLst>
          </a:custGeom>
          <a:ln w="30485">
            <a:solidFill>
              <a:srgbClr val="2D5294">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5" name="Freeform 249"/>
          <p:cNvSpPr/>
          <p:nvPr/>
        </p:nvSpPr>
        <p:spPr>
          <a:xfrm>
            <a:off x="8501839" y="4340770"/>
            <a:ext cx="40642" cy="40642"/>
          </a:xfrm>
          <a:custGeom>
            <a:avLst/>
            <a:gdLst>
              <a:gd name="connsiteX0" fmla="*/ 20715 w 40642"/>
              <a:gd name="connsiteY0" fmla="*/ 2147 h 40642"/>
              <a:gd name="connsiteX1" fmla="*/ 20715 w 40642"/>
              <a:gd name="connsiteY1" fmla="*/ 32632 h 40642"/>
            </a:gdLst>
            <a:ahLst/>
            <a:cxnLst>
              <a:cxn ang="0">
                <a:pos x="connsiteX0" y="connsiteY0"/>
              </a:cxn>
              <a:cxn ang="0">
                <a:pos x="connsiteX1" y="connsiteY1"/>
              </a:cxn>
            </a:cxnLst>
            <a:rect l="l" t="t" r="r" b="b"/>
            <a:pathLst>
              <a:path w="40642" h="40642">
                <a:moveTo>
                  <a:pt x="20715" y="2147"/>
                </a:moveTo>
                <a:lnTo>
                  <a:pt x="20715" y="32632"/>
                </a:lnTo>
              </a:path>
            </a:pathLst>
          </a:custGeom>
          <a:ln w="2743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6" name="Freeform 250"/>
          <p:cNvSpPr/>
          <p:nvPr/>
        </p:nvSpPr>
        <p:spPr>
          <a:xfrm>
            <a:off x="8501839" y="4302670"/>
            <a:ext cx="40642" cy="40642"/>
          </a:xfrm>
          <a:custGeom>
            <a:avLst/>
            <a:gdLst>
              <a:gd name="connsiteX0" fmla="*/ 6998 w 40642"/>
              <a:gd name="connsiteY0" fmla="*/ 27775 h 40642"/>
              <a:gd name="connsiteX1" fmla="*/ 34431 w 40642"/>
              <a:gd name="connsiteY1" fmla="*/ 27775 h 40642"/>
            </a:gdLst>
            <a:ahLst/>
            <a:cxnLst>
              <a:cxn ang="0">
                <a:pos x="connsiteX0" y="connsiteY0"/>
              </a:cxn>
              <a:cxn ang="0">
                <a:pos x="connsiteX1" y="connsiteY1"/>
              </a:cxn>
            </a:cxnLst>
            <a:rect l="l" t="t" r="r" b="b"/>
            <a:pathLst>
              <a:path w="40642" h="40642">
                <a:moveTo>
                  <a:pt x="6998" y="27775"/>
                </a:moveTo>
                <a:lnTo>
                  <a:pt x="34431" y="27775"/>
                </a:lnTo>
              </a:path>
            </a:pathLst>
          </a:custGeom>
          <a:ln w="2494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7" name="Freeform 251"/>
          <p:cNvSpPr/>
          <p:nvPr/>
        </p:nvSpPr>
        <p:spPr>
          <a:xfrm>
            <a:off x="8527239" y="4302670"/>
            <a:ext cx="1323342" cy="40642"/>
          </a:xfrm>
          <a:custGeom>
            <a:avLst/>
            <a:gdLst>
              <a:gd name="connsiteX0" fmla="*/ 9031 w 1323342"/>
              <a:gd name="connsiteY0" fmla="*/ 27775 h 40642"/>
              <a:gd name="connsiteX1" fmla="*/ 1313831 w 1323342"/>
              <a:gd name="connsiteY1" fmla="*/ 27775 h 40642"/>
            </a:gdLst>
            <a:ahLst/>
            <a:cxnLst>
              <a:cxn ang="0">
                <a:pos x="connsiteX0" y="connsiteY0"/>
              </a:cxn>
              <a:cxn ang="0">
                <a:pos x="connsiteX1" y="connsiteY1"/>
              </a:cxn>
            </a:cxnLst>
            <a:rect l="l" t="t" r="r" b="b"/>
            <a:pathLst>
              <a:path w="1323342" h="40642">
                <a:moveTo>
                  <a:pt x="9031" y="27775"/>
                </a:moveTo>
                <a:lnTo>
                  <a:pt x="1313831" y="27775"/>
                </a:lnTo>
              </a:path>
            </a:pathLst>
          </a:custGeom>
          <a:ln w="2494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8" name="Freeform 252"/>
          <p:cNvSpPr/>
          <p:nvPr/>
        </p:nvSpPr>
        <p:spPr>
          <a:xfrm>
            <a:off x="8527239" y="4340770"/>
            <a:ext cx="1323342" cy="40642"/>
          </a:xfrm>
          <a:custGeom>
            <a:avLst/>
            <a:gdLst>
              <a:gd name="connsiteX0" fmla="*/ 9031 w 1323342"/>
              <a:gd name="connsiteY0" fmla="*/ 17389 h 40642"/>
              <a:gd name="connsiteX1" fmla="*/ 1313831 w 1323342"/>
              <a:gd name="connsiteY1" fmla="*/ 17389 h 40642"/>
            </a:gdLst>
            <a:ahLst/>
            <a:cxnLst>
              <a:cxn ang="0">
                <a:pos x="connsiteX0" y="connsiteY0"/>
              </a:cxn>
              <a:cxn ang="0">
                <a:pos x="connsiteX1" y="connsiteY1"/>
              </a:cxn>
            </a:cxnLst>
            <a:rect l="l" t="t" r="r" b="b"/>
            <a:pathLst>
              <a:path w="1323342" h="40642">
                <a:moveTo>
                  <a:pt x="9031" y="17389"/>
                </a:moveTo>
                <a:lnTo>
                  <a:pt x="1313831" y="17389"/>
                </a:lnTo>
              </a:path>
            </a:pathLst>
          </a:custGeom>
          <a:ln w="30485">
            <a:solidFill>
              <a:srgbClr val="2D5294">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9" name="Freeform 253"/>
          <p:cNvSpPr/>
          <p:nvPr/>
        </p:nvSpPr>
        <p:spPr>
          <a:xfrm>
            <a:off x="9835339" y="4315370"/>
            <a:ext cx="40642" cy="66042"/>
          </a:xfrm>
          <a:custGeom>
            <a:avLst/>
            <a:gdLst>
              <a:gd name="connsiteX0" fmla="*/ 19573 w 40642"/>
              <a:gd name="connsiteY0" fmla="*/ 2604 h 66042"/>
              <a:gd name="connsiteX1" fmla="*/ 19573 w 40642"/>
              <a:gd name="connsiteY1" fmla="*/ 58032 h 66042"/>
            </a:gdLst>
            <a:ahLst/>
            <a:cxnLst>
              <a:cxn ang="0">
                <a:pos x="connsiteX0" y="connsiteY0"/>
              </a:cxn>
              <a:cxn ang="0">
                <a:pos x="connsiteX1" y="connsiteY1"/>
              </a:cxn>
            </a:cxnLst>
            <a:rect l="l" t="t" r="r" b="b"/>
            <a:pathLst>
              <a:path w="40642" h="66042">
                <a:moveTo>
                  <a:pt x="19573" y="2604"/>
                </a:moveTo>
                <a:lnTo>
                  <a:pt x="19573" y="58032"/>
                </a:lnTo>
              </a:path>
            </a:pathLst>
          </a:custGeom>
          <a:ln w="27431">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0" name="Freeform 254"/>
          <p:cNvSpPr/>
          <p:nvPr/>
        </p:nvSpPr>
        <p:spPr>
          <a:xfrm>
            <a:off x="9835339" y="4302670"/>
            <a:ext cx="40642" cy="40642"/>
          </a:xfrm>
          <a:custGeom>
            <a:avLst/>
            <a:gdLst>
              <a:gd name="connsiteX0" fmla="*/ 5858 w 40642"/>
              <a:gd name="connsiteY0" fmla="*/ 27775 h 40642"/>
              <a:gd name="connsiteX1" fmla="*/ 33290 w 40642"/>
              <a:gd name="connsiteY1" fmla="*/ 27775 h 40642"/>
            </a:gdLst>
            <a:ahLst/>
            <a:cxnLst>
              <a:cxn ang="0">
                <a:pos x="connsiteX0" y="connsiteY0"/>
              </a:cxn>
              <a:cxn ang="0">
                <a:pos x="connsiteX1" y="connsiteY1"/>
              </a:cxn>
            </a:cxnLst>
            <a:rect l="l" t="t" r="r" b="b"/>
            <a:pathLst>
              <a:path w="40642" h="40642">
                <a:moveTo>
                  <a:pt x="5858" y="27775"/>
                </a:moveTo>
                <a:lnTo>
                  <a:pt x="33290" y="27775"/>
                </a:lnTo>
              </a:path>
            </a:pathLst>
          </a:custGeom>
          <a:ln w="2494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1" name="Freeform 255"/>
          <p:cNvSpPr/>
          <p:nvPr/>
        </p:nvSpPr>
        <p:spPr>
          <a:xfrm>
            <a:off x="2913839" y="4366170"/>
            <a:ext cx="40642" cy="980442"/>
          </a:xfrm>
          <a:custGeom>
            <a:avLst/>
            <a:gdLst>
              <a:gd name="connsiteX0" fmla="*/ 17782 w 40642"/>
              <a:gd name="connsiteY0" fmla="*/ 7209 h 980442"/>
              <a:gd name="connsiteX1" fmla="*/ 17782 w 40642"/>
              <a:gd name="connsiteY1" fmla="*/ 969714 h 980442"/>
            </a:gdLst>
            <a:ahLst/>
            <a:cxnLst>
              <a:cxn ang="0">
                <a:pos x="connsiteX0" y="connsiteY0"/>
              </a:cxn>
              <a:cxn ang="0">
                <a:pos x="connsiteX1" y="connsiteY1"/>
              </a:cxn>
            </a:cxnLst>
            <a:rect l="l" t="t" r="r" b="b"/>
            <a:pathLst>
              <a:path w="40642" h="980442">
                <a:moveTo>
                  <a:pt x="17782" y="7209"/>
                </a:moveTo>
                <a:lnTo>
                  <a:pt x="17782" y="969714"/>
                </a:lnTo>
              </a:path>
            </a:pathLst>
          </a:custGeom>
          <a:ln w="2743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2" name="Freeform 256"/>
          <p:cNvSpPr/>
          <p:nvPr/>
        </p:nvSpPr>
        <p:spPr>
          <a:xfrm>
            <a:off x="5720539" y="4366170"/>
            <a:ext cx="40642" cy="980442"/>
          </a:xfrm>
          <a:custGeom>
            <a:avLst/>
            <a:gdLst>
              <a:gd name="connsiteX0" fmla="*/ 15502 w 40642"/>
              <a:gd name="connsiteY0" fmla="*/ 7209 h 980442"/>
              <a:gd name="connsiteX1" fmla="*/ 15502 w 40642"/>
              <a:gd name="connsiteY1" fmla="*/ 969714 h 980442"/>
            </a:gdLst>
            <a:ahLst/>
            <a:cxnLst>
              <a:cxn ang="0">
                <a:pos x="connsiteX0" y="connsiteY0"/>
              </a:cxn>
              <a:cxn ang="0">
                <a:pos x="connsiteX1" y="connsiteY1"/>
              </a:cxn>
            </a:cxnLst>
            <a:rect l="l" t="t" r="r" b="b"/>
            <a:pathLst>
              <a:path w="40642" h="980442">
                <a:moveTo>
                  <a:pt x="15502" y="7209"/>
                </a:moveTo>
                <a:lnTo>
                  <a:pt x="15502" y="969714"/>
                </a:lnTo>
              </a:path>
            </a:pathLst>
          </a:custGeom>
          <a:ln w="2743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3" name="Freeform 257"/>
          <p:cNvSpPr/>
          <p:nvPr/>
        </p:nvSpPr>
        <p:spPr>
          <a:xfrm>
            <a:off x="7130239" y="4366170"/>
            <a:ext cx="40642" cy="980442"/>
          </a:xfrm>
          <a:custGeom>
            <a:avLst/>
            <a:gdLst>
              <a:gd name="connsiteX0" fmla="*/ 20457 w 40642"/>
              <a:gd name="connsiteY0" fmla="*/ 7209 h 980442"/>
              <a:gd name="connsiteX1" fmla="*/ 20457 w 40642"/>
              <a:gd name="connsiteY1" fmla="*/ 969714 h 980442"/>
            </a:gdLst>
            <a:ahLst/>
            <a:cxnLst>
              <a:cxn ang="0">
                <a:pos x="connsiteX0" y="connsiteY0"/>
              </a:cxn>
              <a:cxn ang="0">
                <a:pos x="connsiteX1" y="connsiteY1"/>
              </a:cxn>
            </a:cxnLst>
            <a:rect l="l" t="t" r="r" b="b"/>
            <a:pathLst>
              <a:path w="40642" h="980442">
                <a:moveTo>
                  <a:pt x="20457" y="7209"/>
                </a:moveTo>
                <a:lnTo>
                  <a:pt x="20457" y="969714"/>
                </a:lnTo>
              </a:path>
            </a:pathLst>
          </a:custGeom>
          <a:ln w="2743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4" name="Freeform 258"/>
          <p:cNvSpPr/>
          <p:nvPr/>
        </p:nvSpPr>
        <p:spPr>
          <a:xfrm>
            <a:off x="8501839" y="4366170"/>
            <a:ext cx="40642" cy="980442"/>
          </a:xfrm>
          <a:custGeom>
            <a:avLst/>
            <a:gdLst>
              <a:gd name="connsiteX0" fmla="*/ 20715 w 40642"/>
              <a:gd name="connsiteY0" fmla="*/ 7209 h 980442"/>
              <a:gd name="connsiteX1" fmla="*/ 20715 w 40642"/>
              <a:gd name="connsiteY1" fmla="*/ 969714 h 980442"/>
            </a:gdLst>
            <a:ahLst/>
            <a:cxnLst>
              <a:cxn ang="0">
                <a:pos x="connsiteX0" y="connsiteY0"/>
              </a:cxn>
              <a:cxn ang="0">
                <a:pos x="connsiteX1" y="connsiteY1"/>
              </a:cxn>
            </a:cxnLst>
            <a:rect l="l" t="t" r="r" b="b"/>
            <a:pathLst>
              <a:path w="40642" h="980442">
                <a:moveTo>
                  <a:pt x="20715" y="7209"/>
                </a:moveTo>
                <a:lnTo>
                  <a:pt x="20715" y="969714"/>
                </a:lnTo>
              </a:path>
            </a:pathLst>
          </a:custGeom>
          <a:ln w="2743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5" name="Freeform 259"/>
          <p:cNvSpPr/>
          <p:nvPr/>
        </p:nvSpPr>
        <p:spPr>
          <a:xfrm>
            <a:off x="9835339" y="4366170"/>
            <a:ext cx="40642" cy="980442"/>
          </a:xfrm>
          <a:custGeom>
            <a:avLst/>
            <a:gdLst>
              <a:gd name="connsiteX0" fmla="*/ 19573 w 40642"/>
              <a:gd name="connsiteY0" fmla="*/ 7209 h 980442"/>
              <a:gd name="connsiteX1" fmla="*/ 19573 w 40642"/>
              <a:gd name="connsiteY1" fmla="*/ 969714 h 980442"/>
            </a:gdLst>
            <a:ahLst/>
            <a:cxnLst>
              <a:cxn ang="0">
                <a:pos x="connsiteX0" y="connsiteY0"/>
              </a:cxn>
              <a:cxn ang="0">
                <a:pos x="connsiteX1" y="connsiteY1"/>
              </a:cxn>
            </a:cxnLst>
            <a:rect l="l" t="t" r="r" b="b"/>
            <a:pathLst>
              <a:path w="40642" h="980442">
                <a:moveTo>
                  <a:pt x="19573" y="7209"/>
                </a:moveTo>
                <a:lnTo>
                  <a:pt x="19573" y="969714"/>
                </a:lnTo>
              </a:path>
            </a:pathLst>
          </a:custGeom>
          <a:ln w="27431">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6" name="Freeform 260"/>
          <p:cNvSpPr/>
          <p:nvPr/>
        </p:nvSpPr>
        <p:spPr>
          <a:xfrm>
            <a:off x="2926539" y="5344070"/>
            <a:ext cx="2783842" cy="472442"/>
          </a:xfrm>
          <a:custGeom>
            <a:avLst/>
            <a:gdLst>
              <a:gd name="connsiteX0" fmla="*/ 18798 w 2783842"/>
              <a:gd name="connsiteY0" fmla="*/ 482593 h 472442"/>
              <a:gd name="connsiteX1" fmla="*/ 2795786 w 2783842"/>
              <a:gd name="connsiteY1" fmla="*/ 482593 h 472442"/>
              <a:gd name="connsiteX2" fmla="*/ 2795786 w 2783842"/>
              <a:gd name="connsiteY2" fmla="*/ 18108 h 472442"/>
              <a:gd name="connsiteX3" fmla="*/ 18798 w 2783842"/>
              <a:gd name="connsiteY3" fmla="*/ 18108 h 472442"/>
              <a:gd name="connsiteX4" fmla="*/ 18798 w 2783842"/>
              <a:gd name="connsiteY4" fmla="*/ 482593 h 472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842" h="472442">
                <a:moveTo>
                  <a:pt x="18798" y="482593"/>
                </a:moveTo>
                <a:lnTo>
                  <a:pt x="2795786" y="482593"/>
                </a:lnTo>
                <a:lnTo>
                  <a:pt x="2795786" y="18108"/>
                </a:lnTo>
                <a:lnTo>
                  <a:pt x="18798" y="18108"/>
                </a:lnTo>
                <a:lnTo>
                  <a:pt x="18798" y="482593"/>
                </a:lnTo>
                <a:close/>
              </a:path>
            </a:pathLst>
          </a:custGeom>
          <a:solidFill>
            <a:srgbClr val="B3C4E6">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7" name="Freeform 261"/>
          <p:cNvSpPr/>
          <p:nvPr/>
        </p:nvSpPr>
        <p:spPr>
          <a:xfrm>
            <a:off x="2926539" y="5356770"/>
            <a:ext cx="2783842" cy="421642"/>
          </a:xfrm>
          <a:custGeom>
            <a:avLst/>
            <a:gdLst>
              <a:gd name="connsiteX0" fmla="*/ 18798 w 2783842"/>
              <a:gd name="connsiteY0" fmla="*/ 432479 h 421642"/>
              <a:gd name="connsiteX1" fmla="*/ 2795786 w 2783842"/>
              <a:gd name="connsiteY1" fmla="*/ 432479 h 421642"/>
              <a:gd name="connsiteX2" fmla="*/ 2795786 w 2783842"/>
              <a:gd name="connsiteY2" fmla="*/ 27579 h 421642"/>
              <a:gd name="connsiteX3" fmla="*/ 18798 w 2783842"/>
              <a:gd name="connsiteY3" fmla="*/ 27579 h 421642"/>
              <a:gd name="connsiteX4" fmla="*/ 18798 w 2783842"/>
              <a:gd name="connsiteY4" fmla="*/ 432479 h 421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842" h="421642">
                <a:moveTo>
                  <a:pt x="18798" y="432479"/>
                </a:moveTo>
                <a:lnTo>
                  <a:pt x="2795786" y="432479"/>
                </a:lnTo>
                <a:lnTo>
                  <a:pt x="2795786" y="27579"/>
                </a:lnTo>
                <a:lnTo>
                  <a:pt x="18798" y="27579"/>
                </a:lnTo>
                <a:lnTo>
                  <a:pt x="18798" y="432479"/>
                </a:lnTo>
                <a:close/>
              </a:path>
            </a:pathLst>
          </a:custGeom>
          <a:solidFill>
            <a:srgbClr val="B3C4E6">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8" name="Freeform 262"/>
          <p:cNvSpPr/>
          <p:nvPr/>
        </p:nvSpPr>
        <p:spPr>
          <a:xfrm>
            <a:off x="5733239" y="5344070"/>
            <a:ext cx="1399542" cy="472442"/>
          </a:xfrm>
          <a:custGeom>
            <a:avLst/>
            <a:gdLst>
              <a:gd name="connsiteX0" fmla="*/ 18042 w 1399542"/>
              <a:gd name="connsiteY0" fmla="*/ 482593 h 472442"/>
              <a:gd name="connsiteX1" fmla="*/ 1403615 w 1399542"/>
              <a:gd name="connsiteY1" fmla="*/ 482593 h 472442"/>
              <a:gd name="connsiteX2" fmla="*/ 1403615 w 1399542"/>
              <a:gd name="connsiteY2" fmla="*/ 18108 h 472442"/>
              <a:gd name="connsiteX3" fmla="*/ 18042 w 1399542"/>
              <a:gd name="connsiteY3" fmla="*/ 18108 h 472442"/>
              <a:gd name="connsiteX4" fmla="*/ 18042 w 1399542"/>
              <a:gd name="connsiteY4" fmla="*/ 482593 h 472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542" h="472442">
                <a:moveTo>
                  <a:pt x="18042" y="482593"/>
                </a:moveTo>
                <a:lnTo>
                  <a:pt x="1403615" y="482593"/>
                </a:lnTo>
                <a:lnTo>
                  <a:pt x="1403615" y="18108"/>
                </a:lnTo>
                <a:lnTo>
                  <a:pt x="18042" y="18108"/>
                </a:lnTo>
                <a:lnTo>
                  <a:pt x="18042" y="482593"/>
                </a:lnTo>
                <a:close/>
              </a:path>
            </a:pathLst>
          </a:custGeom>
          <a:solidFill>
            <a:srgbClr val="B3C4E6">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9" name="Freeform 263"/>
          <p:cNvSpPr/>
          <p:nvPr/>
        </p:nvSpPr>
        <p:spPr>
          <a:xfrm>
            <a:off x="5733239" y="5356770"/>
            <a:ext cx="1399542" cy="421642"/>
          </a:xfrm>
          <a:custGeom>
            <a:avLst/>
            <a:gdLst>
              <a:gd name="connsiteX0" fmla="*/ 18042 w 1399542"/>
              <a:gd name="connsiteY0" fmla="*/ 432479 h 421642"/>
              <a:gd name="connsiteX1" fmla="*/ 1403615 w 1399542"/>
              <a:gd name="connsiteY1" fmla="*/ 432479 h 421642"/>
              <a:gd name="connsiteX2" fmla="*/ 1403615 w 1399542"/>
              <a:gd name="connsiteY2" fmla="*/ 27579 h 421642"/>
              <a:gd name="connsiteX3" fmla="*/ 18042 w 1399542"/>
              <a:gd name="connsiteY3" fmla="*/ 27579 h 421642"/>
              <a:gd name="connsiteX4" fmla="*/ 18042 w 1399542"/>
              <a:gd name="connsiteY4" fmla="*/ 432479 h 421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542" h="421642">
                <a:moveTo>
                  <a:pt x="18042" y="432479"/>
                </a:moveTo>
                <a:lnTo>
                  <a:pt x="1403615" y="432479"/>
                </a:lnTo>
                <a:lnTo>
                  <a:pt x="1403615" y="27579"/>
                </a:lnTo>
                <a:lnTo>
                  <a:pt x="18042" y="27579"/>
                </a:lnTo>
                <a:lnTo>
                  <a:pt x="18042" y="432479"/>
                </a:lnTo>
                <a:close/>
              </a:path>
            </a:pathLst>
          </a:custGeom>
          <a:solidFill>
            <a:srgbClr val="B3C4E6">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0" name="Freeform 264"/>
          <p:cNvSpPr/>
          <p:nvPr/>
        </p:nvSpPr>
        <p:spPr>
          <a:xfrm>
            <a:off x="7142939" y="5356770"/>
            <a:ext cx="1361442" cy="459742"/>
          </a:xfrm>
          <a:custGeom>
            <a:avLst/>
            <a:gdLst>
              <a:gd name="connsiteX0" fmla="*/ 22997 w 1361442"/>
              <a:gd name="connsiteY0" fmla="*/ 469893 h 459742"/>
              <a:gd name="connsiteX1" fmla="*/ 1364374 w 1361442"/>
              <a:gd name="connsiteY1" fmla="*/ 469893 h 459742"/>
              <a:gd name="connsiteX2" fmla="*/ 1364374 w 1361442"/>
              <a:gd name="connsiteY2" fmla="*/ 27579 h 459742"/>
              <a:gd name="connsiteX3" fmla="*/ 22997 w 1361442"/>
              <a:gd name="connsiteY3" fmla="*/ 27579 h 459742"/>
              <a:gd name="connsiteX4" fmla="*/ 22997 w 1361442"/>
              <a:gd name="connsiteY4" fmla="*/ 469893 h 459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442" h="459742">
                <a:moveTo>
                  <a:pt x="22997" y="469893"/>
                </a:moveTo>
                <a:lnTo>
                  <a:pt x="1364374" y="469893"/>
                </a:lnTo>
                <a:lnTo>
                  <a:pt x="1364374" y="27579"/>
                </a:lnTo>
                <a:lnTo>
                  <a:pt x="22997" y="27579"/>
                </a:lnTo>
                <a:lnTo>
                  <a:pt x="22997" y="469893"/>
                </a:lnTo>
                <a:close/>
              </a:path>
            </a:pathLst>
          </a:custGeom>
          <a:solidFill>
            <a:srgbClr val="B3C4E6">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1" name="Freeform 265"/>
          <p:cNvSpPr/>
          <p:nvPr/>
        </p:nvSpPr>
        <p:spPr>
          <a:xfrm>
            <a:off x="7142939" y="5356770"/>
            <a:ext cx="1361442" cy="421642"/>
          </a:xfrm>
          <a:custGeom>
            <a:avLst/>
            <a:gdLst>
              <a:gd name="connsiteX0" fmla="*/ 22997 w 1361442"/>
              <a:gd name="connsiteY0" fmla="*/ 432479 h 421642"/>
              <a:gd name="connsiteX1" fmla="*/ 1364374 w 1361442"/>
              <a:gd name="connsiteY1" fmla="*/ 432479 h 421642"/>
              <a:gd name="connsiteX2" fmla="*/ 1364374 w 1361442"/>
              <a:gd name="connsiteY2" fmla="*/ 27579 h 421642"/>
              <a:gd name="connsiteX3" fmla="*/ 22997 w 1361442"/>
              <a:gd name="connsiteY3" fmla="*/ 27579 h 421642"/>
              <a:gd name="connsiteX4" fmla="*/ 22997 w 1361442"/>
              <a:gd name="connsiteY4" fmla="*/ 432479 h 421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442" h="421642">
                <a:moveTo>
                  <a:pt x="22997" y="432479"/>
                </a:moveTo>
                <a:lnTo>
                  <a:pt x="1364374" y="432479"/>
                </a:lnTo>
                <a:lnTo>
                  <a:pt x="1364374" y="27579"/>
                </a:lnTo>
                <a:lnTo>
                  <a:pt x="22997" y="27579"/>
                </a:lnTo>
                <a:lnTo>
                  <a:pt x="22997" y="432479"/>
                </a:lnTo>
                <a:close/>
              </a:path>
            </a:pathLst>
          </a:custGeom>
          <a:solidFill>
            <a:srgbClr val="B3C4E6">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2" name="Freeform 266"/>
          <p:cNvSpPr/>
          <p:nvPr/>
        </p:nvSpPr>
        <p:spPr>
          <a:xfrm>
            <a:off x="8514539" y="5356770"/>
            <a:ext cx="1323342" cy="459742"/>
          </a:xfrm>
          <a:custGeom>
            <a:avLst/>
            <a:gdLst>
              <a:gd name="connsiteX0" fmla="*/ 21731 w 1323342"/>
              <a:gd name="connsiteY0" fmla="*/ 469893 h 459742"/>
              <a:gd name="connsiteX1" fmla="*/ 1326531 w 1323342"/>
              <a:gd name="connsiteY1" fmla="*/ 469893 h 459742"/>
              <a:gd name="connsiteX2" fmla="*/ 1326531 w 1323342"/>
              <a:gd name="connsiteY2" fmla="*/ 27579 h 459742"/>
              <a:gd name="connsiteX3" fmla="*/ 21731 w 1323342"/>
              <a:gd name="connsiteY3" fmla="*/ 27579 h 459742"/>
              <a:gd name="connsiteX4" fmla="*/ 21731 w 1323342"/>
              <a:gd name="connsiteY4" fmla="*/ 469893 h 459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342" h="459742">
                <a:moveTo>
                  <a:pt x="21731" y="469893"/>
                </a:moveTo>
                <a:lnTo>
                  <a:pt x="1326531" y="469893"/>
                </a:lnTo>
                <a:lnTo>
                  <a:pt x="1326531" y="27579"/>
                </a:lnTo>
                <a:lnTo>
                  <a:pt x="21731" y="27579"/>
                </a:lnTo>
                <a:lnTo>
                  <a:pt x="21731" y="469893"/>
                </a:lnTo>
                <a:close/>
              </a:path>
            </a:pathLst>
          </a:custGeom>
          <a:solidFill>
            <a:srgbClr val="B3C4E6">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3" name="Freeform 267"/>
          <p:cNvSpPr/>
          <p:nvPr/>
        </p:nvSpPr>
        <p:spPr>
          <a:xfrm>
            <a:off x="8514539" y="5356770"/>
            <a:ext cx="1323342" cy="421642"/>
          </a:xfrm>
          <a:custGeom>
            <a:avLst/>
            <a:gdLst>
              <a:gd name="connsiteX0" fmla="*/ 21731 w 1323342"/>
              <a:gd name="connsiteY0" fmla="*/ 432479 h 421642"/>
              <a:gd name="connsiteX1" fmla="*/ 1326531 w 1323342"/>
              <a:gd name="connsiteY1" fmla="*/ 432479 h 421642"/>
              <a:gd name="connsiteX2" fmla="*/ 1326531 w 1323342"/>
              <a:gd name="connsiteY2" fmla="*/ 27579 h 421642"/>
              <a:gd name="connsiteX3" fmla="*/ 21731 w 1323342"/>
              <a:gd name="connsiteY3" fmla="*/ 27579 h 421642"/>
              <a:gd name="connsiteX4" fmla="*/ 21731 w 1323342"/>
              <a:gd name="connsiteY4" fmla="*/ 432479 h 421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342" h="421642">
                <a:moveTo>
                  <a:pt x="21731" y="432479"/>
                </a:moveTo>
                <a:lnTo>
                  <a:pt x="1326531" y="432479"/>
                </a:lnTo>
                <a:lnTo>
                  <a:pt x="1326531" y="27579"/>
                </a:lnTo>
                <a:lnTo>
                  <a:pt x="21731" y="27579"/>
                </a:lnTo>
                <a:lnTo>
                  <a:pt x="21731" y="432479"/>
                </a:lnTo>
                <a:close/>
              </a:path>
            </a:pathLst>
          </a:custGeom>
          <a:solidFill>
            <a:srgbClr val="B3C4E6">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4" name="Freeform 268"/>
          <p:cNvSpPr/>
          <p:nvPr/>
        </p:nvSpPr>
        <p:spPr>
          <a:xfrm>
            <a:off x="2913839" y="5331370"/>
            <a:ext cx="40642" cy="66042"/>
          </a:xfrm>
          <a:custGeom>
            <a:avLst/>
            <a:gdLst>
              <a:gd name="connsiteX0" fmla="*/ 17782 w 40642"/>
              <a:gd name="connsiteY0" fmla="*/ 4514 h 66042"/>
              <a:gd name="connsiteX1" fmla="*/ 17782 w 40642"/>
              <a:gd name="connsiteY1" fmla="*/ 53013 h 66042"/>
            </a:gdLst>
            <a:ahLst/>
            <a:cxnLst>
              <a:cxn ang="0">
                <a:pos x="connsiteX0" y="connsiteY0"/>
              </a:cxn>
              <a:cxn ang="0">
                <a:pos x="connsiteX1" y="connsiteY1"/>
              </a:cxn>
            </a:cxnLst>
            <a:rect l="l" t="t" r="r" b="b"/>
            <a:pathLst>
              <a:path w="40642" h="66042">
                <a:moveTo>
                  <a:pt x="17782" y="4514"/>
                </a:moveTo>
                <a:lnTo>
                  <a:pt x="17782" y="53013"/>
                </a:lnTo>
              </a:path>
            </a:pathLst>
          </a:custGeom>
          <a:ln w="2743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5" name="Freeform 269"/>
          <p:cNvSpPr/>
          <p:nvPr/>
        </p:nvSpPr>
        <p:spPr>
          <a:xfrm>
            <a:off x="2939239" y="5331370"/>
            <a:ext cx="2783842" cy="40642"/>
          </a:xfrm>
          <a:custGeom>
            <a:avLst/>
            <a:gdLst>
              <a:gd name="connsiteX0" fmla="*/ 6098 w 2783842"/>
              <a:gd name="connsiteY0" fmla="*/ 16985 h 40642"/>
              <a:gd name="connsiteX1" fmla="*/ 2783086 w 2783842"/>
              <a:gd name="connsiteY1" fmla="*/ 16985 h 40642"/>
            </a:gdLst>
            <a:ahLst/>
            <a:cxnLst>
              <a:cxn ang="0">
                <a:pos x="connsiteX0" y="connsiteY0"/>
              </a:cxn>
              <a:cxn ang="0">
                <a:pos x="connsiteX1" y="connsiteY1"/>
              </a:cxn>
            </a:cxnLst>
            <a:rect l="l" t="t" r="r" b="b"/>
            <a:pathLst>
              <a:path w="2783842" h="40642">
                <a:moveTo>
                  <a:pt x="6098" y="16985"/>
                </a:moveTo>
                <a:lnTo>
                  <a:pt x="2783086" y="16985"/>
                </a:lnTo>
              </a:path>
            </a:pathLst>
          </a:custGeom>
          <a:ln w="2494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6" name="Freeform 270"/>
          <p:cNvSpPr/>
          <p:nvPr/>
        </p:nvSpPr>
        <p:spPr>
          <a:xfrm>
            <a:off x="2939239" y="5356770"/>
            <a:ext cx="2783842" cy="27942"/>
          </a:xfrm>
          <a:custGeom>
            <a:avLst/>
            <a:gdLst>
              <a:gd name="connsiteX0" fmla="*/ 6098 w 2783842"/>
              <a:gd name="connsiteY0" fmla="*/ 15835 h 27942"/>
              <a:gd name="connsiteX1" fmla="*/ 2783086 w 2783842"/>
              <a:gd name="connsiteY1" fmla="*/ 15835 h 27942"/>
            </a:gdLst>
            <a:ahLst/>
            <a:cxnLst>
              <a:cxn ang="0">
                <a:pos x="connsiteX0" y="connsiteY0"/>
              </a:cxn>
              <a:cxn ang="0">
                <a:pos x="connsiteX1" y="connsiteY1"/>
              </a:cxn>
            </a:cxnLst>
            <a:rect l="l" t="t" r="r" b="b"/>
            <a:pathLst>
              <a:path w="2783842" h="27942">
                <a:moveTo>
                  <a:pt x="6098" y="15835"/>
                </a:moveTo>
                <a:lnTo>
                  <a:pt x="2783086" y="15835"/>
                </a:lnTo>
              </a:path>
            </a:pathLst>
          </a:custGeom>
          <a:ln w="23556">
            <a:solidFill>
              <a:srgbClr val="B3C4E6">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7" name="Freeform 271"/>
          <p:cNvSpPr/>
          <p:nvPr/>
        </p:nvSpPr>
        <p:spPr>
          <a:xfrm>
            <a:off x="5720539" y="5331370"/>
            <a:ext cx="40642" cy="66042"/>
          </a:xfrm>
          <a:custGeom>
            <a:avLst/>
            <a:gdLst>
              <a:gd name="connsiteX0" fmla="*/ 15502 w 40642"/>
              <a:gd name="connsiteY0" fmla="*/ 4514 h 66042"/>
              <a:gd name="connsiteX1" fmla="*/ 15502 w 40642"/>
              <a:gd name="connsiteY1" fmla="*/ 53013 h 66042"/>
            </a:gdLst>
            <a:ahLst/>
            <a:cxnLst>
              <a:cxn ang="0">
                <a:pos x="connsiteX0" y="connsiteY0"/>
              </a:cxn>
              <a:cxn ang="0">
                <a:pos x="connsiteX1" y="connsiteY1"/>
              </a:cxn>
            </a:cxnLst>
            <a:rect l="l" t="t" r="r" b="b"/>
            <a:pathLst>
              <a:path w="40642" h="66042">
                <a:moveTo>
                  <a:pt x="15502" y="4514"/>
                </a:moveTo>
                <a:lnTo>
                  <a:pt x="15502" y="53013"/>
                </a:lnTo>
              </a:path>
            </a:pathLst>
          </a:custGeom>
          <a:ln w="2743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8" name="Freeform 272"/>
          <p:cNvSpPr/>
          <p:nvPr/>
        </p:nvSpPr>
        <p:spPr>
          <a:xfrm>
            <a:off x="5745939" y="5331370"/>
            <a:ext cx="1399542" cy="40642"/>
          </a:xfrm>
          <a:custGeom>
            <a:avLst/>
            <a:gdLst>
              <a:gd name="connsiteX0" fmla="*/ 3818 w 1399542"/>
              <a:gd name="connsiteY0" fmla="*/ 16985 h 40642"/>
              <a:gd name="connsiteX1" fmla="*/ 1390915 w 1399542"/>
              <a:gd name="connsiteY1" fmla="*/ 16985 h 40642"/>
            </a:gdLst>
            <a:ahLst/>
            <a:cxnLst>
              <a:cxn ang="0">
                <a:pos x="connsiteX0" y="connsiteY0"/>
              </a:cxn>
              <a:cxn ang="0">
                <a:pos x="connsiteX1" y="connsiteY1"/>
              </a:cxn>
            </a:cxnLst>
            <a:rect l="l" t="t" r="r" b="b"/>
            <a:pathLst>
              <a:path w="1399542" h="40642">
                <a:moveTo>
                  <a:pt x="3818" y="16985"/>
                </a:moveTo>
                <a:lnTo>
                  <a:pt x="1390915" y="16985"/>
                </a:lnTo>
              </a:path>
            </a:pathLst>
          </a:custGeom>
          <a:ln w="2494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9" name="Freeform 273"/>
          <p:cNvSpPr/>
          <p:nvPr/>
        </p:nvSpPr>
        <p:spPr>
          <a:xfrm>
            <a:off x="5745939" y="5356770"/>
            <a:ext cx="1399542" cy="27942"/>
          </a:xfrm>
          <a:custGeom>
            <a:avLst/>
            <a:gdLst>
              <a:gd name="connsiteX0" fmla="*/ 3818 w 1399542"/>
              <a:gd name="connsiteY0" fmla="*/ 15835 h 27942"/>
              <a:gd name="connsiteX1" fmla="*/ 1390915 w 1399542"/>
              <a:gd name="connsiteY1" fmla="*/ 15835 h 27942"/>
            </a:gdLst>
            <a:ahLst/>
            <a:cxnLst>
              <a:cxn ang="0">
                <a:pos x="connsiteX0" y="connsiteY0"/>
              </a:cxn>
              <a:cxn ang="0">
                <a:pos x="connsiteX1" y="connsiteY1"/>
              </a:cxn>
            </a:cxnLst>
            <a:rect l="l" t="t" r="r" b="b"/>
            <a:pathLst>
              <a:path w="1399542" h="27942">
                <a:moveTo>
                  <a:pt x="3818" y="15835"/>
                </a:moveTo>
                <a:lnTo>
                  <a:pt x="1390915" y="15835"/>
                </a:lnTo>
              </a:path>
            </a:pathLst>
          </a:custGeom>
          <a:ln w="23556">
            <a:solidFill>
              <a:srgbClr val="B3C4E6">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0" name="Freeform 274"/>
          <p:cNvSpPr/>
          <p:nvPr/>
        </p:nvSpPr>
        <p:spPr>
          <a:xfrm>
            <a:off x="7130239" y="5331370"/>
            <a:ext cx="40642" cy="66042"/>
          </a:xfrm>
          <a:custGeom>
            <a:avLst/>
            <a:gdLst>
              <a:gd name="connsiteX0" fmla="*/ 20457 w 40642"/>
              <a:gd name="connsiteY0" fmla="*/ 4514 h 66042"/>
              <a:gd name="connsiteX1" fmla="*/ 20457 w 40642"/>
              <a:gd name="connsiteY1" fmla="*/ 53013 h 66042"/>
            </a:gdLst>
            <a:ahLst/>
            <a:cxnLst>
              <a:cxn ang="0">
                <a:pos x="connsiteX0" y="connsiteY0"/>
              </a:cxn>
              <a:cxn ang="0">
                <a:pos x="connsiteX1" y="connsiteY1"/>
              </a:cxn>
            </a:cxnLst>
            <a:rect l="l" t="t" r="r" b="b"/>
            <a:pathLst>
              <a:path w="40642" h="66042">
                <a:moveTo>
                  <a:pt x="20457" y="4514"/>
                </a:moveTo>
                <a:lnTo>
                  <a:pt x="20457" y="53013"/>
                </a:lnTo>
              </a:path>
            </a:pathLst>
          </a:custGeom>
          <a:ln w="2743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1" name="Freeform 275"/>
          <p:cNvSpPr/>
          <p:nvPr/>
        </p:nvSpPr>
        <p:spPr>
          <a:xfrm>
            <a:off x="7155639" y="5331370"/>
            <a:ext cx="1361442" cy="40642"/>
          </a:xfrm>
          <a:custGeom>
            <a:avLst/>
            <a:gdLst>
              <a:gd name="connsiteX0" fmla="*/ 8773 w 1361442"/>
              <a:gd name="connsiteY0" fmla="*/ 16985 h 40642"/>
              <a:gd name="connsiteX1" fmla="*/ 1353198 w 1361442"/>
              <a:gd name="connsiteY1" fmla="*/ 16985 h 40642"/>
            </a:gdLst>
            <a:ahLst/>
            <a:cxnLst>
              <a:cxn ang="0">
                <a:pos x="connsiteX0" y="connsiteY0"/>
              </a:cxn>
              <a:cxn ang="0">
                <a:pos x="connsiteX1" y="connsiteY1"/>
              </a:cxn>
            </a:cxnLst>
            <a:rect l="l" t="t" r="r" b="b"/>
            <a:pathLst>
              <a:path w="1361442" h="40642">
                <a:moveTo>
                  <a:pt x="8773" y="16985"/>
                </a:moveTo>
                <a:lnTo>
                  <a:pt x="1353198" y="16985"/>
                </a:lnTo>
              </a:path>
            </a:pathLst>
          </a:custGeom>
          <a:ln w="2494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2" name="Freeform 276"/>
          <p:cNvSpPr/>
          <p:nvPr/>
        </p:nvSpPr>
        <p:spPr>
          <a:xfrm>
            <a:off x="7155639" y="5356770"/>
            <a:ext cx="1361442" cy="27942"/>
          </a:xfrm>
          <a:custGeom>
            <a:avLst/>
            <a:gdLst>
              <a:gd name="connsiteX0" fmla="*/ 8773 w 1361442"/>
              <a:gd name="connsiteY0" fmla="*/ 15835 h 27942"/>
              <a:gd name="connsiteX1" fmla="*/ 1353198 w 1361442"/>
              <a:gd name="connsiteY1" fmla="*/ 15835 h 27942"/>
            </a:gdLst>
            <a:ahLst/>
            <a:cxnLst>
              <a:cxn ang="0">
                <a:pos x="connsiteX0" y="connsiteY0"/>
              </a:cxn>
              <a:cxn ang="0">
                <a:pos x="connsiteX1" y="connsiteY1"/>
              </a:cxn>
            </a:cxnLst>
            <a:rect l="l" t="t" r="r" b="b"/>
            <a:pathLst>
              <a:path w="1361442" h="27942">
                <a:moveTo>
                  <a:pt x="8773" y="15835"/>
                </a:moveTo>
                <a:lnTo>
                  <a:pt x="1353198" y="15835"/>
                </a:lnTo>
              </a:path>
            </a:pathLst>
          </a:custGeom>
          <a:ln w="23556">
            <a:solidFill>
              <a:srgbClr val="B3C4E6">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3" name="Freeform 277"/>
          <p:cNvSpPr/>
          <p:nvPr/>
        </p:nvSpPr>
        <p:spPr>
          <a:xfrm>
            <a:off x="8501839" y="5331370"/>
            <a:ext cx="40642" cy="66042"/>
          </a:xfrm>
          <a:custGeom>
            <a:avLst/>
            <a:gdLst>
              <a:gd name="connsiteX0" fmla="*/ 20715 w 40642"/>
              <a:gd name="connsiteY0" fmla="*/ 4514 h 66042"/>
              <a:gd name="connsiteX1" fmla="*/ 20715 w 40642"/>
              <a:gd name="connsiteY1" fmla="*/ 53013 h 66042"/>
            </a:gdLst>
            <a:ahLst/>
            <a:cxnLst>
              <a:cxn ang="0">
                <a:pos x="connsiteX0" y="connsiteY0"/>
              </a:cxn>
              <a:cxn ang="0">
                <a:pos x="connsiteX1" y="connsiteY1"/>
              </a:cxn>
            </a:cxnLst>
            <a:rect l="l" t="t" r="r" b="b"/>
            <a:pathLst>
              <a:path w="40642" h="66042">
                <a:moveTo>
                  <a:pt x="20715" y="4514"/>
                </a:moveTo>
                <a:lnTo>
                  <a:pt x="20715" y="53013"/>
                </a:lnTo>
              </a:path>
            </a:pathLst>
          </a:custGeom>
          <a:ln w="2743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4" name="Freeform 278"/>
          <p:cNvSpPr/>
          <p:nvPr/>
        </p:nvSpPr>
        <p:spPr>
          <a:xfrm>
            <a:off x="8527239" y="5331370"/>
            <a:ext cx="1323342" cy="40642"/>
          </a:xfrm>
          <a:custGeom>
            <a:avLst/>
            <a:gdLst>
              <a:gd name="connsiteX0" fmla="*/ 9031 w 1323342"/>
              <a:gd name="connsiteY0" fmla="*/ 16985 h 40642"/>
              <a:gd name="connsiteX1" fmla="*/ 1313831 w 1323342"/>
              <a:gd name="connsiteY1" fmla="*/ 16985 h 40642"/>
            </a:gdLst>
            <a:ahLst/>
            <a:cxnLst>
              <a:cxn ang="0">
                <a:pos x="connsiteX0" y="connsiteY0"/>
              </a:cxn>
              <a:cxn ang="0">
                <a:pos x="connsiteX1" y="connsiteY1"/>
              </a:cxn>
            </a:cxnLst>
            <a:rect l="l" t="t" r="r" b="b"/>
            <a:pathLst>
              <a:path w="1323342" h="40642">
                <a:moveTo>
                  <a:pt x="9031" y="16985"/>
                </a:moveTo>
                <a:lnTo>
                  <a:pt x="1313831" y="16985"/>
                </a:lnTo>
              </a:path>
            </a:pathLst>
          </a:custGeom>
          <a:ln w="2494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5" name="Freeform 279"/>
          <p:cNvSpPr/>
          <p:nvPr/>
        </p:nvSpPr>
        <p:spPr>
          <a:xfrm>
            <a:off x="8527239" y="5356770"/>
            <a:ext cx="1323342" cy="27942"/>
          </a:xfrm>
          <a:custGeom>
            <a:avLst/>
            <a:gdLst>
              <a:gd name="connsiteX0" fmla="*/ 9031 w 1323342"/>
              <a:gd name="connsiteY0" fmla="*/ 15835 h 27942"/>
              <a:gd name="connsiteX1" fmla="*/ 1313831 w 1323342"/>
              <a:gd name="connsiteY1" fmla="*/ 15835 h 27942"/>
            </a:gdLst>
            <a:ahLst/>
            <a:cxnLst>
              <a:cxn ang="0">
                <a:pos x="connsiteX0" y="connsiteY0"/>
              </a:cxn>
              <a:cxn ang="0">
                <a:pos x="connsiteX1" y="connsiteY1"/>
              </a:cxn>
            </a:cxnLst>
            <a:rect l="l" t="t" r="r" b="b"/>
            <a:pathLst>
              <a:path w="1323342" h="27942">
                <a:moveTo>
                  <a:pt x="9031" y="15835"/>
                </a:moveTo>
                <a:lnTo>
                  <a:pt x="1313831" y="15835"/>
                </a:lnTo>
              </a:path>
            </a:pathLst>
          </a:custGeom>
          <a:ln w="23556">
            <a:solidFill>
              <a:srgbClr val="B3C4E6">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6" name="Freeform 280"/>
          <p:cNvSpPr/>
          <p:nvPr/>
        </p:nvSpPr>
        <p:spPr>
          <a:xfrm>
            <a:off x="9835339" y="5331370"/>
            <a:ext cx="40642" cy="66042"/>
          </a:xfrm>
          <a:custGeom>
            <a:avLst/>
            <a:gdLst>
              <a:gd name="connsiteX0" fmla="*/ 19573 w 40642"/>
              <a:gd name="connsiteY0" fmla="*/ 4514 h 66042"/>
              <a:gd name="connsiteX1" fmla="*/ 19573 w 40642"/>
              <a:gd name="connsiteY1" fmla="*/ 53013 h 66042"/>
            </a:gdLst>
            <a:ahLst/>
            <a:cxnLst>
              <a:cxn ang="0">
                <a:pos x="connsiteX0" y="connsiteY0"/>
              </a:cxn>
              <a:cxn ang="0">
                <a:pos x="connsiteX1" y="connsiteY1"/>
              </a:cxn>
            </a:cxnLst>
            <a:rect l="l" t="t" r="r" b="b"/>
            <a:pathLst>
              <a:path w="40642" h="66042">
                <a:moveTo>
                  <a:pt x="19573" y="4514"/>
                </a:moveTo>
                <a:lnTo>
                  <a:pt x="19573" y="53013"/>
                </a:lnTo>
              </a:path>
            </a:pathLst>
          </a:custGeom>
          <a:ln w="27431">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7" name="Freeform 281"/>
          <p:cNvSpPr/>
          <p:nvPr/>
        </p:nvSpPr>
        <p:spPr>
          <a:xfrm>
            <a:off x="2913839" y="5382170"/>
            <a:ext cx="40642" cy="447042"/>
          </a:xfrm>
          <a:custGeom>
            <a:avLst/>
            <a:gdLst>
              <a:gd name="connsiteX0" fmla="*/ 17782 w 40642"/>
              <a:gd name="connsiteY0" fmla="*/ 2179 h 447042"/>
              <a:gd name="connsiteX1" fmla="*/ 17782 w 40642"/>
              <a:gd name="connsiteY1" fmla="*/ 444493 h 447042"/>
            </a:gdLst>
            <a:ahLst/>
            <a:cxnLst>
              <a:cxn ang="0">
                <a:pos x="connsiteX0" y="connsiteY0"/>
              </a:cxn>
              <a:cxn ang="0">
                <a:pos x="connsiteX1" y="connsiteY1"/>
              </a:cxn>
            </a:cxnLst>
            <a:rect l="l" t="t" r="r" b="b"/>
            <a:pathLst>
              <a:path w="40642" h="447042">
                <a:moveTo>
                  <a:pt x="17782" y="2179"/>
                </a:moveTo>
                <a:lnTo>
                  <a:pt x="17782" y="444493"/>
                </a:lnTo>
              </a:path>
            </a:pathLst>
          </a:custGeom>
          <a:ln w="2743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8" name="Freeform 282"/>
          <p:cNvSpPr/>
          <p:nvPr/>
        </p:nvSpPr>
        <p:spPr>
          <a:xfrm>
            <a:off x="5720539" y="5382170"/>
            <a:ext cx="40642" cy="447042"/>
          </a:xfrm>
          <a:custGeom>
            <a:avLst/>
            <a:gdLst>
              <a:gd name="connsiteX0" fmla="*/ 15502 w 40642"/>
              <a:gd name="connsiteY0" fmla="*/ 2179 h 447042"/>
              <a:gd name="connsiteX1" fmla="*/ 15502 w 40642"/>
              <a:gd name="connsiteY1" fmla="*/ 444493 h 447042"/>
            </a:gdLst>
            <a:ahLst/>
            <a:cxnLst>
              <a:cxn ang="0">
                <a:pos x="connsiteX0" y="connsiteY0"/>
              </a:cxn>
              <a:cxn ang="0">
                <a:pos x="connsiteX1" y="connsiteY1"/>
              </a:cxn>
            </a:cxnLst>
            <a:rect l="l" t="t" r="r" b="b"/>
            <a:pathLst>
              <a:path w="40642" h="447042">
                <a:moveTo>
                  <a:pt x="15502" y="2179"/>
                </a:moveTo>
                <a:lnTo>
                  <a:pt x="15502" y="444493"/>
                </a:lnTo>
              </a:path>
            </a:pathLst>
          </a:custGeom>
          <a:ln w="2743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9" name="Freeform 283"/>
          <p:cNvSpPr/>
          <p:nvPr/>
        </p:nvSpPr>
        <p:spPr>
          <a:xfrm>
            <a:off x="7130239" y="5382170"/>
            <a:ext cx="40642" cy="447042"/>
          </a:xfrm>
          <a:custGeom>
            <a:avLst/>
            <a:gdLst>
              <a:gd name="connsiteX0" fmla="*/ 20457 w 40642"/>
              <a:gd name="connsiteY0" fmla="*/ 2179 h 447042"/>
              <a:gd name="connsiteX1" fmla="*/ 20457 w 40642"/>
              <a:gd name="connsiteY1" fmla="*/ 444493 h 447042"/>
            </a:gdLst>
            <a:ahLst/>
            <a:cxnLst>
              <a:cxn ang="0">
                <a:pos x="connsiteX0" y="connsiteY0"/>
              </a:cxn>
              <a:cxn ang="0">
                <a:pos x="connsiteX1" y="connsiteY1"/>
              </a:cxn>
            </a:cxnLst>
            <a:rect l="l" t="t" r="r" b="b"/>
            <a:pathLst>
              <a:path w="40642" h="447042">
                <a:moveTo>
                  <a:pt x="20457" y="2179"/>
                </a:moveTo>
                <a:lnTo>
                  <a:pt x="20457" y="444493"/>
                </a:lnTo>
              </a:path>
            </a:pathLst>
          </a:custGeom>
          <a:ln w="2743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0" name="Freeform 284"/>
          <p:cNvSpPr/>
          <p:nvPr/>
        </p:nvSpPr>
        <p:spPr>
          <a:xfrm>
            <a:off x="8501839" y="5382170"/>
            <a:ext cx="40642" cy="447042"/>
          </a:xfrm>
          <a:custGeom>
            <a:avLst/>
            <a:gdLst>
              <a:gd name="connsiteX0" fmla="*/ 20715 w 40642"/>
              <a:gd name="connsiteY0" fmla="*/ 2179 h 447042"/>
              <a:gd name="connsiteX1" fmla="*/ 20715 w 40642"/>
              <a:gd name="connsiteY1" fmla="*/ 444493 h 447042"/>
            </a:gdLst>
            <a:ahLst/>
            <a:cxnLst>
              <a:cxn ang="0">
                <a:pos x="connsiteX0" y="connsiteY0"/>
              </a:cxn>
              <a:cxn ang="0">
                <a:pos x="connsiteX1" y="connsiteY1"/>
              </a:cxn>
            </a:cxnLst>
            <a:rect l="l" t="t" r="r" b="b"/>
            <a:pathLst>
              <a:path w="40642" h="447042">
                <a:moveTo>
                  <a:pt x="20715" y="2179"/>
                </a:moveTo>
                <a:lnTo>
                  <a:pt x="20715" y="444493"/>
                </a:lnTo>
              </a:path>
            </a:pathLst>
          </a:custGeom>
          <a:ln w="2743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1" name="Freeform 285"/>
          <p:cNvSpPr/>
          <p:nvPr/>
        </p:nvSpPr>
        <p:spPr>
          <a:xfrm>
            <a:off x="9835339" y="5382170"/>
            <a:ext cx="40642" cy="447042"/>
          </a:xfrm>
          <a:custGeom>
            <a:avLst/>
            <a:gdLst>
              <a:gd name="connsiteX0" fmla="*/ 19573 w 40642"/>
              <a:gd name="connsiteY0" fmla="*/ 2179 h 447042"/>
              <a:gd name="connsiteX1" fmla="*/ 19573 w 40642"/>
              <a:gd name="connsiteY1" fmla="*/ 444493 h 447042"/>
            </a:gdLst>
            <a:ahLst/>
            <a:cxnLst>
              <a:cxn ang="0">
                <a:pos x="connsiteX0" y="connsiteY0"/>
              </a:cxn>
              <a:cxn ang="0">
                <a:pos x="connsiteX1" y="connsiteY1"/>
              </a:cxn>
            </a:cxnLst>
            <a:rect l="l" t="t" r="r" b="b"/>
            <a:pathLst>
              <a:path w="40642" h="447042">
                <a:moveTo>
                  <a:pt x="19573" y="2179"/>
                </a:moveTo>
                <a:lnTo>
                  <a:pt x="19573" y="444493"/>
                </a:lnTo>
              </a:path>
            </a:pathLst>
          </a:custGeom>
          <a:ln w="27431">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2" name="Freeform 286"/>
          <p:cNvSpPr/>
          <p:nvPr/>
        </p:nvSpPr>
        <p:spPr>
          <a:xfrm>
            <a:off x="2926539" y="5826670"/>
            <a:ext cx="2783842" cy="485142"/>
          </a:xfrm>
          <a:custGeom>
            <a:avLst/>
            <a:gdLst>
              <a:gd name="connsiteX0" fmla="*/ 18798 w 2783842"/>
              <a:gd name="connsiteY0" fmla="*/ 492470 h 485142"/>
              <a:gd name="connsiteX1" fmla="*/ 2795786 w 2783842"/>
              <a:gd name="connsiteY1" fmla="*/ 492470 h 485142"/>
              <a:gd name="connsiteX2" fmla="*/ 2795786 w 2783842"/>
              <a:gd name="connsiteY2" fmla="*/ 26322 h 485142"/>
              <a:gd name="connsiteX3" fmla="*/ 18798 w 2783842"/>
              <a:gd name="connsiteY3" fmla="*/ 26322 h 485142"/>
              <a:gd name="connsiteX4" fmla="*/ 18798 w 2783842"/>
              <a:gd name="connsiteY4" fmla="*/ 492470 h 485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842" h="485142">
                <a:moveTo>
                  <a:pt x="18798" y="492470"/>
                </a:moveTo>
                <a:lnTo>
                  <a:pt x="2795786" y="492470"/>
                </a:lnTo>
                <a:lnTo>
                  <a:pt x="2795786" y="26322"/>
                </a:lnTo>
                <a:lnTo>
                  <a:pt x="18798" y="26322"/>
                </a:lnTo>
                <a:lnTo>
                  <a:pt x="18798" y="492470"/>
                </a:lnTo>
                <a:close/>
              </a:path>
            </a:pathLst>
          </a:custGeom>
          <a:solidFill>
            <a:srgbClr val="D8E0F2">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3" name="Freeform 287"/>
          <p:cNvSpPr/>
          <p:nvPr/>
        </p:nvSpPr>
        <p:spPr>
          <a:xfrm>
            <a:off x="2926539" y="5852070"/>
            <a:ext cx="2783842" cy="358142"/>
          </a:xfrm>
          <a:custGeom>
            <a:avLst/>
            <a:gdLst>
              <a:gd name="connsiteX0" fmla="*/ 18798 w 2783842"/>
              <a:gd name="connsiteY0" fmla="*/ 360094 h 358142"/>
              <a:gd name="connsiteX1" fmla="*/ 2795786 w 2783842"/>
              <a:gd name="connsiteY1" fmla="*/ 360094 h 358142"/>
              <a:gd name="connsiteX2" fmla="*/ 2795786 w 2783842"/>
              <a:gd name="connsiteY2" fmla="*/ 24478 h 358142"/>
              <a:gd name="connsiteX3" fmla="*/ 18798 w 2783842"/>
              <a:gd name="connsiteY3" fmla="*/ 24478 h 358142"/>
              <a:gd name="connsiteX4" fmla="*/ 18798 w 2783842"/>
              <a:gd name="connsiteY4" fmla="*/ 360094 h 358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842" h="358142">
                <a:moveTo>
                  <a:pt x="18798" y="360094"/>
                </a:moveTo>
                <a:lnTo>
                  <a:pt x="2795786" y="360094"/>
                </a:lnTo>
                <a:lnTo>
                  <a:pt x="2795786" y="24478"/>
                </a:lnTo>
                <a:lnTo>
                  <a:pt x="18798" y="24478"/>
                </a:lnTo>
                <a:lnTo>
                  <a:pt x="18798" y="360094"/>
                </a:lnTo>
                <a:close/>
              </a:path>
            </a:pathLst>
          </a:custGeom>
          <a:solidFill>
            <a:srgbClr val="D8E0F2">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4" name="Freeform 288"/>
          <p:cNvSpPr/>
          <p:nvPr/>
        </p:nvSpPr>
        <p:spPr>
          <a:xfrm>
            <a:off x="5733239" y="5826670"/>
            <a:ext cx="1399542" cy="485142"/>
          </a:xfrm>
          <a:custGeom>
            <a:avLst/>
            <a:gdLst>
              <a:gd name="connsiteX0" fmla="*/ 18042 w 1399542"/>
              <a:gd name="connsiteY0" fmla="*/ 492470 h 485142"/>
              <a:gd name="connsiteX1" fmla="*/ 1403615 w 1399542"/>
              <a:gd name="connsiteY1" fmla="*/ 492470 h 485142"/>
              <a:gd name="connsiteX2" fmla="*/ 1403615 w 1399542"/>
              <a:gd name="connsiteY2" fmla="*/ 26322 h 485142"/>
              <a:gd name="connsiteX3" fmla="*/ 18042 w 1399542"/>
              <a:gd name="connsiteY3" fmla="*/ 26322 h 485142"/>
              <a:gd name="connsiteX4" fmla="*/ 18042 w 1399542"/>
              <a:gd name="connsiteY4" fmla="*/ 492470 h 485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542" h="485142">
                <a:moveTo>
                  <a:pt x="18042" y="492470"/>
                </a:moveTo>
                <a:lnTo>
                  <a:pt x="1403615" y="492470"/>
                </a:lnTo>
                <a:lnTo>
                  <a:pt x="1403615" y="26322"/>
                </a:lnTo>
                <a:lnTo>
                  <a:pt x="18042" y="26322"/>
                </a:lnTo>
                <a:lnTo>
                  <a:pt x="18042" y="492470"/>
                </a:lnTo>
                <a:close/>
              </a:path>
            </a:pathLst>
          </a:custGeom>
          <a:solidFill>
            <a:srgbClr val="D8E0F2">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5" name="Freeform 289"/>
          <p:cNvSpPr/>
          <p:nvPr/>
        </p:nvSpPr>
        <p:spPr>
          <a:xfrm>
            <a:off x="5733239" y="5852070"/>
            <a:ext cx="1399542" cy="421642"/>
          </a:xfrm>
          <a:custGeom>
            <a:avLst/>
            <a:gdLst>
              <a:gd name="connsiteX0" fmla="*/ 18042 w 1399542"/>
              <a:gd name="connsiteY0" fmla="*/ 429656 h 421642"/>
              <a:gd name="connsiteX1" fmla="*/ 1403615 w 1399542"/>
              <a:gd name="connsiteY1" fmla="*/ 429656 h 421642"/>
              <a:gd name="connsiteX2" fmla="*/ 1403615 w 1399542"/>
              <a:gd name="connsiteY2" fmla="*/ 24478 h 421642"/>
              <a:gd name="connsiteX3" fmla="*/ 18042 w 1399542"/>
              <a:gd name="connsiteY3" fmla="*/ 24478 h 421642"/>
              <a:gd name="connsiteX4" fmla="*/ 18042 w 1399542"/>
              <a:gd name="connsiteY4" fmla="*/ 429656 h 421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542" h="421642">
                <a:moveTo>
                  <a:pt x="18042" y="429656"/>
                </a:moveTo>
                <a:lnTo>
                  <a:pt x="1403615" y="429656"/>
                </a:lnTo>
                <a:lnTo>
                  <a:pt x="1403615" y="24478"/>
                </a:lnTo>
                <a:lnTo>
                  <a:pt x="18042" y="24478"/>
                </a:lnTo>
                <a:lnTo>
                  <a:pt x="18042" y="429656"/>
                </a:lnTo>
                <a:close/>
              </a:path>
            </a:pathLst>
          </a:custGeom>
          <a:solidFill>
            <a:srgbClr val="D8E0F2">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6" name="Freeform 290"/>
          <p:cNvSpPr/>
          <p:nvPr/>
        </p:nvSpPr>
        <p:spPr>
          <a:xfrm>
            <a:off x="7142939" y="5852070"/>
            <a:ext cx="1361442" cy="459742"/>
          </a:xfrm>
          <a:custGeom>
            <a:avLst/>
            <a:gdLst>
              <a:gd name="connsiteX0" fmla="*/ 22997 w 1361442"/>
              <a:gd name="connsiteY0" fmla="*/ 467070 h 459742"/>
              <a:gd name="connsiteX1" fmla="*/ 1364374 w 1361442"/>
              <a:gd name="connsiteY1" fmla="*/ 467070 h 459742"/>
              <a:gd name="connsiteX2" fmla="*/ 1364374 w 1361442"/>
              <a:gd name="connsiteY2" fmla="*/ 24478 h 459742"/>
              <a:gd name="connsiteX3" fmla="*/ 22997 w 1361442"/>
              <a:gd name="connsiteY3" fmla="*/ 24478 h 459742"/>
              <a:gd name="connsiteX4" fmla="*/ 22997 w 1361442"/>
              <a:gd name="connsiteY4" fmla="*/ 467070 h 459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442" h="459742">
                <a:moveTo>
                  <a:pt x="22997" y="467070"/>
                </a:moveTo>
                <a:lnTo>
                  <a:pt x="1364374" y="467070"/>
                </a:lnTo>
                <a:lnTo>
                  <a:pt x="1364374" y="24478"/>
                </a:lnTo>
                <a:lnTo>
                  <a:pt x="22997" y="24478"/>
                </a:lnTo>
                <a:lnTo>
                  <a:pt x="22997" y="467070"/>
                </a:lnTo>
                <a:close/>
              </a:path>
            </a:pathLst>
          </a:custGeom>
          <a:solidFill>
            <a:srgbClr val="D8E0F2">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7" name="Freeform 291"/>
          <p:cNvSpPr/>
          <p:nvPr/>
        </p:nvSpPr>
        <p:spPr>
          <a:xfrm>
            <a:off x="7142939" y="5852070"/>
            <a:ext cx="1361442" cy="421642"/>
          </a:xfrm>
          <a:custGeom>
            <a:avLst/>
            <a:gdLst>
              <a:gd name="connsiteX0" fmla="*/ 22997 w 1361442"/>
              <a:gd name="connsiteY0" fmla="*/ 429656 h 421642"/>
              <a:gd name="connsiteX1" fmla="*/ 1364374 w 1361442"/>
              <a:gd name="connsiteY1" fmla="*/ 429656 h 421642"/>
              <a:gd name="connsiteX2" fmla="*/ 1364374 w 1361442"/>
              <a:gd name="connsiteY2" fmla="*/ 24478 h 421642"/>
              <a:gd name="connsiteX3" fmla="*/ 22997 w 1361442"/>
              <a:gd name="connsiteY3" fmla="*/ 24478 h 421642"/>
              <a:gd name="connsiteX4" fmla="*/ 22997 w 1361442"/>
              <a:gd name="connsiteY4" fmla="*/ 429656 h 421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442" h="421642">
                <a:moveTo>
                  <a:pt x="22997" y="429656"/>
                </a:moveTo>
                <a:lnTo>
                  <a:pt x="1364374" y="429656"/>
                </a:lnTo>
                <a:lnTo>
                  <a:pt x="1364374" y="24478"/>
                </a:lnTo>
                <a:lnTo>
                  <a:pt x="22997" y="24478"/>
                </a:lnTo>
                <a:lnTo>
                  <a:pt x="22997" y="429656"/>
                </a:lnTo>
                <a:close/>
              </a:path>
            </a:pathLst>
          </a:custGeom>
          <a:solidFill>
            <a:srgbClr val="D8E0F2">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8" name="Freeform 292"/>
          <p:cNvSpPr/>
          <p:nvPr/>
        </p:nvSpPr>
        <p:spPr>
          <a:xfrm>
            <a:off x="8514539" y="5852070"/>
            <a:ext cx="1323342" cy="459742"/>
          </a:xfrm>
          <a:custGeom>
            <a:avLst/>
            <a:gdLst>
              <a:gd name="connsiteX0" fmla="*/ 21731 w 1323342"/>
              <a:gd name="connsiteY0" fmla="*/ 467070 h 459742"/>
              <a:gd name="connsiteX1" fmla="*/ 1326531 w 1323342"/>
              <a:gd name="connsiteY1" fmla="*/ 467070 h 459742"/>
              <a:gd name="connsiteX2" fmla="*/ 1326531 w 1323342"/>
              <a:gd name="connsiteY2" fmla="*/ 24478 h 459742"/>
              <a:gd name="connsiteX3" fmla="*/ 21731 w 1323342"/>
              <a:gd name="connsiteY3" fmla="*/ 24478 h 459742"/>
              <a:gd name="connsiteX4" fmla="*/ 21731 w 1323342"/>
              <a:gd name="connsiteY4" fmla="*/ 467070 h 459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342" h="459742">
                <a:moveTo>
                  <a:pt x="21731" y="467070"/>
                </a:moveTo>
                <a:lnTo>
                  <a:pt x="1326531" y="467070"/>
                </a:lnTo>
                <a:lnTo>
                  <a:pt x="1326531" y="24478"/>
                </a:lnTo>
                <a:lnTo>
                  <a:pt x="21731" y="24478"/>
                </a:lnTo>
                <a:lnTo>
                  <a:pt x="21731" y="467070"/>
                </a:lnTo>
                <a:close/>
              </a:path>
            </a:pathLst>
          </a:custGeom>
          <a:solidFill>
            <a:srgbClr val="D8E0F2">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9" name="Freeform 293"/>
          <p:cNvSpPr/>
          <p:nvPr/>
        </p:nvSpPr>
        <p:spPr>
          <a:xfrm>
            <a:off x="8514539" y="5852070"/>
            <a:ext cx="1323342" cy="421642"/>
          </a:xfrm>
          <a:custGeom>
            <a:avLst/>
            <a:gdLst>
              <a:gd name="connsiteX0" fmla="*/ 21731 w 1323342"/>
              <a:gd name="connsiteY0" fmla="*/ 429656 h 421642"/>
              <a:gd name="connsiteX1" fmla="*/ 1326531 w 1323342"/>
              <a:gd name="connsiteY1" fmla="*/ 429656 h 421642"/>
              <a:gd name="connsiteX2" fmla="*/ 1326531 w 1323342"/>
              <a:gd name="connsiteY2" fmla="*/ 24478 h 421642"/>
              <a:gd name="connsiteX3" fmla="*/ 21731 w 1323342"/>
              <a:gd name="connsiteY3" fmla="*/ 24478 h 421642"/>
              <a:gd name="connsiteX4" fmla="*/ 21731 w 1323342"/>
              <a:gd name="connsiteY4" fmla="*/ 429656 h 421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342" h="421642">
                <a:moveTo>
                  <a:pt x="21731" y="429656"/>
                </a:moveTo>
                <a:lnTo>
                  <a:pt x="1326531" y="429656"/>
                </a:lnTo>
                <a:lnTo>
                  <a:pt x="1326531" y="24478"/>
                </a:lnTo>
                <a:lnTo>
                  <a:pt x="21731" y="24478"/>
                </a:lnTo>
                <a:lnTo>
                  <a:pt x="21731" y="429656"/>
                </a:lnTo>
                <a:close/>
              </a:path>
            </a:pathLst>
          </a:custGeom>
          <a:solidFill>
            <a:srgbClr val="D8E0F2">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0" name="Freeform 294"/>
          <p:cNvSpPr/>
          <p:nvPr/>
        </p:nvSpPr>
        <p:spPr>
          <a:xfrm>
            <a:off x="2913839" y="5813970"/>
            <a:ext cx="40642" cy="66042"/>
          </a:xfrm>
          <a:custGeom>
            <a:avLst/>
            <a:gdLst>
              <a:gd name="connsiteX0" fmla="*/ 17782 w 40642"/>
              <a:gd name="connsiteY0" fmla="*/ 12693 h 66042"/>
              <a:gd name="connsiteX1" fmla="*/ 17782 w 40642"/>
              <a:gd name="connsiteY1" fmla="*/ 61193 h 66042"/>
            </a:gdLst>
            <a:ahLst/>
            <a:cxnLst>
              <a:cxn ang="0">
                <a:pos x="connsiteX0" y="connsiteY0"/>
              </a:cxn>
              <a:cxn ang="0">
                <a:pos x="connsiteX1" y="connsiteY1"/>
              </a:cxn>
            </a:cxnLst>
            <a:rect l="l" t="t" r="r" b="b"/>
            <a:pathLst>
              <a:path w="40642" h="66042">
                <a:moveTo>
                  <a:pt x="17782" y="12693"/>
                </a:moveTo>
                <a:lnTo>
                  <a:pt x="17782" y="61193"/>
                </a:lnTo>
              </a:path>
            </a:pathLst>
          </a:custGeom>
          <a:ln w="2743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1" name="Freeform 295"/>
          <p:cNvSpPr/>
          <p:nvPr/>
        </p:nvSpPr>
        <p:spPr>
          <a:xfrm>
            <a:off x="2939239" y="5813970"/>
            <a:ext cx="2783842" cy="40642"/>
          </a:xfrm>
          <a:custGeom>
            <a:avLst/>
            <a:gdLst>
              <a:gd name="connsiteX0" fmla="*/ 6098 w 2783842"/>
              <a:gd name="connsiteY0" fmla="*/ 25165 h 40642"/>
              <a:gd name="connsiteX1" fmla="*/ 2783086 w 2783842"/>
              <a:gd name="connsiteY1" fmla="*/ 25165 h 40642"/>
            </a:gdLst>
            <a:ahLst/>
            <a:cxnLst>
              <a:cxn ang="0">
                <a:pos x="connsiteX0" y="connsiteY0"/>
              </a:cxn>
              <a:cxn ang="0">
                <a:pos x="connsiteX1" y="connsiteY1"/>
              </a:cxn>
            </a:cxnLst>
            <a:rect l="l" t="t" r="r" b="b"/>
            <a:pathLst>
              <a:path w="2783842" h="40642">
                <a:moveTo>
                  <a:pt x="6098" y="25165"/>
                </a:moveTo>
                <a:lnTo>
                  <a:pt x="2783086" y="25165"/>
                </a:lnTo>
              </a:path>
            </a:pathLst>
          </a:custGeom>
          <a:ln w="2494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2" name="Freeform 296"/>
          <p:cNvSpPr/>
          <p:nvPr/>
        </p:nvSpPr>
        <p:spPr>
          <a:xfrm>
            <a:off x="2939239" y="5839370"/>
            <a:ext cx="2783842" cy="40642"/>
          </a:xfrm>
          <a:custGeom>
            <a:avLst/>
            <a:gdLst>
              <a:gd name="connsiteX0" fmla="*/ 6098 w 2783842"/>
              <a:gd name="connsiteY0" fmla="*/ 24014 h 40642"/>
              <a:gd name="connsiteX1" fmla="*/ 2783086 w 2783842"/>
              <a:gd name="connsiteY1" fmla="*/ 24014 h 40642"/>
            </a:gdLst>
            <a:ahLst/>
            <a:cxnLst>
              <a:cxn ang="0">
                <a:pos x="connsiteX0" y="connsiteY0"/>
              </a:cxn>
              <a:cxn ang="0">
                <a:pos x="connsiteX1" y="connsiteY1"/>
              </a:cxn>
            </a:cxnLst>
            <a:rect l="l" t="t" r="r" b="b"/>
            <a:pathLst>
              <a:path w="2783842" h="40642">
                <a:moveTo>
                  <a:pt x="6098" y="24014"/>
                </a:moveTo>
                <a:lnTo>
                  <a:pt x="2783086" y="24014"/>
                </a:lnTo>
              </a:path>
            </a:pathLst>
          </a:custGeom>
          <a:ln w="23557">
            <a:solidFill>
              <a:srgbClr val="D8E0F2">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3" name="Freeform 297"/>
          <p:cNvSpPr/>
          <p:nvPr/>
        </p:nvSpPr>
        <p:spPr>
          <a:xfrm>
            <a:off x="5720539" y="5813970"/>
            <a:ext cx="40642" cy="66042"/>
          </a:xfrm>
          <a:custGeom>
            <a:avLst/>
            <a:gdLst>
              <a:gd name="connsiteX0" fmla="*/ 15502 w 40642"/>
              <a:gd name="connsiteY0" fmla="*/ 12693 h 66042"/>
              <a:gd name="connsiteX1" fmla="*/ 15502 w 40642"/>
              <a:gd name="connsiteY1" fmla="*/ 61193 h 66042"/>
            </a:gdLst>
            <a:ahLst/>
            <a:cxnLst>
              <a:cxn ang="0">
                <a:pos x="connsiteX0" y="connsiteY0"/>
              </a:cxn>
              <a:cxn ang="0">
                <a:pos x="connsiteX1" y="connsiteY1"/>
              </a:cxn>
            </a:cxnLst>
            <a:rect l="l" t="t" r="r" b="b"/>
            <a:pathLst>
              <a:path w="40642" h="66042">
                <a:moveTo>
                  <a:pt x="15502" y="12693"/>
                </a:moveTo>
                <a:lnTo>
                  <a:pt x="15502" y="61193"/>
                </a:lnTo>
              </a:path>
            </a:pathLst>
          </a:custGeom>
          <a:ln w="2743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4" name="Freeform 298"/>
          <p:cNvSpPr/>
          <p:nvPr/>
        </p:nvSpPr>
        <p:spPr>
          <a:xfrm>
            <a:off x="5745939" y="5813970"/>
            <a:ext cx="1399542" cy="40642"/>
          </a:xfrm>
          <a:custGeom>
            <a:avLst/>
            <a:gdLst>
              <a:gd name="connsiteX0" fmla="*/ 3818 w 1399542"/>
              <a:gd name="connsiteY0" fmla="*/ 25165 h 40642"/>
              <a:gd name="connsiteX1" fmla="*/ 1390915 w 1399542"/>
              <a:gd name="connsiteY1" fmla="*/ 25165 h 40642"/>
            </a:gdLst>
            <a:ahLst/>
            <a:cxnLst>
              <a:cxn ang="0">
                <a:pos x="connsiteX0" y="connsiteY0"/>
              </a:cxn>
              <a:cxn ang="0">
                <a:pos x="connsiteX1" y="connsiteY1"/>
              </a:cxn>
            </a:cxnLst>
            <a:rect l="l" t="t" r="r" b="b"/>
            <a:pathLst>
              <a:path w="1399542" h="40642">
                <a:moveTo>
                  <a:pt x="3818" y="25165"/>
                </a:moveTo>
                <a:lnTo>
                  <a:pt x="1390915" y="25165"/>
                </a:lnTo>
              </a:path>
            </a:pathLst>
          </a:custGeom>
          <a:ln w="2494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5" name="Freeform 299"/>
          <p:cNvSpPr/>
          <p:nvPr/>
        </p:nvSpPr>
        <p:spPr>
          <a:xfrm>
            <a:off x="5745939" y="5839370"/>
            <a:ext cx="1399542" cy="40642"/>
          </a:xfrm>
          <a:custGeom>
            <a:avLst/>
            <a:gdLst>
              <a:gd name="connsiteX0" fmla="*/ 3818 w 1399542"/>
              <a:gd name="connsiteY0" fmla="*/ 24014 h 40642"/>
              <a:gd name="connsiteX1" fmla="*/ 1390915 w 1399542"/>
              <a:gd name="connsiteY1" fmla="*/ 24014 h 40642"/>
            </a:gdLst>
            <a:ahLst/>
            <a:cxnLst>
              <a:cxn ang="0">
                <a:pos x="connsiteX0" y="connsiteY0"/>
              </a:cxn>
              <a:cxn ang="0">
                <a:pos x="connsiteX1" y="connsiteY1"/>
              </a:cxn>
            </a:cxnLst>
            <a:rect l="l" t="t" r="r" b="b"/>
            <a:pathLst>
              <a:path w="1399542" h="40642">
                <a:moveTo>
                  <a:pt x="3818" y="24014"/>
                </a:moveTo>
                <a:lnTo>
                  <a:pt x="1390915" y="24014"/>
                </a:lnTo>
              </a:path>
            </a:pathLst>
          </a:custGeom>
          <a:ln w="23557">
            <a:solidFill>
              <a:srgbClr val="D8E0F2">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6" name="Freeform 300"/>
          <p:cNvSpPr/>
          <p:nvPr/>
        </p:nvSpPr>
        <p:spPr>
          <a:xfrm>
            <a:off x="7130239" y="5813970"/>
            <a:ext cx="40642" cy="66042"/>
          </a:xfrm>
          <a:custGeom>
            <a:avLst/>
            <a:gdLst>
              <a:gd name="connsiteX0" fmla="*/ 20457 w 40642"/>
              <a:gd name="connsiteY0" fmla="*/ 12693 h 66042"/>
              <a:gd name="connsiteX1" fmla="*/ 20457 w 40642"/>
              <a:gd name="connsiteY1" fmla="*/ 61193 h 66042"/>
            </a:gdLst>
            <a:ahLst/>
            <a:cxnLst>
              <a:cxn ang="0">
                <a:pos x="connsiteX0" y="connsiteY0"/>
              </a:cxn>
              <a:cxn ang="0">
                <a:pos x="connsiteX1" y="connsiteY1"/>
              </a:cxn>
            </a:cxnLst>
            <a:rect l="l" t="t" r="r" b="b"/>
            <a:pathLst>
              <a:path w="40642" h="66042">
                <a:moveTo>
                  <a:pt x="20457" y="12693"/>
                </a:moveTo>
                <a:lnTo>
                  <a:pt x="20457" y="61193"/>
                </a:lnTo>
              </a:path>
            </a:pathLst>
          </a:custGeom>
          <a:ln w="2743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7" name="Freeform 301"/>
          <p:cNvSpPr/>
          <p:nvPr/>
        </p:nvSpPr>
        <p:spPr>
          <a:xfrm>
            <a:off x="7155639" y="5813970"/>
            <a:ext cx="1361442" cy="40642"/>
          </a:xfrm>
          <a:custGeom>
            <a:avLst/>
            <a:gdLst>
              <a:gd name="connsiteX0" fmla="*/ 8773 w 1361442"/>
              <a:gd name="connsiteY0" fmla="*/ 25165 h 40642"/>
              <a:gd name="connsiteX1" fmla="*/ 1353198 w 1361442"/>
              <a:gd name="connsiteY1" fmla="*/ 25165 h 40642"/>
            </a:gdLst>
            <a:ahLst/>
            <a:cxnLst>
              <a:cxn ang="0">
                <a:pos x="connsiteX0" y="connsiteY0"/>
              </a:cxn>
              <a:cxn ang="0">
                <a:pos x="connsiteX1" y="connsiteY1"/>
              </a:cxn>
            </a:cxnLst>
            <a:rect l="l" t="t" r="r" b="b"/>
            <a:pathLst>
              <a:path w="1361442" h="40642">
                <a:moveTo>
                  <a:pt x="8773" y="25165"/>
                </a:moveTo>
                <a:lnTo>
                  <a:pt x="1353198" y="25165"/>
                </a:lnTo>
              </a:path>
            </a:pathLst>
          </a:custGeom>
          <a:ln w="2494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8" name="Freeform 302"/>
          <p:cNvSpPr/>
          <p:nvPr/>
        </p:nvSpPr>
        <p:spPr>
          <a:xfrm>
            <a:off x="7155639" y="5839370"/>
            <a:ext cx="1361442" cy="40642"/>
          </a:xfrm>
          <a:custGeom>
            <a:avLst/>
            <a:gdLst>
              <a:gd name="connsiteX0" fmla="*/ 8773 w 1361442"/>
              <a:gd name="connsiteY0" fmla="*/ 24014 h 40642"/>
              <a:gd name="connsiteX1" fmla="*/ 1353198 w 1361442"/>
              <a:gd name="connsiteY1" fmla="*/ 24014 h 40642"/>
            </a:gdLst>
            <a:ahLst/>
            <a:cxnLst>
              <a:cxn ang="0">
                <a:pos x="connsiteX0" y="connsiteY0"/>
              </a:cxn>
              <a:cxn ang="0">
                <a:pos x="connsiteX1" y="connsiteY1"/>
              </a:cxn>
            </a:cxnLst>
            <a:rect l="l" t="t" r="r" b="b"/>
            <a:pathLst>
              <a:path w="1361442" h="40642">
                <a:moveTo>
                  <a:pt x="8773" y="24014"/>
                </a:moveTo>
                <a:lnTo>
                  <a:pt x="1353198" y="24014"/>
                </a:lnTo>
              </a:path>
            </a:pathLst>
          </a:custGeom>
          <a:ln w="23557">
            <a:solidFill>
              <a:srgbClr val="D8E0F2">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9" name="Freeform 303"/>
          <p:cNvSpPr/>
          <p:nvPr/>
        </p:nvSpPr>
        <p:spPr>
          <a:xfrm>
            <a:off x="8501839" y="5813970"/>
            <a:ext cx="40642" cy="66042"/>
          </a:xfrm>
          <a:custGeom>
            <a:avLst/>
            <a:gdLst>
              <a:gd name="connsiteX0" fmla="*/ 20715 w 40642"/>
              <a:gd name="connsiteY0" fmla="*/ 12693 h 66042"/>
              <a:gd name="connsiteX1" fmla="*/ 20715 w 40642"/>
              <a:gd name="connsiteY1" fmla="*/ 61193 h 66042"/>
            </a:gdLst>
            <a:ahLst/>
            <a:cxnLst>
              <a:cxn ang="0">
                <a:pos x="connsiteX0" y="connsiteY0"/>
              </a:cxn>
              <a:cxn ang="0">
                <a:pos x="connsiteX1" y="connsiteY1"/>
              </a:cxn>
            </a:cxnLst>
            <a:rect l="l" t="t" r="r" b="b"/>
            <a:pathLst>
              <a:path w="40642" h="66042">
                <a:moveTo>
                  <a:pt x="20715" y="12693"/>
                </a:moveTo>
                <a:lnTo>
                  <a:pt x="20715" y="61193"/>
                </a:lnTo>
              </a:path>
            </a:pathLst>
          </a:custGeom>
          <a:ln w="2743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0" name="Freeform 304"/>
          <p:cNvSpPr/>
          <p:nvPr/>
        </p:nvSpPr>
        <p:spPr>
          <a:xfrm>
            <a:off x="8527239" y="5813970"/>
            <a:ext cx="1323342" cy="40642"/>
          </a:xfrm>
          <a:custGeom>
            <a:avLst/>
            <a:gdLst>
              <a:gd name="connsiteX0" fmla="*/ 9031 w 1323342"/>
              <a:gd name="connsiteY0" fmla="*/ 25165 h 40642"/>
              <a:gd name="connsiteX1" fmla="*/ 1313831 w 1323342"/>
              <a:gd name="connsiteY1" fmla="*/ 25165 h 40642"/>
            </a:gdLst>
            <a:ahLst/>
            <a:cxnLst>
              <a:cxn ang="0">
                <a:pos x="connsiteX0" y="connsiteY0"/>
              </a:cxn>
              <a:cxn ang="0">
                <a:pos x="connsiteX1" y="connsiteY1"/>
              </a:cxn>
            </a:cxnLst>
            <a:rect l="l" t="t" r="r" b="b"/>
            <a:pathLst>
              <a:path w="1323342" h="40642">
                <a:moveTo>
                  <a:pt x="9031" y="25165"/>
                </a:moveTo>
                <a:lnTo>
                  <a:pt x="1313831" y="25165"/>
                </a:lnTo>
              </a:path>
            </a:pathLst>
          </a:custGeom>
          <a:ln w="2494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1" name="Freeform 305"/>
          <p:cNvSpPr/>
          <p:nvPr/>
        </p:nvSpPr>
        <p:spPr>
          <a:xfrm>
            <a:off x="8527239" y="5839370"/>
            <a:ext cx="1323342" cy="40642"/>
          </a:xfrm>
          <a:custGeom>
            <a:avLst/>
            <a:gdLst>
              <a:gd name="connsiteX0" fmla="*/ 9031 w 1323342"/>
              <a:gd name="connsiteY0" fmla="*/ 24014 h 40642"/>
              <a:gd name="connsiteX1" fmla="*/ 1313831 w 1323342"/>
              <a:gd name="connsiteY1" fmla="*/ 24014 h 40642"/>
            </a:gdLst>
            <a:ahLst/>
            <a:cxnLst>
              <a:cxn ang="0">
                <a:pos x="connsiteX0" y="connsiteY0"/>
              </a:cxn>
              <a:cxn ang="0">
                <a:pos x="connsiteX1" y="connsiteY1"/>
              </a:cxn>
            </a:cxnLst>
            <a:rect l="l" t="t" r="r" b="b"/>
            <a:pathLst>
              <a:path w="1323342" h="40642">
                <a:moveTo>
                  <a:pt x="9031" y="24014"/>
                </a:moveTo>
                <a:lnTo>
                  <a:pt x="1313831" y="24014"/>
                </a:lnTo>
              </a:path>
            </a:pathLst>
          </a:custGeom>
          <a:ln w="23557">
            <a:solidFill>
              <a:srgbClr val="D8E0F2">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2" name="Freeform 306"/>
          <p:cNvSpPr/>
          <p:nvPr/>
        </p:nvSpPr>
        <p:spPr>
          <a:xfrm>
            <a:off x="9835339" y="5813970"/>
            <a:ext cx="40642" cy="66042"/>
          </a:xfrm>
          <a:custGeom>
            <a:avLst/>
            <a:gdLst>
              <a:gd name="connsiteX0" fmla="*/ 19573 w 40642"/>
              <a:gd name="connsiteY0" fmla="*/ 12693 h 66042"/>
              <a:gd name="connsiteX1" fmla="*/ 19573 w 40642"/>
              <a:gd name="connsiteY1" fmla="*/ 61193 h 66042"/>
            </a:gdLst>
            <a:ahLst/>
            <a:cxnLst>
              <a:cxn ang="0">
                <a:pos x="connsiteX0" y="connsiteY0"/>
              </a:cxn>
              <a:cxn ang="0">
                <a:pos x="connsiteX1" y="connsiteY1"/>
              </a:cxn>
            </a:cxnLst>
            <a:rect l="l" t="t" r="r" b="b"/>
            <a:pathLst>
              <a:path w="40642" h="66042">
                <a:moveTo>
                  <a:pt x="19573" y="12693"/>
                </a:moveTo>
                <a:lnTo>
                  <a:pt x="19573" y="61193"/>
                </a:lnTo>
              </a:path>
            </a:pathLst>
          </a:custGeom>
          <a:ln w="27431">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3" name="Freeform 307"/>
          <p:cNvSpPr/>
          <p:nvPr/>
        </p:nvSpPr>
        <p:spPr>
          <a:xfrm>
            <a:off x="2913839" y="5864770"/>
            <a:ext cx="40642" cy="459742"/>
          </a:xfrm>
          <a:custGeom>
            <a:avLst/>
            <a:gdLst>
              <a:gd name="connsiteX0" fmla="*/ 17782 w 40642"/>
              <a:gd name="connsiteY0" fmla="*/ 10393 h 459742"/>
              <a:gd name="connsiteX1" fmla="*/ 17782 w 40642"/>
              <a:gd name="connsiteY1" fmla="*/ 455756 h 459742"/>
            </a:gdLst>
            <a:ahLst/>
            <a:cxnLst>
              <a:cxn ang="0">
                <a:pos x="connsiteX0" y="connsiteY0"/>
              </a:cxn>
              <a:cxn ang="0">
                <a:pos x="connsiteX1" y="connsiteY1"/>
              </a:cxn>
            </a:cxnLst>
            <a:rect l="l" t="t" r="r" b="b"/>
            <a:pathLst>
              <a:path w="40642" h="459742">
                <a:moveTo>
                  <a:pt x="17782" y="10393"/>
                </a:moveTo>
                <a:lnTo>
                  <a:pt x="17782" y="455756"/>
                </a:lnTo>
              </a:path>
            </a:pathLst>
          </a:custGeom>
          <a:ln w="2743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4" name="Freeform 308"/>
          <p:cNvSpPr/>
          <p:nvPr/>
        </p:nvSpPr>
        <p:spPr>
          <a:xfrm>
            <a:off x="2913839" y="6309270"/>
            <a:ext cx="40642" cy="40642"/>
          </a:xfrm>
          <a:custGeom>
            <a:avLst/>
            <a:gdLst>
              <a:gd name="connsiteX0" fmla="*/ 4066 w 40642"/>
              <a:gd name="connsiteY0" fmla="*/ 23727 h 40642"/>
              <a:gd name="connsiteX1" fmla="*/ 31498 w 40642"/>
              <a:gd name="connsiteY1" fmla="*/ 23727 h 40642"/>
            </a:gdLst>
            <a:ahLst/>
            <a:cxnLst>
              <a:cxn ang="0">
                <a:pos x="connsiteX0" y="connsiteY0"/>
              </a:cxn>
              <a:cxn ang="0">
                <a:pos x="connsiteX1" y="connsiteY1"/>
              </a:cxn>
            </a:cxnLst>
            <a:rect l="l" t="t" r="r" b="b"/>
            <a:pathLst>
              <a:path w="40642" h="40642">
                <a:moveTo>
                  <a:pt x="4066" y="23727"/>
                </a:moveTo>
                <a:lnTo>
                  <a:pt x="31498" y="23727"/>
                </a:lnTo>
              </a:path>
            </a:pathLst>
          </a:custGeom>
          <a:ln w="2494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5" name="Freeform 309"/>
          <p:cNvSpPr/>
          <p:nvPr/>
        </p:nvSpPr>
        <p:spPr>
          <a:xfrm>
            <a:off x="2913839" y="6309270"/>
            <a:ext cx="40642" cy="40642"/>
          </a:xfrm>
          <a:custGeom>
            <a:avLst/>
            <a:gdLst>
              <a:gd name="connsiteX0" fmla="*/ 4066 w 40642"/>
              <a:gd name="connsiteY0" fmla="*/ 23727 h 40642"/>
              <a:gd name="connsiteX1" fmla="*/ 31498 w 40642"/>
              <a:gd name="connsiteY1" fmla="*/ 23727 h 40642"/>
            </a:gdLst>
            <a:ahLst/>
            <a:cxnLst>
              <a:cxn ang="0">
                <a:pos x="connsiteX0" y="connsiteY0"/>
              </a:cxn>
              <a:cxn ang="0">
                <a:pos x="connsiteX1" y="connsiteY1"/>
              </a:cxn>
            </a:cxnLst>
            <a:rect l="l" t="t" r="r" b="b"/>
            <a:pathLst>
              <a:path w="40642" h="40642">
                <a:moveTo>
                  <a:pt x="4066" y="23727"/>
                </a:moveTo>
                <a:lnTo>
                  <a:pt x="31498" y="23727"/>
                </a:lnTo>
              </a:path>
            </a:pathLst>
          </a:custGeom>
          <a:ln w="2494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6" name="Freeform 310"/>
          <p:cNvSpPr/>
          <p:nvPr/>
        </p:nvSpPr>
        <p:spPr>
          <a:xfrm>
            <a:off x="2939239" y="6309270"/>
            <a:ext cx="2783842" cy="40642"/>
          </a:xfrm>
          <a:custGeom>
            <a:avLst/>
            <a:gdLst>
              <a:gd name="connsiteX0" fmla="*/ 6098 w 2783842"/>
              <a:gd name="connsiteY0" fmla="*/ 23727 h 40642"/>
              <a:gd name="connsiteX1" fmla="*/ 2783086 w 2783842"/>
              <a:gd name="connsiteY1" fmla="*/ 23727 h 40642"/>
            </a:gdLst>
            <a:ahLst/>
            <a:cxnLst>
              <a:cxn ang="0">
                <a:pos x="connsiteX0" y="connsiteY0"/>
              </a:cxn>
              <a:cxn ang="0">
                <a:pos x="connsiteX1" y="connsiteY1"/>
              </a:cxn>
            </a:cxnLst>
            <a:rect l="l" t="t" r="r" b="b"/>
            <a:pathLst>
              <a:path w="2783842" h="40642">
                <a:moveTo>
                  <a:pt x="6098" y="23727"/>
                </a:moveTo>
                <a:lnTo>
                  <a:pt x="2783086" y="23727"/>
                </a:lnTo>
              </a:path>
            </a:pathLst>
          </a:custGeom>
          <a:ln w="2494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7" name="Freeform 311"/>
          <p:cNvSpPr/>
          <p:nvPr/>
        </p:nvSpPr>
        <p:spPr>
          <a:xfrm>
            <a:off x="5720539" y="5864770"/>
            <a:ext cx="40642" cy="459742"/>
          </a:xfrm>
          <a:custGeom>
            <a:avLst/>
            <a:gdLst>
              <a:gd name="connsiteX0" fmla="*/ 15502 w 40642"/>
              <a:gd name="connsiteY0" fmla="*/ 10393 h 459742"/>
              <a:gd name="connsiteX1" fmla="*/ 15502 w 40642"/>
              <a:gd name="connsiteY1" fmla="*/ 455756 h 459742"/>
            </a:gdLst>
            <a:ahLst/>
            <a:cxnLst>
              <a:cxn ang="0">
                <a:pos x="connsiteX0" y="connsiteY0"/>
              </a:cxn>
              <a:cxn ang="0">
                <a:pos x="connsiteX1" y="connsiteY1"/>
              </a:cxn>
            </a:cxnLst>
            <a:rect l="l" t="t" r="r" b="b"/>
            <a:pathLst>
              <a:path w="40642" h="459742">
                <a:moveTo>
                  <a:pt x="15502" y="10393"/>
                </a:moveTo>
                <a:lnTo>
                  <a:pt x="15502" y="455756"/>
                </a:lnTo>
              </a:path>
            </a:pathLst>
          </a:custGeom>
          <a:ln w="2743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8" name="Freeform 312"/>
          <p:cNvSpPr/>
          <p:nvPr/>
        </p:nvSpPr>
        <p:spPr>
          <a:xfrm>
            <a:off x="5707839" y="6309270"/>
            <a:ext cx="53342" cy="40642"/>
          </a:xfrm>
          <a:custGeom>
            <a:avLst/>
            <a:gdLst>
              <a:gd name="connsiteX0" fmla="*/ 14486 w 53342"/>
              <a:gd name="connsiteY0" fmla="*/ 23727 h 40642"/>
              <a:gd name="connsiteX1" fmla="*/ 41918 w 53342"/>
              <a:gd name="connsiteY1" fmla="*/ 23727 h 40642"/>
            </a:gdLst>
            <a:ahLst/>
            <a:cxnLst>
              <a:cxn ang="0">
                <a:pos x="connsiteX0" y="connsiteY0"/>
              </a:cxn>
              <a:cxn ang="0">
                <a:pos x="connsiteX1" y="connsiteY1"/>
              </a:cxn>
            </a:cxnLst>
            <a:rect l="l" t="t" r="r" b="b"/>
            <a:pathLst>
              <a:path w="53342" h="40642">
                <a:moveTo>
                  <a:pt x="14486" y="23727"/>
                </a:moveTo>
                <a:lnTo>
                  <a:pt x="41918" y="23727"/>
                </a:lnTo>
              </a:path>
            </a:pathLst>
          </a:custGeom>
          <a:ln w="2494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9" name="Freeform 313"/>
          <p:cNvSpPr/>
          <p:nvPr/>
        </p:nvSpPr>
        <p:spPr>
          <a:xfrm>
            <a:off x="5745939" y="6309270"/>
            <a:ext cx="1399542" cy="40642"/>
          </a:xfrm>
          <a:custGeom>
            <a:avLst/>
            <a:gdLst>
              <a:gd name="connsiteX0" fmla="*/ 3818 w 1399542"/>
              <a:gd name="connsiteY0" fmla="*/ 23727 h 40642"/>
              <a:gd name="connsiteX1" fmla="*/ 1390915 w 1399542"/>
              <a:gd name="connsiteY1" fmla="*/ 23727 h 40642"/>
            </a:gdLst>
            <a:ahLst/>
            <a:cxnLst>
              <a:cxn ang="0">
                <a:pos x="connsiteX0" y="connsiteY0"/>
              </a:cxn>
              <a:cxn ang="0">
                <a:pos x="connsiteX1" y="connsiteY1"/>
              </a:cxn>
            </a:cxnLst>
            <a:rect l="l" t="t" r="r" b="b"/>
            <a:pathLst>
              <a:path w="1399542" h="40642">
                <a:moveTo>
                  <a:pt x="3818" y="23727"/>
                </a:moveTo>
                <a:lnTo>
                  <a:pt x="1390915" y="23727"/>
                </a:lnTo>
              </a:path>
            </a:pathLst>
          </a:custGeom>
          <a:ln w="2494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0" name="Freeform 314"/>
          <p:cNvSpPr/>
          <p:nvPr/>
        </p:nvSpPr>
        <p:spPr>
          <a:xfrm>
            <a:off x="7130239" y="5864770"/>
            <a:ext cx="40642" cy="459742"/>
          </a:xfrm>
          <a:custGeom>
            <a:avLst/>
            <a:gdLst>
              <a:gd name="connsiteX0" fmla="*/ 20457 w 40642"/>
              <a:gd name="connsiteY0" fmla="*/ 10393 h 459742"/>
              <a:gd name="connsiteX1" fmla="*/ 20457 w 40642"/>
              <a:gd name="connsiteY1" fmla="*/ 455756 h 459742"/>
            </a:gdLst>
            <a:ahLst/>
            <a:cxnLst>
              <a:cxn ang="0">
                <a:pos x="connsiteX0" y="connsiteY0"/>
              </a:cxn>
              <a:cxn ang="0">
                <a:pos x="connsiteX1" y="connsiteY1"/>
              </a:cxn>
            </a:cxnLst>
            <a:rect l="l" t="t" r="r" b="b"/>
            <a:pathLst>
              <a:path w="40642" h="459742">
                <a:moveTo>
                  <a:pt x="20457" y="10393"/>
                </a:moveTo>
                <a:lnTo>
                  <a:pt x="20457" y="455756"/>
                </a:lnTo>
              </a:path>
            </a:pathLst>
          </a:custGeom>
          <a:ln w="2743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1" name="Freeform 315"/>
          <p:cNvSpPr/>
          <p:nvPr/>
        </p:nvSpPr>
        <p:spPr>
          <a:xfrm>
            <a:off x="7130239" y="6309270"/>
            <a:ext cx="40642" cy="40642"/>
          </a:xfrm>
          <a:custGeom>
            <a:avLst/>
            <a:gdLst>
              <a:gd name="connsiteX0" fmla="*/ 6741 w 40642"/>
              <a:gd name="connsiteY0" fmla="*/ 23727 h 40642"/>
              <a:gd name="connsiteX1" fmla="*/ 34173 w 40642"/>
              <a:gd name="connsiteY1" fmla="*/ 23727 h 40642"/>
            </a:gdLst>
            <a:ahLst/>
            <a:cxnLst>
              <a:cxn ang="0">
                <a:pos x="connsiteX0" y="connsiteY0"/>
              </a:cxn>
              <a:cxn ang="0">
                <a:pos x="connsiteX1" y="connsiteY1"/>
              </a:cxn>
            </a:cxnLst>
            <a:rect l="l" t="t" r="r" b="b"/>
            <a:pathLst>
              <a:path w="40642" h="40642">
                <a:moveTo>
                  <a:pt x="6741" y="23727"/>
                </a:moveTo>
                <a:lnTo>
                  <a:pt x="34173" y="23727"/>
                </a:lnTo>
              </a:path>
            </a:pathLst>
          </a:custGeom>
          <a:ln w="2494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2" name="Freeform 316"/>
          <p:cNvSpPr/>
          <p:nvPr/>
        </p:nvSpPr>
        <p:spPr>
          <a:xfrm>
            <a:off x="7155639" y="6309270"/>
            <a:ext cx="1361442" cy="40642"/>
          </a:xfrm>
          <a:custGeom>
            <a:avLst/>
            <a:gdLst>
              <a:gd name="connsiteX0" fmla="*/ 8773 w 1361442"/>
              <a:gd name="connsiteY0" fmla="*/ 23727 h 40642"/>
              <a:gd name="connsiteX1" fmla="*/ 1353198 w 1361442"/>
              <a:gd name="connsiteY1" fmla="*/ 23727 h 40642"/>
            </a:gdLst>
            <a:ahLst/>
            <a:cxnLst>
              <a:cxn ang="0">
                <a:pos x="connsiteX0" y="connsiteY0"/>
              </a:cxn>
              <a:cxn ang="0">
                <a:pos x="connsiteX1" y="connsiteY1"/>
              </a:cxn>
            </a:cxnLst>
            <a:rect l="l" t="t" r="r" b="b"/>
            <a:pathLst>
              <a:path w="1361442" h="40642">
                <a:moveTo>
                  <a:pt x="8773" y="23727"/>
                </a:moveTo>
                <a:lnTo>
                  <a:pt x="1353198" y="23727"/>
                </a:lnTo>
              </a:path>
            </a:pathLst>
          </a:custGeom>
          <a:ln w="2494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3" name="Freeform 317"/>
          <p:cNvSpPr/>
          <p:nvPr/>
        </p:nvSpPr>
        <p:spPr>
          <a:xfrm>
            <a:off x="8501839" y="5864770"/>
            <a:ext cx="40642" cy="459742"/>
          </a:xfrm>
          <a:custGeom>
            <a:avLst/>
            <a:gdLst>
              <a:gd name="connsiteX0" fmla="*/ 20715 w 40642"/>
              <a:gd name="connsiteY0" fmla="*/ 10393 h 459742"/>
              <a:gd name="connsiteX1" fmla="*/ 20715 w 40642"/>
              <a:gd name="connsiteY1" fmla="*/ 455756 h 459742"/>
            </a:gdLst>
            <a:ahLst/>
            <a:cxnLst>
              <a:cxn ang="0">
                <a:pos x="connsiteX0" y="connsiteY0"/>
              </a:cxn>
              <a:cxn ang="0">
                <a:pos x="connsiteX1" y="connsiteY1"/>
              </a:cxn>
            </a:cxnLst>
            <a:rect l="l" t="t" r="r" b="b"/>
            <a:pathLst>
              <a:path w="40642" h="459742">
                <a:moveTo>
                  <a:pt x="20715" y="10393"/>
                </a:moveTo>
                <a:lnTo>
                  <a:pt x="20715" y="455756"/>
                </a:lnTo>
              </a:path>
            </a:pathLst>
          </a:custGeom>
          <a:ln w="2743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4" name="Freeform 318"/>
          <p:cNvSpPr/>
          <p:nvPr/>
        </p:nvSpPr>
        <p:spPr>
          <a:xfrm>
            <a:off x="8501839" y="6309270"/>
            <a:ext cx="40642" cy="40642"/>
          </a:xfrm>
          <a:custGeom>
            <a:avLst/>
            <a:gdLst>
              <a:gd name="connsiteX0" fmla="*/ 6998 w 40642"/>
              <a:gd name="connsiteY0" fmla="*/ 23727 h 40642"/>
              <a:gd name="connsiteX1" fmla="*/ 34431 w 40642"/>
              <a:gd name="connsiteY1" fmla="*/ 23727 h 40642"/>
            </a:gdLst>
            <a:ahLst/>
            <a:cxnLst>
              <a:cxn ang="0">
                <a:pos x="connsiteX0" y="connsiteY0"/>
              </a:cxn>
              <a:cxn ang="0">
                <a:pos x="connsiteX1" y="connsiteY1"/>
              </a:cxn>
            </a:cxnLst>
            <a:rect l="l" t="t" r="r" b="b"/>
            <a:pathLst>
              <a:path w="40642" h="40642">
                <a:moveTo>
                  <a:pt x="6998" y="23727"/>
                </a:moveTo>
                <a:lnTo>
                  <a:pt x="34431" y="23727"/>
                </a:lnTo>
              </a:path>
            </a:pathLst>
          </a:custGeom>
          <a:ln w="2494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5" name="Freeform 319"/>
          <p:cNvSpPr/>
          <p:nvPr/>
        </p:nvSpPr>
        <p:spPr>
          <a:xfrm>
            <a:off x="8527239" y="6309270"/>
            <a:ext cx="1323342" cy="40642"/>
          </a:xfrm>
          <a:custGeom>
            <a:avLst/>
            <a:gdLst>
              <a:gd name="connsiteX0" fmla="*/ 9031 w 1323342"/>
              <a:gd name="connsiteY0" fmla="*/ 23727 h 40642"/>
              <a:gd name="connsiteX1" fmla="*/ 1313831 w 1323342"/>
              <a:gd name="connsiteY1" fmla="*/ 23727 h 40642"/>
            </a:gdLst>
            <a:ahLst/>
            <a:cxnLst>
              <a:cxn ang="0">
                <a:pos x="connsiteX0" y="connsiteY0"/>
              </a:cxn>
              <a:cxn ang="0">
                <a:pos x="connsiteX1" y="connsiteY1"/>
              </a:cxn>
            </a:cxnLst>
            <a:rect l="l" t="t" r="r" b="b"/>
            <a:pathLst>
              <a:path w="1323342" h="40642">
                <a:moveTo>
                  <a:pt x="9031" y="23727"/>
                </a:moveTo>
                <a:lnTo>
                  <a:pt x="1313831" y="23727"/>
                </a:lnTo>
              </a:path>
            </a:pathLst>
          </a:custGeom>
          <a:ln w="2494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6" name="Freeform 320"/>
          <p:cNvSpPr/>
          <p:nvPr/>
        </p:nvSpPr>
        <p:spPr>
          <a:xfrm>
            <a:off x="9835339" y="5864770"/>
            <a:ext cx="40642" cy="459742"/>
          </a:xfrm>
          <a:custGeom>
            <a:avLst/>
            <a:gdLst>
              <a:gd name="connsiteX0" fmla="*/ 19573 w 40642"/>
              <a:gd name="connsiteY0" fmla="*/ 10393 h 459742"/>
              <a:gd name="connsiteX1" fmla="*/ 19573 w 40642"/>
              <a:gd name="connsiteY1" fmla="*/ 455756 h 459742"/>
            </a:gdLst>
            <a:ahLst/>
            <a:cxnLst>
              <a:cxn ang="0">
                <a:pos x="connsiteX0" y="connsiteY0"/>
              </a:cxn>
              <a:cxn ang="0">
                <a:pos x="connsiteX1" y="connsiteY1"/>
              </a:cxn>
            </a:cxnLst>
            <a:rect l="l" t="t" r="r" b="b"/>
            <a:pathLst>
              <a:path w="40642" h="459742">
                <a:moveTo>
                  <a:pt x="19573" y="10393"/>
                </a:moveTo>
                <a:lnTo>
                  <a:pt x="19573" y="455756"/>
                </a:lnTo>
              </a:path>
            </a:pathLst>
          </a:custGeom>
          <a:ln w="27431">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7" name="Freeform 321"/>
          <p:cNvSpPr/>
          <p:nvPr/>
        </p:nvSpPr>
        <p:spPr>
          <a:xfrm>
            <a:off x="9835339" y="6309270"/>
            <a:ext cx="40642" cy="40642"/>
          </a:xfrm>
          <a:custGeom>
            <a:avLst/>
            <a:gdLst>
              <a:gd name="connsiteX0" fmla="*/ 5858 w 40642"/>
              <a:gd name="connsiteY0" fmla="*/ 23727 h 40642"/>
              <a:gd name="connsiteX1" fmla="*/ 33290 w 40642"/>
              <a:gd name="connsiteY1" fmla="*/ 23727 h 40642"/>
            </a:gdLst>
            <a:ahLst/>
            <a:cxnLst>
              <a:cxn ang="0">
                <a:pos x="connsiteX0" y="connsiteY0"/>
              </a:cxn>
              <a:cxn ang="0">
                <a:pos x="connsiteX1" y="connsiteY1"/>
              </a:cxn>
            </a:cxnLst>
            <a:rect l="l" t="t" r="r" b="b"/>
            <a:pathLst>
              <a:path w="40642" h="40642">
                <a:moveTo>
                  <a:pt x="5858" y="23727"/>
                </a:moveTo>
                <a:lnTo>
                  <a:pt x="33290" y="23727"/>
                </a:lnTo>
              </a:path>
            </a:pathLst>
          </a:custGeom>
          <a:ln w="2494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8" name="Freeform 322"/>
          <p:cNvSpPr/>
          <p:nvPr/>
        </p:nvSpPr>
        <p:spPr>
          <a:xfrm>
            <a:off x="9835339" y="6309270"/>
            <a:ext cx="40642" cy="40642"/>
          </a:xfrm>
          <a:custGeom>
            <a:avLst/>
            <a:gdLst>
              <a:gd name="connsiteX0" fmla="*/ 5858 w 40642"/>
              <a:gd name="connsiteY0" fmla="*/ 23727 h 40642"/>
              <a:gd name="connsiteX1" fmla="*/ 33290 w 40642"/>
              <a:gd name="connsiteY1" fmla="*/ 23727 h 40642"/>
            </a:gdLst>
            <a:ahLst/>
            <a:cxnLst>
              <a:cxn ang="0">
                <a:pos x="connsiteX0" y="connsiteY0"/>
              </a:cxn>
              <a:cxn ang="0">
                <a:pos x="connsiteX1" y="connsiteY1"/>
              </a:cxn>
            </a:cxnLst>
            <a:rect l="l" t="t" r="r" b="b"/>
            <a:pathLst>
              <a:path w="40642" h="40642">
                <a:moveTo>
                  <a:pt x="5858" y="23727"/>
                </a:moveTo>
                <a:lnTo>
                  <a:pt x="33290" y="23727"/>
                </a:lnTo>
              </a:path>
            </a:pathLst>
          </a:custGeom>
          <a:ln w="2494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9" name="TextBox 324"/>
          <p:cNvSpPr txBox="1"/>
          <p:nvPr/>
        </p:nvSpPr>
        <p:spPr>
          <a:xfrm>
            <a:off x="3387298" y="4739638"/>
            <a:ext cx="1905037" cy="220980"/>
          </a:xfrm>
          <a:prstGeom prst="rect">
            <a:avLst/>
          </a:prstGeom>
          <a:noFill/>
        </p:spPr>
        <p:txBody>
          <a:bodyPr wrap="square" lIns="0" tIns="0" rIns="0" bIns="0" rtlCol="0">
            <a:spAutoFit/>
          </a:bodyPr>
          <a:lstStyle/>
          <a:p>
            <a:pPr marL="0">
              <a:lnSpc>
                <a:spcPct val="100000"/>
              </a:lnSpc>
            </a:pPr>
            <a:r>
              <a:rPr lang="en-US" altLang="zh-CN" sz="1450" b="1" spc="85" dirty="0">
                <a:solidFill>
                  <a:srgbClr val="FEFEFE"/>
                </a:solidFill>
                <a:latin typeface="Calibri"/>
                <a:ea typeface="Calibri"/>
              </a:rPr>
              <a:t>KADRO</a:t>
            </a:r>
            <a:r>
              <a:rPr lang="en-US" altLang="zh-CN" sz="1450" b="1" spc="50" dirty="0">
                <a:solidFill>
                  <a:srgbClr val="FEFEFE"/>
                </a:solidFill>
                <a:latin typeface="Calibri"/>
                <a:cs typeface="Calibri"/>
              </a:rPr>
              <a:t> </a:t>
            </a:r>
            <a:r>
              <a:rPr lang="en-US" altLang="zh-CN" sz="1450" b="1" spc="89" dirty="0">
                <a:solidFill>
                  <a:srgbClr val="FEFEFE"/>
                </a:solidFill>
                <a:latin typeface="Calibri"/>
                <a:ea typeface="Calibri"/>
              </a:rPr>
              <a:t>VE</a:t>
            </a:r>
            <a:r>
              <a:rPr lang="en-US" altLang="zh-CN" sz="1450" b="1" spc="50" dirty="0">
                <a:solidFill>
                  <a:srgbClr val="FEFEFE"/>
                </a:solidFill>
                <a:latin typeface="Calibri"/>
                <a:cs typeface="Calibri"/>
              </a:rPr>
              <a:t> </a:t>
            </a:r>
            <a:r>
              <a:rPr lang="en-US" altLang="zh-CN" sz="1450" b="1" spc="85" dirty="0">
                <a:solidFill>
                  <a:srgbClr val="FEFEFE"/>
                </a:solidFill>
                <a:latin typeface="Calibri"/>
                <a:ea typeface="Calibri"/>
              </a:rPr>
              <a:t>UNVANLAR</a:t>
            </a:r>
          </a:p>
        </p:txBody>
      </p:sp>
      <p:sp>
        <p:nvSpPr>
          <p:cNvPr id="210" name="TextBox 325"/>
          <p:cNvSpPr txBox="1"/>
          <p:nvPr/>
        </p:nvSpPr>
        <p:spPr>
          <a:xfrm>
            <a:off x="5916255" y="4531553"/>
            <a:ext cx="1067596" cy="707590"/>
          </a:xfrm>
          <a:prstGeom prst="rect">
            <a:avLst/>
          </a:prstGeom>
          <a:noFill/>
        </p:spPr>
        <p:txBody>
          <a:bodyPr wrap="square" lIns="0" tIns="0" rIns="0" bIns="0" rtlCol="0">
            <a:spAutoFit/>
          </a:bodyPr>
          <a:lstStyle/>
          <a:p>
            <a:pPr marL="0" indent="172212">
              <a:lnSpc>
                <a:spcPct val="100000"/>
              </a:lnSpc>
            </a:pPr>
            <a:r>
              <a:rPr lang="en-US" altLang="zh-CN" sz="1450" b="1" spc="104" dirty="0">
                <a:solidFill>
                  <a:srgbClr val="FEFEFE"/>
                </a:solidFill>
                <a:latin typeface="Calibri"/>
                <a:ea typeface="Calibri"/>
              </a:rPr>
              <a:t>MA</a:t>
            </a:r>
            <a:r>
              <a:rPr lang="en-US" altLang="zh-CN" sz="1450" b="1" spc="100" dirty="0">
                <a:solidFill>
                  <a:srgbClr val="FEFEFE"/>
                </a:solidFill>
                <a:latin typeface="Calibri"/>
                <a:ea typeface="Calibri"/>
              </a:rPr>
              <a:t>KAM</a:t>
            </a:r>
          </a:p>
          <a:p>
            <a:pPr marL="0" indent="45720">
              <a:lnSpc>
                <a:spcPct val="100000"/>
              </a:lnSpc>
              <a:spcBef>
                <a:spcPts val="179"/>
              </a:spcBef>
            </a:pPr>
            <a:r>
              <a:rPr lang="en-US" altLang="zh-CN" sz="1450" b="1" spc="80" dirty="0">
                <a:solidFill>
                  <a:srgbClr val="FEFEFE"/>
                </a:solidFill>
                <a:latin typeface="Calibri"/>
                <a:ea typeface="Calibri"/>
              </a:rPr>
              <a:t>TAZMİ</a:t>
            </a:r>
            <a:r>
              <a:rPr lang="en-US" altLang="zh-CN" sz="1450" b="1" spc="75" dirty="0">
                <a:solidFill>
                  <a:srgbClr val="FEFEFE"/>
                </a:solidFill>
                <a:latin typeface="Calibri"/>
                <a:ea typeface="Calibri"/>
              </a:rPr>
              <a:t>NATI</a:t>
            </a:r>
          </a:p>
          <a:p>
            <a:pPr marL="0">
              <a:lnSpc>
                <a:spcPct val="100000"/>
              </a:lnSpc>
              <a:spcBef>
                <a:spcPts val="164"/>
              </a:spcBef>
            </a:pPr>
            <a:r>
              <a:rPr lang="en-US" altLang="zh-CN" sz="1450" b="1" spc="80" dirty="0">
                <a:solidFill>
                  <a:srgbClr val="FEFEFE"/>
                </a:solidFill>
                <a:latin typeface="Calibri"/>
                <a:ea typeface="Calibri"/>
              </a:rPr>
              <a:t>GÖS</a:t>
            </a:r>
            <a:r>
              <a:rPr lang="en-US" altLang="zh-CN" sz="1450" b="1" spc="75" dirty="0">
                <a:solidFill>
                  <a:srgbClr val="FEFEFE"/>
                </a:solidFill>
                <a:latin typeface="Calibri"/>
                <a:ea typeface="Calibri"/>
              </a:rPr>
              <a:t>TERGESİ</a:t>
            </a:r>
          </a:p>
        </p:txBody>
      </p:sp>
      <p:sp>
        <p:nvSpPr>
          <p:cNvPr id="211" name="TextBox 326"/>
          <p:cNvSpPr txBox="1"/>
          <p:nvPr/>
        </p:nvSpPr>
        <p:spPr>
          <a:xfrm>
            <a:off x="7309194" y="4531553"/>
            <a:ext cx="1067595" cy="707590"/>
          </a:xfrm>
          <a:prstGeom prst="rect">
            <a:avLst/>
          </a:prstGeom>
          <a:noFill/>
        </p:spPr>
        <p:txBody>
          <a:bodyPr wrap="square" lIns="0" tIns="0" rIns="0" bIns="0" rtlCol="0">
            <a:spAutoFit/>
          </a:bodyPr>
          <a:lstStyle/>
          <a:p>
            <a:pPr marL="0" indent="227076">
              <a:lnSpc>
                <a:spcPct val="100000"/>
              </a:lnSpc>
            </a:pPr>
            <a:r>
              <a:rPr lang="en-US" altLang="zh-CN" sz="1450" b="1" spc="90" dirty="0">
                <a:solidFill>
                  <a:srgbClr val="FEFEFE"/>
                </a:solidFill>
                <a:latin typeface="Calibri"/>
                <a:ea typeface="Calibri"/>
              </a:rPr>
              <a:t>G</a:t>
            </a:r>
            <a:r>
              <a:rPr lang="en-US" altLang="zh-CN" sz="1450" b="1" spc="85" dirty="0">
                <a:solidFill>
                  <a:srgbClr val="FEFEFE"/>
                </a:solidFill>
                <a:latin typeface="Calibri"/>
                <a:ea typeface="Calibri"/>
              </a:rPr>
              <a:t>ÖREV</a:t>
            </a:r>
          </a:p>
          <a:p>
            <a:pPr marL="0" indent="45719">
              <a:lnSpc>
                <a:spcPct val="100000"/>
              </a:lnSpc>
              <a:spcBef>
                <a:spcPts val="179"/>
              </a:spcBef>
            </a:pPr>
            <a:r>
              <a:rPr lang="en-US" altLang="zh-CN" sz="1450" b="1" spc="80" dirty="0">
                <a:solidFill>
                  <a:srgbClr val="FEFEFE"/>
                </a:solidFill>
                <a:latin typeface="Calibri"/>
                <a:ea typeface="Calibri"/>
              </a:rPr>
              <a:t>TAZMİ</a:t>
            </a:r>
            <a:r>
              <a:rPr lang="en-US" altLang="zh-CN" sz="1450" b="1" spc="75" dirty="0">
                <a:solidFill>
                  <a:srgbClr val="FEFEFE"/>
                </a:solidFill>
                <a:latin typeface="Calibri"/>
                <a:ea typeface="Calibri"/>
              </a:rPr>
              <a:t>NATI</a:t>
            </a:r>
          </a:p>
          <a:p>
            <a:pPr marL="0">
              <a:lnSpc>
                <a:spcPct val="100000"/>
              </a:lnSpc>
              <a:spcBef>
                <a:spcPts val="164"/>
              </a:spcBef>
            </a:pPr>
            <a:r>
              <a:rPr lang="en-US" altLang="zh-CN" sz="1450" b="1" spc="80" dirty="0">
                <a:solidFill>
                  <a:srgbClr val="FEFEFE"/>
                </a:solidFill>
                <a:latin typeface="Calibri"/>
                <a:ea typeface="Calibri"/>
              </a:rPr>
              <a:t>GÖS</a:t>
            </a:r>
            <a:r>
              <a:rPr lang="en-US" altLang="zh-CN" sz="1450" b="1" spc="75" dirty="0">
                <a:solidFill>
                  <a:srgbClr val="FEFEFE"/>
                </a:solidFill>
                <a:latin typeface="Calibri"/>
                <a:ea typeface="Calibri"/>
              </a:rPr>
              <a:t>TERGESİ</a:t>
            </a:r>
          </a:p>
        </p:txBody>
      </p:sp>
      <p:sp>
        <p:nvSpPr>
          <p:cNvPr id="212" name="TextBox 327"/>
          <p:cNvSpPr txBox="1"/>
          <p:nvPr/>
        </p:nvSpPr>
        <p:spPr>
          <a:xfrm>
            <a:off x="8705434" y="4531553"/>
            <a:ext cx="976247" cy="707590"/>
          </a:xfrm>
          <a:prstGeom prst="rect">
            <a:avLst/>
          </a:prstGeom>
          <a:noFill/>
        </p:spPr>
        <p:txBody>
          <a:bodyPr wrap="square" lIns="0" tIns="0" rIns="0" bIns="0" rtlCol="0">
            <a:spAutoFit/>
          </a:bodyPr>
          <a:lstStyle/>
          <a:p>
            <a:pPr marL="0" indent="117347">
              <a:lnSpc>
                <a:spcPct val="100000"/>
              </a:lnSpc>
            </a:pPr>
            <a:r>
              <a:rPr lang="en-US" altLang="zh-CN" sz="1450" b="1" spc="90" dirty="0">
                <a:solidFill>
                  <a:srgbClr val="FEFEFE"/>
                </a:solidFill>
                <a:latin typeface="Calibri"/>
                <a:ea typeface="Calibri"/>
              </a:rPr>
              <a:t>TOP</a:t>
            </a:r>
            <a:r>
              <a:rPr lang="en-US" altLang="zh-CN" sz="1450" b="1" spc="85" dirty="0">
                <a:solidFill>
                  <a:srgbClr val="FEFEFE"/>
                </a:solidFill>
                <a:latin typeface="Calibri"/>
                <a:ea typeface="Calibri"/>
              </a:rPr>
              <a:t>LAM</a:t>
            </a:r>
          </a:p>
          <a:p>
            <a:pPr marL="0" indent="182880">
              <a:lnSpc>
                <a:spcPct val="100000"/>
              </a:lnSpc>
              <a:spcBef>
                <a:spcPts val="179"/>
              </a:spcBef>
            </a:pPr>
            <a:r>
              <a:rPr lang="en-US" altLang="zh-CN" sz="1450" b="1" spc="90" dirty="0">
                <a:solidFill>
                  <a:srgbClr val="FEFEFE"/>
                </a:solidFill>
                <a:latin typeface="Calibri"/>
                <a:ea typeface="Calibri"/>
              </a:rPr>
              <a:t>G</a:t>
            </a:r>
            <a:r>
              <a:rPr lang="en-US" altLang="zh-CN" sz="1450" b="1" spc="85" dirty="0">
                <a:solidFill>
                  <a:srgbClr val="FEFEFE"/>
                </a:solidFill>
                <a:latin typeface="Calibri"/>
                <a:ea typeface="Calibri"/>
              </a:rPr>
              <a:t>ÖREV</a:t>
            </a:r>
          </a:p>
          <a:p>
            <a:pPr marL="0">
              <a:lnSpc>
                <a:spcPct val="100000"/>
              </a:lnSpc>
              <a:spcBef>
                <a:spcPts val="164"/>
              </a:spcBef>
            </a:pPr>
            <a:r>
              <a:rPr lang="en-US" altLang="zh-CN" sz="1450" b="1" spc="80" dirty="0">
                <a:solidFill>
                  <a:srgbClr val="FEFEFE"/>
                </a:solidFill>
                <a:latin typeface="Calibri"/>
                <a:ea typeface="Calibri"/>
              </a:rPr>
              <a:t>TAZMİ</a:t>
            </a:r>
            <a:r>
              <a:rPr lang="en-US" altLang="zh-CN" sz="1450" b="1" spc="75" dirty="0">
                <a:solidFill>
                  <a:srgbClr val="FEFEFE"/>
                </a:solidFill>
                <a:latin typeface="Calibri"/>
                <a:ea typeface="Calibri"/>
              </a:rPr>
              <a:t>NATI</a:t>
            </a:r>
          </a:p>
        </p:txBody>
      </p:sp>
      <p:sp>
        <p:nvSpPr>
          <p:cNvPr id="213" name="TextBox 328"/>
          <p:cNvSpPr txBox="1"/>
          <p:nvPr/>
        </p:nvSpPr>
        <p:spPr>
          <a:xfrm>
            <a:off x="2945338" y="5473261"/>
            <a:ext cx="6575094" cy="220980"/>
          </a:xfrm>
          <a:prstGeom prst="rect">
            <a:avLst/>
          </a:prstGeom>
          <a:noFill/>
        </p:spPr>
        <p:txBody>
          <a:bodyPr wrap="square" lIns="0" tIns="0" rIns="0" bIns="0" rtlCol="0">
            <a:spAutoFit/>
          </a:bodyPr>
          <a:lstStyle/>
          <a:p>
            <a:pPr marL="0">
              <a:lnSpc>
                <a:spcPct val="100000"/>
              </a:lnSpc>
              <a:tabLst>
                <a:tab pos="3292481" algn="l"/>
                <a:tab pos="4685420" algn="l"/>
                <a:tab pos="6037465" algn="l"/>
              </a:tabLst>
            </a:pPr>
            <a:r>
              <a:rPr lang="en-US" altLang="zh-CN" sz="1450" spc="69" dirty="0">
                <a:solidFill>
                  <a:srgbClr val="000000"/>
                </a:solidFill>
                <a:latin typeface="Calibri"/>
                <a:ea typeface="Calibri"/>
              </a:rPr>
              <a:t>Genel</a:t>
            </a:r>
            <a:r>
              <a:rPr lang="en-US" altLang="zh-CN" sz="1450" spc="64" dirty="0">
                <a:solidFill>
                  <a:srgbClr val="000000"/>
                </a:solidFill>
                <a:latin typeface="Calibri"/>
                <a:cs typeface="Calibri"/>
              </a:rPr>
              <a:t> </a:t>
            </a:r>
            <a:r>
              <a:rPr lang="en-US" altLang="zh-CN" sz="1450" spc="60" dirty="0">
                <a:solidFill>
                  <a:srgbClr val="000000"/>
                </a:solidFill>
                <a:latin typeface="Calibri"/>
                <a:ea typeface="Calibri"/>
              </a:rPr>
              <a:t>Sekreter	</a:t>
            </a:r>
            <a:r>
              <a:rPr lang="en-US" altLang="zh-CN" sz="1450" spc="69" dirty="0">
                <a:solidFill>
                  <a:srgbClr val="000000"/>
                </a:solidFill>
                <a:latin typeface="Calibri"/>
                <a:ea typeface="Calibri"/>
              </a:rPr>
              <a:t>2000	6000	</a:t>
            </a:r>
            <a:r>
              <a:rPr lang="en-US" altLang="zh-CN" sz="1450" spc="60" dirty="0">
                <a:solidFill>
                  <a:srgbClr val="000000"/>
                </a:solidFill>
                <a:latin typeface="Calibri"/>
                <a:ea typeface="Calibri"/>
              </a:rPr>
              <a:t>8000</a:t>
            </a:r>
          </a:p>
        </p:txBody>
      </p:sp>
      <p:sp>
        <p:nvSpPr>
          <p:cNvPr id="214" name="TextBox 329"/>
          <p:cNvSpPr txBox="1"/>
          <p:nvPr/>
        </p:nvSpPr>
        <p:spPr>
          <a:xfrm>
            <a:off x="2945338" y="5914378"/>
            <a:ext cx="6575094" cy="253206"/>
          </a:xfrm>
          <a:prstGeom prst="rect">
            <a:avLst/>
          </a:prstGeom>
          <a:noFill/>
        </p:spPr>
        <p:txBody>
          <a:bodyPr wrap="square" lIns="0" tIns="0" rIns="0" bIns="0" rtlCol="0">
            <a:spAutoFit/>
          </a:bodyPr>
          <a:lstStyle/>
          <a:p>
            <a:pPr marL="0">
              <a:lnSpc>
                <a:spcPct val="114583"/>
              </a:lnSpc>
              <a:tabLst>
                <a:tab pos="3292481" algn="l"/>
                <a:tab pos="4685420" algn="l"/>
                <a:tab pos="6037465" algn="l"/>
              </a:tabLst>
            </a:pPr>
            <a:r>
              <a:rPr lang="en-US" altLang="zh-CN" sz="1450" spc="44" dirty="0">
                <a:solidFill>
                  <a:srgbClr val="000000"/>
                </a:solidFill>
                <a:latin typeface="Calibri"/>
                <a:ea typeface="Calibri"/>
              </a:rPr>
              <a:t>İç</a:t>
            </a:r>
            <a:r>
              <a:rPr lang="en-US" altLang="zh-CN" sz="1450" spc="44" dirty="0">
                <a:solidFill>
                  <a:srgbClr val="000000"/>
                </a:solidFill>
                <a:latin typeface="Calibri"/>
                <a:cs typeface="Calibri"/>
              </a:rPr>
              <a:t> </a:t>
            </a:r>
            <a:r>
              <a:rPr lang="en-US" altLang="zh-CN" sz="1450" spc="64" dirty="0">
                <a:solidFill>
                  <a:srgbClr val="000000"/>
                </a:solidFill>
                <a:latin typeface="Calibri"/>
                <a:ea typeface="Calibri"/>
              </a:rPr>
              <a:t>Denetçi	</a:t>
            </a:r>
            <a:r>
              <a:rPr lang="en-US" altLang="zh-CN" sz="1450" spc="69" dirty="0">
                <a:solidFill>
                  <a:srgbClr val="000000"/>
                </a:solidFill>
                <a:latin typeface="Calibri"/>
                <a:ea typeface="Calibri"/>
              </a:rPr>
              <a:t>2000	6000	</a:t>
            </a:r>
            <a:r>
              <a:rPr lang="en-US" altLang="zh-CN" sz="1450" spc="60" dirty="0">
                <a:solidFill>
                  <a:srgbClr val="000000"/>
                </a:solidFill>
                <a:latin typeface="Calibri"/>
                <a:ea typeface="Calibri"/>
              </a:rPr>
              <a:t>8000</a:t>
            </a:r>
          </a:p>
        </p:txBody>
      </p:sp>
    </p:spTree>
    <p:extLst>
      <p:ext uri="{BB962C8B-B14F-4D97-AF65-F5344CB8AC3E}">
        <p14:creationId xmlns:p14="http://schemas.microsoft.com/office/powerpoint/2010/main" val="3017640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idx="1"/>
          </p:nvPr>
        </p:nvSpPr>
        <p:spPr/>
        <p:txBody>
          <a:bodyPr>
            <a:normAutofit fontScale="97500"/>
          </a:bodyPr>
          <a:lstStyle/>
          <a:p>
            <a:pPr marL="0" indent="0" algn="ctr">
              <a:buNone/>
            </a:pPr>
            <a:r>
              <a:rPr lang="tr-TR" dirty="0" smtClean="0"/>
              <a:t>TRABZON</a:t>
            </a:r>
            <a:r>
              <a:rPr lang="en-US" dirty="0" smtClean="0"/>
              <a:t> ÜNİVERSİTESİ</a:t>
            </a:r>
            <a:endParaRPr lang="tr-TR" dirty="0" smtClean="0"/>
          </a:p>
          <a:p>
            <a:pPr marL="0" indent="0" algn="ctr">
              <a:buNone/>
            </a:pPr>
            <a:r>
              <a:rPr lang="tr-TR" dirty="0"/>
              <a:t/>
            </a:r>
            <a:br>
              <a:rPr lang="tr-TR" dirty="0"/>
            </a:br>
            <a:r>
              <a:rPr lang="tr-TR" dirty="0" smtClean="0"/>
              <a:t>STRATEJİ GELİŞTİRME DAİRE BAŞKANLIĞI</a:t>
            </a:r>
            <a:endParaRPr lang="tr-TR" dirty="0"/>
          </a:p>
          <a:p>
            <a:pPr marL="0" indent="0" algn="ctr">
              <a:buNone/>
            </a:pPr>
            <a:endParaRPr lang="tr-TR" dirty="0" smtClean="0"/>
          </a:p>
          <a:p>
            <a:pPr marL="0" marR="45720" lvl="0" indent="0" algn="ctr">
              <a:lnSpc>
                <a:spcPct val="100000"/>
              </a:lnSpc>
              <a:spcBef>
                <a:spcPct val="20000"/>
              </a:spcBef>
              <a:buClr>
                <a:srgbClr val="0BD0D9"/>
              </a:buClr>
              <a:buSzPct val="95000"/>
              <a:buNone/>
            </a:pPr>
            <a:endParaRPr lang="tr-TR" dirty="0" smtClean="0"/>
          </a:p>
          <a:p>
            <a:pPr marL="0" marR="45720" lvl="0" indent="0" algn="ctr">
              <a:lnSpc>
                <a:spcPct val="100000"/>
              </a:lnSpc>
              <a:spcBef>
                <a:spcPct val="20000"/>
              </a:spcBef>
              <a:buClr>
                <a:srgbClr val="0BD0D9"/>
              </a:buClr>
              <a:buSzPct val="95000"/>
              <a:buNone/>
            </a:pPr>
            <a:r>
              <a:rPr lang="tr-TR" sz="4400" dirty="0" smtClean="0">
                <a:solidFill>
                  <a:prstClr val="black"/>
                </a:solidFill>
                <a:latin typeface="Constantia"/>
              </a:rPr>
              <a:t>07.06.2023</a:t>
            </a:r>
            <a:endParaRPr lang="tr-TR" dirty="0">
              <a:solidFill>
                <a:schemeClr val="bg1"/>
              </a:solidFill>
            </a:endParaRPr>
          </a:p>
        </p:txBody>
      </p:sp>
    </p:spTree>
    <p:extLst>
      <p:ext uri="{BB962C8B-B14F-4D97-AF65-F5344CB8AC3E}">
        <p14:creationId xmlns:p14="http://schemas.microsoft.com/office/powerpoint/2010/main" val="26237544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76302" y="173932"/>
            <a:ext cx="10515600" cy="1325563"/>
          </a:xfrm>
        </p:spPr>
        <p:txBody>
          <a:bodyPr/>
          <a:lstStyle/>
          <a:p>
            <a:pPr lvl="0"/>
            <a:r>
              <a:rPr lang="en-US" altLang="zh-CN" b="1" dirty="0">
                <a:solidFill>
                  <a:schemeClr val="accent2"/>
                </a:solidFill>
                <a:latin typeface="Times New Roman"/>
                <a:ea typeface="Times New Roman"/>
              </a:rPr>
              <a:t>Memurların</a:t>
            </a:r>
            <a:r>
              <a:rPr lang="en-US" altLang="zh-CN" b="1" dirty="0">
                <a:solidFill>
                  <a:schemeClr val="accent2"/>
                </a:solidFill>
                <a:latin typeface="Times New Roman"/>
                <a:ea typeface="宋体" panose="02010600030101010101" pitchFamily="2" charset="-122"/>
                <a:cs typeface="Times New Roman"/>
              </a:rPr>
              <a:t> </a:t>
            </a:r>
            <a:r>
              <a:rPr lang="en-US" altLang="zh-CN" b="1" dirty="0">
                <a:solidFill>
                  <a:schemeClr val="accent2"/>
                </a:solidFill>
                <a:latin typeface="Times New Roman"/>
                <a:ea typeface="Times New Roman"/>
              </a:rPr>
              <a:t>Mali</a:t>
            </a:r>
            <a:r>
              <a:rPr lang="en-US" altLang="zh-CN" b="1"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ve</a:t>
            </a:r>
            <a:r>
              <a:rPr lang="en-US" altLang="zh-CN" b="1"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Sosyal</a:t>
            </a:r>
            <a:r>
              <a:rPr lang="en-US" altLang="zh-CN" b="1" spc="15"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Hakları</a:t>
            </a:r>
            <a:r>
              <a:rPr lang="en-US" altLang="zh-CN" b="1" dirty="0">
                <a:solidFill>
                  <a:schemeClr val="accent2"/>
                </a:solidFill>
                <a:latin typeface="Times New Roman"/>
                <a:ea typeface="Times New Roman"/>
              </a:rPr>
              <a:t/>
            </a:r>
            <a:br>
              <a:rPr lang="en-US" altLang="zh-CN" b="1" dirty="0">
                <a:solidFill>
                  <a:schemeClr val="accent2"/>
                </a:solidFill>
                <a:latin typeface="Times New Roman"/>
                <a:ea typeface="Times New Roman"/>
              </a:rPr>
            </a:br>
            <a:endParaRPr lang="tr-TR" dirty="0">
              <a:solidFill>
                <a:schemeClr val="accent2"/>
              </a:solidFill>
            </a:endParaRPr>
          </a:p>
        </p:txBody>
      </p:sp>
      <p:sp>
        <p:nvSpPr>
          <p:cNvPr id="3" name="İçerik Yer Tutucusu 2"/>
          <p:cNvSpPr>
            <a:spLocks noGrp="1"/>
          </p:cNvSpPr>
          <p:nvPr>
            <p:ph idx="1"/>
          </p:nvPr>
        </p:nvSpPr>
        <p:spPr>
          <a:xfrm>
            <a:off x="1886988" y="1069166"/>
            <a:ext cx="10091652" cy="5123815"/>
          </a:xfrm>
        </p:spPr>
        <p:txBody>
          <a:bodyPr>
            <a:normAutofit/>
          </a:bodyPr>
          <a:lstStyle/>
          <a:p>
            <a:pPr marL="0" lvl="0" indent="0">
              <a:lnSpc>
                <a:spcPts val="634"/>
              </a:lnSpc>
              <a:spcBef>
                <a:spcPts val="0"/>
              </a:spcBef>
              <a:buNone/>
            </a:pPr>
            <a:endParaRPr lang="en-US" sz="1800" dirty="0">
              <a:solidFill>
                <a:prstClr val="black"/>
              </a:solidFill>
            </a:endParaRPr>
          </a:p>
          <a:p>
            <a:pPr marL="57911" lvl="0" indent="0" algn="just" hangingPunct="0">
              <a:lnSpc>
                <a:spcPct val="95416"/>
              </a:lnSpc>
              <a:spcBef>
                <a:spcPts val="0"/>
              </a:spcBef>
              <a:buNone/>
            </a:pPr>
            <a:r>
              <a:rPr lang="en-US" altLang="zh-CN" sz="1800" b="1" spc="40" dirty="0">
                <a:solidFill>
                  <a:srgbClr val="043092"/>
                </a:solidFill>
                <a:latin typeface="Times New Roman"/>
                <a:ea typeface="Times New Roman"/>
              </a:rPr>
              <a:t>10</a:t>
            </a:r>
            <a:r>
              <a:rPr lang="en-US" altLang="zh-CN" sz="1800" b="1" spc="34" dirty="0">
                <a:solidFill>
                  <a:srgbClr val="043092"/>
                </a:solidFill>
                <a:latin typeface="Times New Roman"/>
                <a:ea typeface="Times New Roman"/>
              </a:rPr>
              <a:t>-</a:t>
            </a:r>
            <a:r>
              <a:rPr lang="en-US" altLang="zh-CN" sz="1800" b="1" spc="20" dirty="0">
                <a:solidFill>
                  <a:srgbClr val="043092"/>
                </a:solidFill>
                <a:latin typeface="Times New Roman"/>
                <a:ea typeface="宋体" panose="02010600030101010101" pitchFamily="2" charset="-122"/>
                <a:cs typeface="Times New Roman"/>
              </a:rPr>
              <a:t> </a:t>
            </a:r>
            <a:r>
              <a:rPr lang="en-US" altLang="zh-CN" sz="1800" b="1" spc="34" dirty="0" err="1">
                <a:solidFill>
                  <a:srgbClr val="043092"/>
                </a:solidFill>
                <a:latin typeface="Times New Roman"/>
                <a:ea typeface="Times New Roman"/>
              </a:rPr>
              <a:t>Aile</a:t>
            </a:r>
            <a:r>
              <a:rPr lang="en-US" altLang="zh-CN" sz="1800" b="1" spc="25" dirty="0">
                <a:solidFill>
                  <a:srgbClr val="043092"/>
                </a:solidFill>
                <a:latin typeface="Times New Roman"/>
                <a:ea typeface="宋体" panose="02010600030101010101" pitchFamily="2" charset="-122"/>
                <a:cs typeface="Times New Roman"/>
              </a:rPr>
              <a:t> </a:t>
            </a:r>
            <a:r>
              <a:rPr lang="en-US" altLang="zh-CN" sz="1800" b="1" spc="44" dirty="0" err="1">
                <a:solidFill>
                  <a:srgbClr val="043092"/>
                </a:solidFill>
                <a:latin typeface="Times New Roman"/>
                <a:ea typeface="Times New Roman"/>
              </a:rPr>
              <a:t>Yardımı</a:t>
            </a:r>
            <a:r>
              <a:rPr lang="en-US" altLang="zh-CN" sz="1800" b="1" spc="20" dirty="0">
                <a:solidFill>
                  <a:srgbClr val="043092"/>
                </a:solidFill>
                <a:latin typeface="Times New Roman"/>
                <a:ea typeface="宋体" panose="02010600030101010101" pitchFamily="2" charset="-122"/>
                <a:cs typeface="Times New Roman"/>
              </a:rPr>
              <a:t> </a:t>
            </a:r>
            <a:r>
              <a:rPr lang="en-US" altLang="zh-CN" sz="1800" b="1" spc="44" dirty="0" err="1">
                <a:solidFill>
                  <a:srgbClr val="043092"/>
                </a:solidFill>
                <a:latin typeface="Times New Roman"/>
                <a:ea typeface="Times New Roman"/>
              </a:rPr>
              <a:t>Ödeneği</a:t>
            </a:r>
            <a:r>
              <a:rPr lang="en-US" altLang="zh-CN" sz="1800" b="1" spc="34" dirty="0">
                <a:solidFill>
                  <a:srgbClr val="043092"/>
                </a:solidFill>
                <a:latin typeface="Times New Roman"/>
                <a:ea typeface="Times New Roman"/>
              </a:rPr>
              <a:t>:</a:t>
            </a:r>
            <a:r>
              <a:rPr lang="en-US" altLang="zh-CN" sz="1800" b="1" spc="25" dirty="0">
                <a:solidFill>
                  <a:srgbClr val="043092"/>
                </a:solidFill>
                <a:latin typeface="Times New Roman"/>
                <a:ea typeface="宋体" panose="02010600030101010101" pitchFamily="2" charset="-122"/>
                <a:cs typeface="Times New Roman"/>
              </a:rPr>
              <a:t> </a:t>
            </a:r>
            <a:r>
              <a:rPr lang="en-US" altLang="zh-CN" sz="1800" spc="34" dirty="0" err="1">
                <a:solidFill>
                  <a:srgbClr val="043092"/>
                </a:solidFill>
                <a:latin typeface="Times New Roman"/>
                <a:ea typeface="Times New Roman"/>
              </a:rPr>
              <a:t>Gösterge</a:t>
            </a:r>
            <a:r>
              <a:rPr lang="en-US" altLang="zh-CN" sz="1800" spc="20" dirty="0">
                <a:solidFill>
                  <a:srgbClr val="043092"/>
                </a:solidFill>
                <a:latin typeface="Times New Roman"/>
                <a:ea typeface="宋体" panose="02010600030101010101" pitchFamily="2" charset="-122"/>
                <a:cs typeface="Times New Roman"/>
              </a:rPr>
              <a:t> </a:t>
            </a:r>
            <a:r>
              <a:rPr lang="en-US" altLang="zh-CN" sz="1800" spc="44" dirty="0" err="1">
                <a:solidFill>
                  <a:srgbClr val="043092"/>
                </a:solidFill>
                <a:latin typeface="Times New Roman"/>
                <a:ea typeface="Times New Roman"/>
              </a:rPr>
              <a:t>rakamı</a:t>
            </a:r>
            <a:r>
              <a:rPr lang="en-US" altLang="zh-CN" sz="1800" spc="25" dirty="0">
                <a:solidFill>
                  <a:srgbClr val="043092"/>
                </a:solidFill>
                <a:latin typeface="Times New Roman"/>
                <a:ea typeface="宋体" panose="02010600030101010101" pitchFamily="2" charset="-122"/>
                <a:cs typeface="Times New Roman"/>
              </a:rPr>
              <a:t> </a:t>
            </a:r>
            <a:r>
              <a:rPr lang="en-US" altLang="zh-CN" sz="1800" spc="30" dirty="0" err="1">
                <a:solidFill>
                  <a:srgbClr val="043092"/>
                </a:solidFill>
                <a:latin typeface="Times New Roman"/>
                <a:ea typeface="Times New Roman"/>
              </a:rPr>
              <a:t>ile</a:t>
            </a:r>
            <a:r>
              <a:rPr lang="en-US" altLang="zh-CN" sz="1800" spc="20" dirty="0">
                <a:solidFill>
                  <a:srgbClr val="043092"/>
                </a:solidFill>
                <a:latin typeface="Times New Roman"/>
                <a:ea typeface="宋体" panose="02010600030101010101" pitchFamily="2" charset="-122"/>
                <a:cs typeface="Times New Roman"/>
              </a:rPr>
              <a:t> </a:t>
            </a:r>
            <a:r>
              <a:rPr lang="en-US" altLang="zh-CN" sz="1800" spc="34" dirty="0" err="1">
                <a:solidFill>
                  <a:srgbClr val="043092"/>
                </a:solidFill>
                <a:latin typeface="Times New Roman"/>
                <a:ea typeface="Times New Roman"/>
              </a:rPr>
              <a:t>aylık</a:t>
            </a:r>
            <a:r>
              <a:rPr lang="en-US" altLang="zh-CN" sz="1800" spc="25" dirty="0">
                <a:solidFill>
                  <a:srgbClr val="043092"/>
                </a:solidFill>
                <a:latin typeface="Times New Roman"/>
                <a:ea typeface="宋体" panose="02010600030101010101" pitchFamily="2" charset="-122"/>
                <a:cs typeface="Times New Roman"/>
              </a:rPr>
              <a:t> </a:t>
            </a:r>
            <a:r>
              <a:rPr lang="en-US" altLang="zh-CN" sz="1800" spc="34" dirty="0" err="1">
                <a:solidFill>
                  <a:srgbClr val="043092"/>
                </a:solidFill>
                <a:latin typeface="Times New Roman"/>
                <a:ea typeface="Times New Roman"/>
              </a:rPr>
              <a:t>katsayının</a:t>
            </a:r>
            <a:r>
              <a:rPr lang="en-US" altLang="zh-CN" sz="1800" spc="20" dirty="0">
                <a:solidFill>
                  <a:srgbClr val="043092"/>
                </a:solidFill>
                <a:latin typeface="Times New Roman"/>
                <a:ea typeface="宋体" panose="02010600030101010101" pitchFamily="2" charset="-122"/>
                <a:cs typeface="Times New Roman"/>
              </a:rPr>
              <a:t> </a:t>
            </a:r>
            <a:r>
              <a:rPr lang="en-US" altLang="zh-CN" sz="1800" spc="40" dirty="0" err="1">
                <a:solidFill>
                  <a:srgbClr val="043092"/>
                </a:solidFill>
                <a:latin typeface="Times New Roman"/>
                <a:ea typeface="Times New Roman"/>
              </a:rPr>
              <a:t>çarpımı</a:t>
            </a:r>
            <a:r>
              <a:rPr lang="en-US" altLang="zh-CN" sz="1800" spc="25" dirty="0">
                <a:solidFill>
                  <a:srgbClr val="043092"/>
                </a:solidFill>
                <a:latin typeface="Times New Roman"/>
                <a:ea typeface="宋体" panose="02010600030101010101" pitchFamily="2" charset="-122"/>
                <a:cs typeface="Times New Roman"/>
              </a:rPr>
              <a:t> </a:t>
            </a:r>
            <a:r>
              <a:rPr lang="en-US" altLang="zh-CN" sz="1800" spc="40" dirty="0" err="1">
                <a:solidFill>
                  <a:srgbClr val="043092"/>
                </a:solidFill>
                <a:latin typeface="Times New Roman"/>
                <a:ea typeface="Times New Roman"/>
              </a:rPr>
              <a:t>sonucu</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bulunan</a:t>
            </a:r>
            <a:r>
              <a:rPr lang="en-US" altLang="zh-CN" sz="1800" spc="2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miktardır</a:t>
            </a:r>
            <a:r>
              <a:rPr lang="en-US" altLang="zh-CN" sz="1800" dirty="0">
                <a:solidFill>
                  <a:srgbClr val="043092"/>
                </a:solidFill>
                <a:latin typeface="Times New Roman"/>
                <a:ea typeface="Times New Roman"/>
              </a:rPr>
              <a:t>.</a:t>
            </a:r>
            <a:r>
              <a:rPr lang="en-US" altLang="zh-CN" sz="1800" spc="20" dirty="0">
                <a:solidFill>
                  <a:srgbClr val="043092"/>
                </a:solidFill>
                <a:latin typeface="Times New Roman"/>
                <a:ea typeface="宋体" panose="02010600030101010101" pitchFamily="2" charset="-122"/>
                <a:cs typeface="Times New Roman"/>
              </a:rPr>
              <a:t>  </a:t>
            </a:r>
            <a:r>
              <a:rPr lang="en-US" altLang="zh-CN" sz="1800" dirty="0">
                <a:solidFill>
                  <a:srgbClr val="043092"/>
                </a:solidFill>
                <a:latin typeface="Times New Roman"/>
                <a:ea typeface="Times New Roman"/>
              </a:rPr>
              <a:t>657</a:t>
            </a:r>
            <a:r>
              <a:rPr lang="en-US" altLang="zh-CN" sz="1800" spc="2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sayılı</a:t>
            </a:r>
            <a:r>
              <a:rPr lang="en-US" altLang="zh-CN" sz="1800" spc="2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Kanunun</a:t>
            </a:r>
            <a:r>
              <a:rPr lang="en-US" altLang="zh-CN" sz="1800" spc="20" dirty="0">
                <a:solidFill>
                  <a:srgbClr val="043092"/>
                </a:solidFill>
                <a:latin typeface="Times New Roman"/>
                <a:ea typeface="宋体" panose="02010600030101010101" pitchFamily="2" charset="-122"/>
                <a:cs typeface="Times New Roman"/>
              </a:rPr>
              <a:t>  </a:t>
            </a:r>
            <a:r>
              <a:rPr lang="en-US" altLang="zh-CN" sz="1800" dirty="0">
                <a:solidFill>
                  <a:srgbClr val="043092"/>
                </a:solidFill>
                <a:latin typeface="Times New Roman"/>
                <a:ea typeface="Times New Roman"/>
              </a:rPr>
              <a:t>202’nci</a:t>
            </a:r>
            <a:r>
              <a:rPr lang="en-US" altLang="zh-CN" sz="1800" spc="2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maddesi</a:t>
            </a:r>
            <a:r>
              <a:rPr lang="en-US" altLang="zh-CN" sz="1800" spc="25"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ve</a:t>
            </a:r>
            <a:r>
              <a:rPr lang="en-US" altLang="zh-CN" sz="1800" spc="2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Toplu</a:t>
            </a:r>
            <a:r>
              <a:rPr lang="en-US" altLang="zh-CN" sz="1800" spc="2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Sözleşmeyle</a:t>
            </a:r>
            <a:r>
              <a:rPr lang="en-US" altLang="zh-CN" sz="1800" dirty="0">
                <a:solidFill>
                  <a:srgbClr val="043092"/>
                </a:solidFill>
                <a:latin typeface="Times New Roman"/>
                <a:ea typeface="宋体" panose="02010600030101010101" pitchFamily="2" charset="-122"/>
                <a:cs typeface="Times New Roman"/>
              </a:rPr>
              <a:t> </a:t>
            </a:r>
            <a:r>
              <a:rPr lang="en-US" altLang="zh-CN" sz="1800" spc="44" dirty="0" err="1">
                <a:solidFill>
                  <a:srgbClr val="043092"/>
                </a:solidFill>
                <a:latin typeface="Times New Roman"/>
                <a:ea typeface="Times New Roman"/>
              </a:rPr>
              <a:t>düzenlenen</a:t>
            </a:r>
            <a:r>
              <a:rPr lang="en-US" altLang="zh-CN" sz="1800" spc="25" dirty="0">
                <a:solidFill>
                  <a:srgbClr val="043092"/>
                </a:solidFill>
                <a:latin typeface="Times New Roman"/>
                <a:ea typeface="宋体" panose="02010600030101010101" pitchFamily="2" charset="-122"/>
                <a:cs typeface="Times New Roman"/>
              </a:rPr>
              <a:t> </a:t>
            </a:r>
            <a:r>
              <a:rPr lang="en-US" altLang="zh-CN" sz="1800" spc="44" dirty="0" err="1">
                <a:solidFill>
                  <a:srgbClr val="043092"/>
                </a:solidFill>
                <a:latin typeface="Times New Roman"/>
                <a:ea typeface="Times New Roman"/>
              </a:rPr>
              <a:t>aile</a:t>
            </a:r>
            <a:r>
              <a:rPr lang="en-US" altLang="zh-CN" sz="1800" spc="30" dirty="0">
                <a:solidFill>
                  <a:srgbClr val="043092"/>
                </a:solidFill>
                <a:latin typeface="Times New Roman"/>
                <a:ea typeface="宋体" panose="02010600030101010101" pitchFamily="2" charset="-122"/>
                <a:cs typeface="Times New Roman"/>
              </a:rPr>
              <a:t> </a:t>
            </a:r>
            <a:r>
              <a:rPr lang="en-US" altLang="zh-CN" sz="1800" spc="50" dirty="0" err="1">
                <a:solidFill>
                  <a:srgbClr val="043092"/>
                </a:solidFill>
                <a:latin typeface="Times New Roman"/>
                <a:ea typeface="Times New Roman"/>
              </a:rPr>
              <a:t>yardımı</a:t>
            </a:r>
            <a:r>
              <a:rPr lang="en-US" altLang="zh-CN" sz="1800" spc="25" dirty="0">
                <a:solidFill>
                  <a:srgbClr val="043092"/>
                </a:solidFill>
                <a:latin typeface="Times New Roman"/>
                <a:ea typeface="宋体" panose="02010600030101010101" pitchFamily="2" charset="-122"/>
                <a:cs typeface="Times New Roman"/>
              </a:rPr>
              <a:t>  </a:t>
            </a:r>
            <a:r>
              <a:rPr lang="en-US" altLang="zh-CN" sz="1800" spc="44" dirty="0" err="1">
                <a:solidFill>
                  <a:srgbClr val="043092"/>
                </a:solidFill>
                <a:latin typeface="Times New Roman"/>
                <a:ea typeface="Times New Roman"/>
              </a:rPr>
              <a:t>ödeneği</a:t>
            </a:r>
            <a:r>
              <a:rPr lang="en-US" altLang="zh-CN" sz="1800" spc="44" dirty="0">
                <a:solidFill>
                  <a:srgbClr val="043092"/>
                </a:solidFill>
                <a:latin typeface="Times New Roman"/>
                <a:ea typeface="Times New Roman"/>
              </a:rPr>
              <a:t>,</a:t>
            </a:r>
            <a:r>
              <a:rPr lang="en-US" altLang="zh-CN" sz="1800" spc="34" dirty="0">
                <a:solidFill>
                  <a:srgbClr val="043092"/>
                </a:solidFill>
                <a:latin typeface="Times New Roman"/>
                <a:ea typeface="宋体" panose="02010600030101010101" pitchFamily="2" charset="-122"/>
                <a:cs typeface="Times New Roman"/>
              </a:rPr>
              <a:t> </a:t>
            </a:r>
            <a:r>
              <a:rPr lang="en-US" altLang="zh-CN" sz="1800" spc="44" dirty="0" err="1">
                <a:solidFill>
                  <a:srgbClr val="043092"/>
                </a:solidFill>
                <a:latin typeface="Times New Roman"/>
                <a:ea typeface="Times New Roman"/>
              </a:rPr>
              <a:t>çalışmayan</a:t>
            </a:r>
            <a:r>
              <a:rPr lang="en-US" altLang="zh-CN" sz="1800" spc="25" dirty="0">
                <a:solidFill>
                  <a:srgbClr val="043092"/>
                </a:solidFill>
                <a:latin typeface="Times New Roman"/>
                <a:ea typeface="宋体" panose="02010600030101010101" pitchFamily="2" charset="-122"/>
                <a:cs typeface="Times New Roman"/>
              </a:rPr>
              <a:t> </a:t>
            </a:r>
            <a:r>
              <a:rPr lang="en-US" altLang="zh-CN" sz="1800" spc="64" dirty="0" err="1">
                <a:solidFill>
                  <a:srgbClr val="043092"/>
                </a:solidFill>
                <a:latin typeface="Times New Roman"/>
                <a:ea typeface="Times New Roman"/>
              </a:rPr>
              <a:t>eş</a:t>
            </a:r>
            <a:r>
              <a:rPr lang="en-US" altLang="zh-CN" sz="1800" spc="30" dirty="0">
                <a:solidFill>
                  <a:srgbClr val="043092"/>
                </a:solidFill>
                <a:latin typeface="Times New Roman"/>
                <a:ea typeface="宋体" panose="02010600030101010101" pitchFamily="2" charset="-122"/>
                <a:cs typeface="Times New Roman"/>
              </a:rPr>
              <a:t> </a:t>
            </a:r>
            <a:r>
              <a:rPr lang="en-US" altLang="zh-CN" sz="1800" spc="44" dirty="0">
                <a:solidFill>
                  <a:srgbClr val="043092"/>
                </a:solidFill>
                <a:latin typeface="Times New Roman"/>
                <a:ea typeface="Times New Roman"/>
              </a:rPr>
              <a:t>(</a:t>
            </a:r>
            <a:r>
              <a:rPr lang="en-US" altLang="zh-CN" sz="1800" spc="50" dirty="0">
                <a:solidFill>
                  <a:srgbClr val="043092"/>
                </a:solidFill>
                <a:latin typeface="Times New Roman"/>
                <a:ea typeface="Times New Roman"/>
              </a:rPr>
              <a:t>2273</a:t>
            </a:r>
            <a:r>
              <a:rPr lang="en-US" altLang="zh-CN" sz="1800" spc="25" dirty="0">
                <a:solidFill>
                  <a:srgbClr val="043092"/>
                </a:solidFill>
                <a:latin typeface="Times New Roman"/>
                <a:ea typeface="宋体" panose="02010600030101010101" pitchFamily="2" charset="-122"/>
                <a:cs typeface="Times New Roman"/>
              </a:rPr>
              <a:t> </a:t>
            </a:r>
            <a:r>
              <a:rPr lang="en-US" altLang="zh-CN" sz="1800" spc="44" dirty="0" err="1">
                <a:solidFill>
                  <a:srgbClr val="043092"/>
                </a:solidFill>
                <a:latin typeface="Times New Roman"/>
                <a:ea typeface="Times New Roman"/>
              </a:rPr>
              <a:t>gösterge</a:t>
            </a:r>
            <a:r>
              <a:rPr lang="en-US" altLang="zh-CN" sz="1800" spc="44" dirty="0">
                <a:solidFill>
                  <a:srgbClr val="043092"/>
                </a:solidFill>
                <a:latin typeface="Times New Roman"/>
                <a:ea typeface="Times New Roman"/>
              </a:rPr>
              <a:t>)</a:t>
            </a:r>
            <a:r>
              <a:rPr lang="en-US" altLang="zh-CN" sz="1800" spc="30" dirty="0">
                <a:solidFill>
                  <a:srgbClr val="043092"/>
                </a:solidFill>
                <a:latin typeface="Times New Roman"/>
                <a:ea typeface="宋体" panose="02010600030101010101" pitchFamily="2" charset="-122"/>
                <a:cs typeface="Times New Roman"/>
              </a:rPr>
              <a:t>  </a:t>
            </a:r>
            <a:r>
              <a:rPr lang="en-US" altLang="zh-CN" sz="1800" spc="55" dirty="0" err="1">
                <a:solidFill>
                  <a:srgbClr val="043092"/>
                </a:solidFill>
                <a:latin typeface="Times New Roman"/>
                <a:ea typeface="Times New Roman"/>
              </a:rPr>
              <a:t>ve</a:t>
            </a:r>
            <a:r>
              <a:rPr lang="en-US" altLang="zh-CN" sz="1800" spc="25" dirty="0">
                <a:solidFill>
                  <a:srgbClr val="043092"/>
                </a:solidFill>
                <a:latin typeface="Times New Roman"/>
                <a:ea typeface="宋体" panose="02010600030101010101" pitchFamily="2" charset="-122"/>
                <a:cs typeface="Times New Roman"/>
              </a:rPr>
              <a:t> </a:t>
            </a:r>
            <a:r>
              <a:rPr lang="en-US" altLang="zh-CN" sz="1800" spc="50" dirty="0" err="1">
                <a:solidFill>
                  <a:srgbClr val="043092"/>
                </a:solidFill>
                <a:latin typeface="Times New Roman"/>
                <a:ea typeface="Times New Roman"/>
              </a:rPr>
              <a:t>çocuk</a:t>
            </a:r>
            <a:r>
              <a:rPr lang="en-US" altLang="zh-CN" sz="1800" spc="30" dirty="0">
                <a:solidFill>
                  <a:srgbClr val="043092"/>
                </a:solidFill>
                <a:latin typeface="Times New Roman"/>
                <a:ea typeface="宋体" panose="02010600030101010101" pitchFamily="2" charset="-122"/>
                <a:cs typeface="Times New Roman"/>
              </a:rPr>
              <a:t> </a:t>
            </a:r>
            <a:r>
              <a:rPr lang="en-US" altLang="zh-CN" sz="1800" spc="50" dirty="0">
                <a:solidFill>
                  <a:srgbClr val="043092"/>
                </a:solidFill>
                <a:latin typeface="Times New Roman"/>
                <a:ea typeface="Times New Roman"/>
              </a:rPr>
              <a:t>(250</a:t>
            </a:r>
            <a:r>
              <a:rPr lang="en-US" altLang="zh-CN" sz="1800" dirty="0">
                <a:solidFill>
                  <a:srgbClr val="043092"/>
                </a:solidFill>
                <a:latin typeface="Times New Roman"/>
                <a:ea typeface="宋体" panose="02010600030101010101" pitchFamily="2" charset="-122"/>
                <a:cs typeface="Times New Roman"/>
              </a:rPr>
              <a:t> </a:t>
            </a:r>
            <a:r>
              <a:rPr lang="en-US" altLang="zh-CN" sz="1800" spc="34" dirty="0" err="1">
                <a:solidFill>
                  <a:srgbClr val="043092"/>
                </a:solidFill>
                <a:latin typeface="Times New Roman"/>
                <a:ea typeface="Times New Roman"/>
              </a:rPr>
              <a:t>gösterge</a:t>
            </a:r>
            <a:r>
              <a:rPr lang="en-US" altLang="zh-CN" sz="1800" spc="34" dirty="0">
                <a:solidFill>
                  <a:srgbClr val="043092"/>
                </a:solidFill>
                <a:latin typeface="Times New Roman"/>
                <a:ea typeface="Times New Roman"/>
              </a:rPr>
              <a:t>)</a:t>
            </a:r>
            <a:r>
              <a:rPr lang="en-US" altLang="zh-CN" sz="1800" spc="20" dirty="0">
                <a:solidFill>
                  <a:srgbClr val="043092"/>
                </a:solidFill>
                <a:latin typeface="Times New Roman"/>
                <a:ea typeface="宋体" panose="02010600030101010101" pitchFamily="2" charset="-122"/>
                <a:cs typeface="Times New Roman"/>
              </a:rPr>
              <a:t> </a:t>
            </a:r>
            <a:r>
              <a:rPr lang="en-US" altLang="zh-CN" sz="1800" spc="40" dirty="0" err="1">
                <a:solidFill>
                  <a:srgbClr val="043092"/>
                </a:solidFill>
                <a:latin typeface="Times New Roman"/>
                <a:ea typeface="Times New Roman"/>
              </a:rPr>
              <a:t>yardımından</a:t>
            </a:r>
            <a:r>
              <a:rPr lang="en-US" altLang="zh-CN" sz="1800" spc="20" dirty="0">
                <a:solidFill>
                  <a:srgbClr val="043092"/>
                </a:solidFill>
                <a:latin typeface="Times New Roman"/>
                <a:ea typeface="宋体" panose="02010600030101010101" pitchFamily="2" charset="-122"/>
                <a:cs typeface="Times New Roman"/>
              </a:rPr>
              <a:t> </a:t>
            </a:r>
            <a:r>
              <a:rPr lang="en-US" altLang="zh-CN" sz="1800" spc="34" dirty="0" err="1">
                <a:solidFill>
                  <a:srgbClr val="043092"/>
                </a:solidFill>
                <a:latin typeface="Times New Roman"/>
                <a:ea typeface="Times New Roman"/>
              </a:rPr>
              <a:t>oluşmaktadır</a:t>
            </a:r>
            <a:r>
              <a:rPr lang="en-US" altLang="zh-CN" sz="1800" spc="80" dirty="0">
                <a:solidFill>
                  <a:srgbClr val="043092"/>
                </a:solidFill>
                <a:latin typeface="Times New Roman"/>
                <a:ea typeface="Times New Roman"/>
              </a:rPr>
              <a:t>.</a:t>
            </a:r>
            <a:r>
              <a:rPr lang="en-US" altLang="zh-CN" sz="1800" spc="25" dirty="0">
                <a:solidFill>
                  <a:srgbClr val="043092"/>
                </a:solidFill>
                <a:latin typeface="Times New Roman"/>
                <a:ea typeface="宋体" panose="02010600030101010101" pitchFamily="2" charset="-122"/>
                <a:cs typeface="Times New Roman"/>
              </a:rPr>
              <a:t> </a:t>
            </a:r>
            <a:r>
              <a:rPr lang="en-US" altLang="zh-CN" sz="1800" spc="44" dirty="0">
                <a:solidFill>
                  <a:srgbClr val="043092"/>
                </a:solidFill>
                <a:latin typeface="Times New Roman"/>
                <a:ea typeface="Times New Roman"/>
              </a:rPr>
              <a:t>0</a:t>
            </a:r>
            <a:r>
              <a:rPr lang="en-US" altLang="zh-CN" sz="1800" spc="30" dirty="0">
                <a:solidFill>
                  <a:srgbClr val="043092"/>
                </a:solidFill>
                <a:latin typeface="Times New Roman"/>
                <a:ea typeface="Times New Roman"/>
              </a:rPr>
              <a:t>-</a:t>
            </a:r>
            <a:r>
              <a:rPr lang="en-US" altLang="zh-CN" sz="1800" spc="40" dirty="0">
                <a:solidFill>
                  <a:srgbClr val="043092"/>
                </a:solidFill>
                <a:latin typeface="Times New Roman"/>
                <a:ea typeface="Times New Roman"/>
              </a:rPr>
              <a:t>6</a:t>
            </a:r>
            <a:r>
              <a:rPr lang="en-US" altLang="zh-CN" sz="1800" spc="20" dirty="0">
                <a:solidFill>
                  <a:srgbClr val="043092"/>
                </a:solidFill>
                <a:latin typeface="Times New Roman"/>
                <a:ea typeface="宋体" panose="02010600030101010101" pitchFamily="2" charset="-122"/>
                <a:cs typeface="Times New Roman"/>
              </a:rPr>
              <a:t> </a:t>
            </a:r>
            <a:r>
              <a:rPr lang="en-US" altLang="zh-CN" sz="1800" spc="40" dirty="0" err="1">
                <a:solidFill>
                  <a:srgbClr val="043092"/>
                </a:solidFill>
                <a:latin typeface="Times New Roman"/>
                <a:ea typeface="Times New Roman"/>
              </a:rPr>
              <a:t>yaş</a:t>
            </a:r>
            <a:r>
              <a:rPr lang="en-US" altLang="zh-CN" sz="1800" spc="25" dirty="0">
                <a:solidFill>
                  <a:srgbClr val="043092"/>
                </a:solidFill>
                <a:latin typeface="Times New Roman"/>
                <a:ea typeface="宋体" panose="02010600030101010101" pitchFamily="2" charset="-122"/>
                <a:cs typeface="Times New Roman"/>
              </a:rPr>
              <a:t> </a:t>
            </a:r>
            <a:r>
              <a:rPr lang="en-US" altLang="zh-CN" sz="1800" spc="40" dirty="0" err="1">
                <a:solidFill>
                  <a:srgbClr val="043092"/>
                </a:solidFill>
                <a:latin typeface="Times New Roman"/>
                <a:ea typeface="Times New Roman"/>
              </a:rPr>
              <a:t>grubu</a:t>
            </a:r>
            <a:r>
              <a:rPr lang="en-US" altLang="zh-CN" sz="1800" spc="20" dirty="0">
                <a:solidFill>
                  <a:srgbClr val="043092"/>
                </a:solidFill>
                <a:latin typeface="Times New Roman"/>
                <a:ea typeface="宋体" panose="02010600030101010101" pitchFamily="2" charset="-122"/>
                <a:cs typeface="Times New Roman"/>
              </a:rPr>
              <a:t> </a:t>
            </a:r>
            <a:r>
              <a:rPr lang="en-US" altLang="zh-CN" sz="1800" spc="34" dirty="0" err="1">
                <a:solidFill>
                  <a:srgbClr val="043092"/>
                </a:solidFill>
                <a:latin typeface="Times New Roman"/>
                <a:ea typeface="Times New Roman"/>
              </a:rPr>
              <a:t>için</a:t>
            </a:r>
            <a:r>
              <a:rPr lang="en-US" altLang="zh-CN" sz="1800" spc="25" dirty="0">
                <a:solidFill>
                  <a:srgbClr val="043092"/>
                </a:solidFill>
                <a:latin typeface="Times New Roman"/>
                <a:ea typeface="宋体" panose="02010600030101010101" pitchFamily="2" charset="-122"/>
                <a:cs typeface="Times New Roman"/>
              </a:rPr>
              <a:t> </a:t>
            </a:r>
            <a:r>
              <a:rPr lang="en-US" altLang="zh-CN" sz="1800" spc="40" dirty="0">
                <a:solidFill>
                  <a:srgbClr val="043092"/>
                </a:solidFill>
                <a:latin typeface="Times New Roman"/>
                <a:ea typeface="Times New Roman"/>
              </a:rPr>
              <a:t>250</a:t>
            </a:r>
            <a:r>
              <a:rPr lang="en-US" altLang="zh-CN" sz="1800" spc="20" dirty="0">
                <a:solidFill>
                  <a:srgbClr val="043092"/>
                </a:solidFill>
                <a:latin typeface="Times New Roman"/>
                <a:ea typeface="宋体" panose="02010600030101010101" pitchFamily="2" charset="-122"/>
                <a:cs typeface="Times New Roman"/>
              </a:rPr>
              <a:t> </a:t>
            </a:r>
            <a:r>
              <a:rPr lang="en-US" altLang="zh-CN" sz="1800" spc="34" dirty="0" err="1">
                <a:solidFill>
                  <a:srgbClr val="043092"/>
                </a:solidFill>
                <a:latin typeface="Times New Roman"/>
                <a:ea typeface="Times New Roman"/>
              </a:rPr>
              <a:t>gösterge</a:t>
            </a:r>
            <a:r>
              <a:rPr lang="en-US" altLang="zh-CN" sz="1800" spc="25" dirty="0">
                <a:solidFill>
                  <a:srgbClr val="043092"/>
                </a:solidFill>
                <a:latin typeface="Times New Roman"/>
                <a:ea typeface="宋体" panose="02010600030101010101" pitchFamily="2" charset="-122"/>
                <a:cs typeface="Times New Roman"/>
              </a:rPr>
              <a:t> </a:t>
            </a:r>
            <a:r>
              <a:rPr lang="en-US" altLang="zh-CN" sz="1800" spc="44" dirty="0" err="1">
                <a:solidFill>
                  <a:srgbClr val="043092"/>
                </a:solidFill>
                <a:latin typeface="Times New Roman"/>
                <a:ea typeface="Times New Roman"/>
              </a:rPr>
              <a:t>rakamı</a:t>
            </a:r>
            <a:r>
              <a:rPr lang="en-US" altLang="zh-CN" sz="1800" spc="20" dirty="0">
                <a:solidFill>
                  <a:srgbClr val="043092"/>
                </a:solidFill>
                <a:latin typeface="Times New Roman"/>
                <a:ea typeface="宋体" panose="02010600030101010101" pitchFamily="2" charset="-122"/>
                <a:cs typeface="Times New Roman"/>
              </a:rPr>
              <a:t> </a:t>
            </a:r>
            <a:r>
              <a:rPr lang="en-US" altLang="zh-CN" sz="1800" spc="44" dirty="0">
                <a:solidFill>
                  <a:srgbClr val="043092"/>
                </a:solidFill>
                <a:latin typeface="Times New Roman"/>
                <a:ea typeface="Times New Roman"/>
              </a:rPr>
              <a:t>500</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olarak</a:t>
            </a:r>
            <a:r>
              <a:rPr lang="en-US" altLang="zh-CN" sz="1800" spc="-1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uygulanır</a:t>
            </a:r>
            <a:r>
              <a:rPr lang="en-US" altLang="zh-CN" sz="1800" spc="34" dirty="0">
                <a:solidFill>
                  <a:srgbClr val="043092"/>
                </a:solidFill>
                <a:latin typeface="Times New Roman"/>
                <a:ea typeface="Times New Roman"/>
              </a:rPr>
              <a:t>.</a:t>
            </a:r>
          </a:p>
          <a:p>
            <a:pPr marL="0" lvl="0" indent="0" algn="just">
              <a:lnSpc>
                <a:spcPts val="1494"/>
              </a:lnSpc>
              <a:spcBef>
                <a:spcPts val="0"/>
              </a:spcBef>
              <a:buNone/>
            </a:pPr>
            <a:endParaRPr lang="en-US" sz="1800" dirty="0">
              <a:solidFill>
                <a:prstClr val="black"/>
              </a:solidFill>
            </a:endParaRPr>
          </a:p>
          <a:p>
            <a:pPr marL="57911" lvl="0" indent="0" algn="just" hangingPunct="0">
              <a:lnSpc>
                <a:spcPct val="95416"/>
              </a:lnSpc>
              <a:spcBef>
                <a:spcPts val="0"/>
              </a:spcBef>
              <a:buNone/>
            </a:pPr>
            <a:r>
              <a:rPr lang="en-US" altLang="zh-CN" sz="1800" dirty="0" err="1">
                <a:solidFill>
                  <a:srgbClr val="043092"/>
                </a:solidFill>
                <a:latin typeface="Times New Roman"/>
                <a:ea typeface="Times New Roman"/>
              </a:rPr>
              <a:t>Aile</a:t>
            </a:r>
            <a:r>
              <a:rPr lang="en-US" altLang="zh-CN" sz="1800" spc="104"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yardımı</a:t>
            </a:r>
            <a:r>
              <a:rPr lang="en-US" altLang="zh-CN" sz="1800" spc="11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ve</a:t>
            </a:r>
            <a:r>
              <a:rPr lang="en-US" altLang="zh-CN" sz="1800" spc="11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çocuk</a:t>
            </a:r>
            <a:r>
              <a:rPr lang="en-US" altLang="zh-CN" sz="1800" spc="11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yardımı</a:t>
            </a:r>
            <a:r>
              <a:rPr lang="en-US" altLang="zh-CN" sz="1800" spc="11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geriye</a:t>
            </a:r>
            <a:r>
              <a:rPr lang="en-US" altLang="zh-CN" sz="1800" spc="11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dönük</a:t>
            </a:r>
            <a:r>
              <a:rPr lang="en-US" altLang="zh-CN" sz="1800" spc="11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olarak</a:t>
            </a:r>
            <a:r>
              <a:rPr lang="en-US" altLang="zh-CN" sz="1800" spc="11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maksimum</a:t>
            </a:r>
            <a:r>
              <a:rPr lang="en-US" altLang="zh-CN" sz="1800" spc="110" dirty="0">
                <a:solidFill>
                  <a:srgbClr val="043092"/>
                </a:solidFill>
                <a:latin typeface="Times New Roman"/>
                <a:ea typeface="宋体" panose="02010600030101010101" pitchFamily="2" charset="-122"/>
                <a:cs typeface="Times New Roman"/>
              </a:rPr>
              <a:t>   </a:t>
            </a:r>
            <a:r>
              <a:rPr lang="en-US" altLang="zh-CN" sz="1800" dirty="0">
                <a:solidFill>
                  <a:srgbClr val="043092"/>
                </a:solidFill>
                <a:latin typeface="Times New Roman"/>
                <a:ea typeface="Times New Roman"/>
              </a:rPr>
              <a:t>3</a:t>
            </a:r>
            <a:r>
              <a:rPr lang="en-US" altLang="zh-CN" sz="1800" spc="110" dirty="0">
                <a:solidFill>
                  <a:srgbClr val="043092"/>
                </a:solidFill>
                <a:latin typeface="Times New Roman"/>
                <a:ea typeface="宋体" panose="02010600030101010101" pitchFamily="2" charset="-122"/>
                <a:cs typeface="Times New Roman"/>
              </a:rPr>
              <a:t>   </a:t>
            </a:r>
            <a:r>
              <a:rPr lang="en-US" altLang="zh-CN" sz="1800" dirty="0">
                <a:solidFill>
                  <a:srgbClr val="043092"/>
                </a:solidFill>
                <a:latin typeface="Times New Roman"/>
                <a:ea typeface="Times New Roman"/>
              </a:rPr>
              <a:t>ay</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ödenebilmektedir</a:t>
            </a:r>
            <a:r>
              <a:rPr lang="en-US" altLang="zh-CN" sz="1800" spc="20" dirty="0">
                <a:solidFill>
                  <a:srgbClr val="043092"/>
                </a:solidFill>
                <a:latin typeface="Times New Roman"/>
                <a:ea typeface="Times New Roman"/>
              </a:rPr>
              <a:t>.</a:t>
            </a:r>
          </a:p>
          <a:p>
            <a:pPr marL="0" lvl="0" indent="0" algn="just">
              <a:lnSpc>
                <a:spcPts val="440"/>
              </a:lnSpc>
              <a:spcBef>
                <a:spcPts val="0"/>
              </a:spcBef>
              <a:buNone/>
            </a:pPr>
            <a:endParaRPr lang="en-US" sz="1800" dirty="0">
              <a:solidFill>
                <a:prstClr val="black"/>
              </a:solidFill>
            </a:endParaRPr>
          </a:p>
          <a:p>
            <a:pPr marL="0" lvl="0" indent="0" algn="just">
              <a:lnSpc>
                <a:spcPct val="100000"/>
              </a:lnSpc>
              <a:spcBef>
                <a:spcPts val="0"/>
              </a:spcBef>
              <a:buNone/>
            </a:pPr>
            <a:r>
              <a:rPr lang="en-US" altLang="zh-CN" sz="1800" dirty="0" err="1">
                <a:solidFill>
                  <a:srgbClr val="043092"/>
                </a:solidFill>
                <a:latin typeface="Times New Roman"/>
                <a:ea typeface="Times New Roman"/>
              </a:rPr>
              <a:t>Eşlerden</a:t>
            </a:r>
            <a:r>
              <a:rPr lang="en-US" altLang="zh-CN" sz="1800" dirty="0">
                <a:solidFill>
                  <a:srgbClr val="043092"/>
                </a:solidFill>
                <a:latin typeface="Times New Roman"/>
                <a:ea typeface="宋体" panose="02010600030101010101" pitchFamily="2" charset="-122"/>
                <a:cs typeface="Times New Roman"/>
              </a:rPr>
              <a:t> </a:t>
            </a:r>
            <a:r>
              <a:rPr lang="en-US" altLang="zh-CN" sz="1800" dirty="0">
                <a:solidFill>
                  <a:srgbClr val="043092"/>
                </a:solidFill>
                <a:latin typeface="Times New Roman"/>
                <a:ea typeface="Times New Roman"/>
              </a:rPr>
              <a:t>her</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ikisi</a:t>
            </a:r>
            <a:r>
              <a:rPr lang="en-US" altLang="zh-CN" sz="1800" dirty="0">
                <a:solidFill>
                  <a:srgbClr val="043092"/>
                </a:solidFill>
                <a:latin typeface="Times New Roman"/>
                <a:ea typeface="宋体" panose="02010600030101010101" pitchFamily="2" charset="-122"/>
                <a:cs typeface="Times New Roman"/>
              </a:rPr>
              <a:t> </a:t>
            </a:r>
            <a:r>
              <a:rPr lang="en-US" altLang="zh-CN" sz="1800" dirty="0">
                <a:solidFill>
                  <a:srgbClr val="043092"/>
                </a:solidFill>
                <a:latin typeface="Times New Roman"/>
                <a:ea typeface="Times New Roman"/>
              </a:rPr>
              <a:t>de</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memur</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ise</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çocuk</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yardımı</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yalnızca</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babaya</a:t>
            </a:r>
            <a:r>
              <a:rPr lang="en-US" altLang="zh-CN" sz="1800" spc="44"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verilmektedir</a:t>
            </a:r>
            <a:r>
              <a:rPr lang="en-US" altLang="zh-CN" sz="1800" dirty="0">
                <a:solidFill>
                  <a:srgbClr val="043092"/>
                </a:solidFill>
                <a:latin typeface="Times New Roman"/>
                <a:ea typeface="Times New Roman"/>
              </a:rPr>
              <a:t>.</a:t>
            </a:r>
          </a:p>
          <a:p>
            <a:pPr marL="0" lvl="0" indent="0" algn="just">
              <a:lnSpc>
                <a:spcPts val="1764"/>
              </a:lnSpc>
              <a:spcBef>
                <a:spcPts val="0"/>
              </a:spcBef>
              <a:buNone/>
            </a:pPr>
            <a:endParaRPr lang="en-US" sz="1800" dirty="0">
              <a:solidFill>
                <a:prstClr val="black"/>
              </a:solidFill>
            </a:endParaRPr>
          </a:p>
          <a:p>
            <a:pPr marL="0" lvl="0" indent="0" algn="just">
              <a:lnSpc>
                <a:spcPct val="100000"/>
              </a:lnSpc>
              <a:spcBef>
                <a:spcPts val="0"/>
              </a:spcBef>
              <a:buNone/>
            </a:pPr>
            <a:r>
              <a:rPr lang="en-US" altLang="zh-CN" sz="1800" dirty="0" err="1">
                <a:solidFill>
                  <a:srgbClr val="043092"/>
                </a:solidFill>
                <a:latin typeface="Times New Roman"/>
                <a:ea typeface="Times New Roman"/>
              </a:rPr>
              <a:t>Memur</a:t>
            </a:r>
            <a:r>
              <a:rPr lang="en-US" altLang="zh-CN" sz="1800" dirty="0">
                <a:solidFill>
                  <a:srgbClr val="043092"/>
                </a:solidFill>
                <a:latin typeface="Times New Roman"/>
                <a:ea typeface="Times New Roman"/>
              </a:rPr>
              <a:t>,</a:t>
            </a:r>
            <a:r>
              <a:rPr lang="en-US" altLang="zh-CN" sz="1800" spc="64"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eş</a:t>
            </a:r>
            <a:r>
              <a:rPr lang="en-US" altLang="zh-CN" sz="1800" spc="64"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için</a:t>
            </a:r>
            <a:r>
              <a:rPr lang="en-US" altLang="zh-CN" sz="1800" spc="64"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ödenen</a:t>
            </a:r>
            <a:r>
              <a:rPr lang="en-US" altLang="zh-CN" sz="1800" spc="64"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aile</a:t>
            </a:r>
            <a:r>
              <a:rPr lang="en-US" altLang="zh-CN" sz="1800" spc="64"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yardımı</a:t>
            </a:r>
            <a:r>
              <a:rPr lang="en-US" altLang="zh-CN" sz="1800" spc="64"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ödeneğine</a:t>
            </a:r>
            <a:r>
              <a:rPr lang="en-US" altLang="zh-CN" sz="1800" spc="64"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evlendiği</a:t>
            </a:r>
            <a:r>
              <a:rPr lang="en-US" altLang="zh-CN" sz="1800" dirty="0">
                <a:solidFill>
                  <a:srgbClr val="043092"/>
                </a:solidFill>
                <a:latin typeface="Times New Roman"/>
                <a:ea typeface="Times New Roman"/>
              </a:rPr>
              <a:t>;</a:t>
            </a:r>
            <a:r>
              <a:rPr lang="en-US" altLang="zh-CN" sz="1800" spc="69"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çocuk</a:t>
            </a:r>
            <a:r>
              <a:rPr lang="en-US" altLang="zh-CN" sz="1800" spc="64"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için</a:t>
            </a:r>
            <a:r>
              <a:rPr lang="en-US" altLang="zh-CN" sz="1800" spc="64"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ödenen</a:t>
            </a:r>
            <a:r>
              <a:rPr lang="en-US" altLang="zh-CN" sz="1800" spc="64"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yardıma</a:t>
            </a:r>
            <a:endParaRPr lang="en-US" altLang="zh-CN" sz="1800" dirty="0">
              <a:solidFill>
                <a:srgbClr val="043092"/>
              </a:solidFill>
              <a:latin typeface="Times New Roman"/>
              <a:ea typeface="Times New Roman"/>
            </a:endParaRPr>
          </a:p>
          <a:p>
            <a:pPr marL="0" lvl="0" indent="57911" algn="just">
              <a:lnSpc>
                <a:spcPct val="100000"/>
              </a:lnSpc>
              <a:spcBef>
                <a:spcPts val="320"/>
              </a:spcBef>
              <a:buNone/>
            </a:pPr>
            <a:r>
              <a:rPr lang="en-US" altLang="zh-CN" sz="1800" dirty="0">
                <a:solidFill>
                  <a:srgbClr val="043092"/>
                </a:solidFill>
                <a:latin typeface="Times New Roman"/>
                <a:ea typeface="Times New Roman"/>
              </a:rPr>
              <a:t>da</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çocuğunun</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doğduğu</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tarihi</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takip</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eden</a:t>
            </a:r>
            <a:r>
              <a:rPr lang="en-US" altLang="zh-CN" sz="1800" dirty="0">
                <a:solidFill>
                  <a:srgbClr val="043092"/>
                </a:solidFill>
                <a:latin typeface="Times New Roman"/>
                <a:ea typeface="宋体" panose="02010600030101010101" pitchFamily="2" charset="-122"/>
                <a:cs typeface="Times New Roman"/>
              </a:rPr>
              <a:t> </a:t>
            </a:r>
            <a:r>
              <a:rPr lang="en-US" altLang="zh-CN" sz="1800" dirty="0">
                <a:solidFill>
                  <a:srgbClr val="043092"/>
                </a:solidFill>
                <a:latin typeface="Times New Roman"/>
                <a:ea typeface="Times New Roman"/>
              </a:rPr>
              <a:t>ay</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başından</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itibaren</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hak</a:t>
            </a:r>
            <a:r>
              <a:rPr lang="en-US" altLang="zh-CN" sz="1800" spc="34"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kazanmaktadır</a:t>
            </a:r>
            <a:r>
              <a:rPr lang="en-US" altLang="zh-CN" sz="1800" dirty="0">
                <a:solidFill>
                  <a:srgbClr val="000000"/>
                </a:solidFill>
                <a:latin typeface="Times New Roman"/>
                <a:ea typeface="Times New Roman"/>
              </a:rPr>
              <a:t>.</a:t>
            </a:r>
          </a:p>
          <a:p>
            <a:pPr marL="0" lvl="0" indent="0">
              <a:lnSpc>
                <a:spcPts val="1000"/>
              </a:lnSpc>
              <a:spcBef>
                <a:spcPts val="0"/>
              </a:spcBef>
              <a:buNone/>
            </a:pPr>
            <a:endParaRPr lang="en-US" sz="1800" dirty="0">
              <a:solidFill>
                <a:prstClr val="black"/>
              </a:solidFill>
            </a:endParaRPr>
          </a:p>
          <a:p>
            <a:pPr marL="0" lvl="0" indent="0">
              <a:lnSpc>
                <a:spcPts val="1000"/>
              </a:lnSpc>
              <a:spcBef>
                <a:spcPts val="0"/>
              </a:spcBef>
              <a:buNone/>
            </a:pPr>
            <a:endParaRPr lang="en-US" sz="1800" dirty="0">
              <a:solidFill>
                <a:prstClr val="black"/>
              </a:solidFill>
            </a:endParaRPr>
          </a:p>
          <a:p>
            <a:pPr marL="0" lvl="0" indent="0">
              <a:lnSpc>
                <a:spcPts val="1885"/>
              </a:lnSpc>
              <a:spcBef>
                <a:spcPts val="0"/>
              </a:spcBef>
              <a:buNone/>
            </a:pPr>
            <a:endParaRPr lang="en-US" sz="1800" dirty="0">
              <a:solidFill>
                <a:prstClr val="black"/>
              </a:solidFill>
            </a:endParaRPr>
          </a:p>
          <a:p>
            <a:pPr marL="0" lvl="0" indent="1204848">
              <a:lnSpc>
                <a:spcPct val="100000"/>
              </a:lnSpc>
              <a:spcBef>
                <a:spcPts val="0"/>
              </a:spcBef>
              <a:buNone/>
            </a:pPr>
            <a:r>
              <a:rPr lang="en-US" altLang="zh-CN" sz="2000" b="1" dirty="0" err="1">
                <a:solidFill>
                  <a:srgbClr val="043092"/>
                </a:solidFill>
                <a:latin typeface="Times New Roman"/>
                <a:ea typeface="Times New Roman"/>
              </a:rPr>
              <a:t>Aile</a:t>
            </a:r>
            <a:r>
              <a:rPr lang="en-US" altLang="zh-CN" sz="2000" b="1" spc="-85"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Yardımı</a:t>
            </a:r>
            <a:r>
              <a:rPr lang="en-US" altLang="zh-CN" sz="2000" b="1" spc="-85"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Ödeneği</a:t>
            </a:r>
            <a:r>
              <a:rPr lang="en-US" altLang="zh-CN" sz="2000" b="1" spc="-85" dirty="0">
                <a:solidFill>
                  <a:srgbClr val="043092"/>
                </a:solidFill>
                <a:latin typeface="Times New Roman"/>
                <a:ea typeface="宋体" panose="02010600030101010101" pitchFamily="2" charset="-122"/>
                <a:cs typeface="Times New Roman"/>
              </a:rPr>
              <a:t> </a:t>
            </a:r>
            <a:r>
              <a:rPr lang="en-US" altLang="zh-CN" sz="2000" b="1" dirty="0">
                <a:solidFill>
                  <a:srgbClr val="043092"/>
                </a:solidFill>
                <a:latin typeface="Times New Roman"/>
                <a:ea typeface="Times New Roman"/>
              </a:rPr>
              <a:t>=</a:t>
            </a:r>
            <a:r>
              <a:rPr lang="en-US" altLang="zh-CN" sz="2000" b="1" spc="-85"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Gösterge</a:t>
            </a:r>
            <a:r>
              <a:rPr lang="en-US" altLang="zh-CN" sz="2000" b="1" spc="-85" dirty="0">
                <a:solidFill>
                  <a:srgbClr val="043092"/>
                </a:solidFill>
                <a:latin typeface="Times New Roman"/>
                <a:ea typeface="宋体" panose="02010600030101010101" pitchFamily="2" charset="-122"/>
                <a:cs typeface="Times New Roman"/>
              </a:rPr>
              <a:t> </a:t>
            </a:r>
            <a:r>
              <a:rPr lang="en-US" altLang="zh-CN" sz="2000" b="1" dirty="0">
                <a:solidFill>
                  <a:srgbClr val="043092"/>
                </a:solidFill>
                <a:latin typeface="Times New Roman"/>
                <a:ea typeface="Times New Roman"/>
              </a:rPr>
              <a:t>X</a:t>
            </a:r>
            <a:r>
              <a:rPr lang="en-US" altLang="zh-CN" sz="2000" b="1" spc="-85"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Aylık</a:t>
            </a:r>
            <a:r>
              <a:rPr lang="en-US" altLang="zh-CN" sz="2000" b="1" spc="-90"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Katsayısı</a:t>
            </a:r>
            <a:endParaRPr lang="en-US" altLang="zh-CN" sz="2000" b="1" dirty="0">
              <a:solidFill>
                <a:srgbClr val="043092"/>
              </a:solidFill>
              <a:latin typeface="Times New Roman"/>
              <a:ea typeface="Times New Roman"/>
            </a:endParaRPr>
          </a:p>
          <a:p>
            <a:pPr marL="0" lvl="0" indent="0">
              <a:lnSpc>
                <a:spcPts val="1000"/>
              </a:lnSpc>
              <a:spcBef>
                <a:spcPts val="0"/>
              </a:spcBef>
              <a:buNone/>
            </a:pPr>
            <a:endParaRPr lang="en-US" sz="1800" dirty="0">
              <a:solidFill>
                <a:prstClr val="black"/>
              </a:solidFill>
            </a:endParaRPr>
          </a:p>
          <a:p>
            <a:pPr marL="0" lvl="0" indent="0">
              <a:lnSpc>
                <a:spcPts val="1000"/>
              </a:lnSpc>
              <a:spcBef>
                <a:spcPts val="0"/>
              </a:spcBef>
              <a:buNone/>
            </a:pPr>
            <a:endParaRPr lang="en-US" sz="1800" dirty="0">
              <a:solidFill>
                <a:prstClr val="black"/>
              </a:solidFill>
            </a:endParaRPr>
          </a:p>
          <a:p>
            <a:pPr marL="0" lvl="0" indent="0">
              <a:lnSpc>
                <a:spcPts val="1000"/>
              </a:lnSpc>
              <a:spcBef>
                <a:spcPts val="0"/>
              </a:spcBef>
              <a:buNone/>
            </a:pPr>
            <a:endParaRPr lang="en-US" sz="1800" dirty="0">
              <a:solidFill>
                <a:prstClr val="black"/>
              </a:solidFill>
            </a:endParaRPr>
          </a:p>
          <a:p>
            <a:pPr marL="0" lvl="0" indent="0">
              <a:lnSpc>
                <a:spcPts val="1475"/>
              </a:lnSpc>
              <a:spcBef>
                <a:spcPts val="0"/>
              </a:spcBef>
              <a:buNone/>
            </a:pPr>
            <a:endParaRPr lang="en-US" sz="1800" dirty="0">
              <a:solidFill>
                <a:prstClr val="black"/>
              </a:solidFill>
            </a:endParaRPr>
          </a:p>
          <a:p>
            <a:pPr marL="0" lvl="0" indent="57911">
              <a:lnSpc>
                <a:spcPct val="100000"/>
              </a:lnSpc>
              <a:spcBef>
                <a:spcPts val="0"/>
              </a:spcBef>
              <a:buNone/>
            </a:pPr>
            <a:r>
              <a:rPr lang="en-US" altLang="zh-CN" sz="2000" b="1" dirty="0" err="1">
                <a:solidFill>
                  <a:srgbClr val="043092"/>
                </a:solidFill>
                <a:latin typeface="Times New Roman"/>
                <a:ea typeface="Times New Roman"/>
              </a:rPr>
              <a:t>Örnek</a:t>
            </a:r>
            <a:r>
              <a:rPr lang="en-US" altLang="zh-CN" sz="2000" b="1" dirty="0">
                <a:solidFill>
                  <a:srgbClr val="043092"/>
                </a:solidFill>
                <a:latin typeface="Times New Roman"/>
                <a:ea typeface="Times New Roman"/>
              </a:rPr>
              <a:t>:</a:t>
            </a:r>
            <a:r>
              <a:rPr lang="en-US" altLang="zh-CN" sz="2000" b="1"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Evli</a:t>
            </a:r>
            <a:r>
              <a:rPr lang="en-US" altLang="zh-CN" sz="2000" b="1" dirty="0">
                <a:solidFill>
                  <a:srgbClr val="043092"/>
                </a:solidFill>
                <a:latin typeface="Times New Roman"/>
                <a:ea typeface="Times New Roman"/>
              </a:rPr>
              <a:t>,</a:t>
            </a:r>
            <a:r>
              <a:rPr lang="en-US" altLang="zh-CN" sz="2000" b="1"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eşi</a:t>
            </a:r>
            <a:r>
              <a:rPr lang="en-US" altLang="zh-CN" sz="2000" b="1"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çalışmayan</a:t>
            </a:r>
            <a:r>
              <a:rPr lang="en-US" altLang="zh-CN" sz="2000" b="1"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ve</a:t>
            </a:r>
            <a:r>
              <a:rPr lang="en-US" altLang="zh-CN" sz="2000" b="1"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biri</a:t>
            </a:r>
            <a:r>
              <a:rPr lang="en-US" altLang="zh-CN" sz="2000" b="1" dirty="0">
                <a:solidFill>
                  <a:srgbClr val="043092"/>
                </a:solidFill>
                <a:latin typeface="Times New Roman"/>
                <a:ea typeface="宋体" panose="02010600030101010101" pitchFamily="2" charset="-122"/>
                <a:cs typeface="Times New Roman"/>
              </a:rPr>
              <a:t> </a:t>
            </a:r>
            <a:r>
              <a:rPr lang="en-US" altLang="zh-CN" sz="2000" b="1" dirty="0">
                <a:solidFill>
                  <a:srgbClr val="043092"/>
                </a:solidFill>
                <a:latin typeface="Times New Roman"/>
                <a:ea typeface="Times New Roman"/>
              </a:rPr>
              <a:t>10</a:t>
            </a:r>
            <a:r>
              <a:rPr lang="en-US" altLang="zh-CN" sz="2000" b="1"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diğeri</a:t>
            </a:r>
            <a:r>
              <a:rPr lang="en-US" altLang="zh-CN" sz="2000" b="1" dirty="0">
                <a:solidFill>
                  <a:srgbClr val="043092"/>
                </a:solidFill>
                <a:latin typeface="Times New Roman"/>
                <a:ea typeface="宋体" panose="02010600030101010101" pitchFamily="2" charset="-122"/>
                <a:cs typeface="Times New Roman"/>
              </a:rPr>
              <a:t> </a:t>
            </a:r>
            <a:r>
              <a:rPr lang="en-US" altLang="zh-CN" sz="2000" b="1" dirty="0">
                <a:solidFill>
                  <a:srgbClr val="043092"/>
                </a:solidFill>
                <a:latin typeface="Times New Roman"/>
                <a:ea typeface="Times New Roman"/>
              </a:rPr>
              <a:t>5</a:t>
            </a:r>
            <a:r>
              <a:rPr lang="en-US" altLang="zh-CN" sz="2000" b="1"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yaşında</a:t>
            </a:r>
            <a:r>
              <a:rPr lang="en-US" altLang="zh-CN" sz="2000" b="1" dirty="0">
                <a:solidFill>
                  <a:srgbClr val="043092"/>
                </a:solidFill>
                <a:latin typeface="Times New Roman"/>
                <a:ea typeface="宋体" panose="02010600030101010101" pitchFamily="2" charset="-122"/>
                <a:cs typeface="Times New Roman"/>
              </a:rPr>
              <a:t> </a:t>
            </a:r>
            <a:r>
              <a:rPr lang="en-US" altLang="zh-CN" sz="2000" b="1" dirty="0">
                <a:solidFill>
                  <a:srgbClr val="043092"/>
                </a:solidFill>
                <a:latin typeface="Times New Roman"/>
                <a:ea typeface="Times New Roman"/>
              </a:rPr>
              <a:t>2</a:t>
            </a:r>
            <a:r>
              <a:rPr lang="en-US" altLang="zh-CN" sz="2000" b="1" spc="-64"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çocuk</a:t>
            </a:r>
            <a:endParaRPr lang="en-US" altLang="zh-CN" sz="2000" b="1" dirty="0">
              <a:solidFill>
                <a:srgbClr val="043092"/>
              </a:solidFill>
              <a:latin typeface="Times New Roman"/>
              <a:ea typeface="Times New Roman"/>
            </a:endParaRPr>
          </a:p>
          <a:p>
            <a:pPr marL="0" lvl="0" indent="922273">
              <a:lnSpc>
                <a:spcPct val="100000"/>
              </a:lnSpc>
              <a:spcBef>
                <a:spcPts val="0"/>
              </a:spcBef>
              <a:buNone/>
            </a:pPr>
            <a:r>
              <a:rPr lang="en-US" altLang="zh-CN" sz="2000" b="1" dirty="0">
                <a:solidFill>
                  <a:srgbClr val="043092"/>
                </a:solidFill>
                <a:latin typeface="Times New Roman"/>
                <a:ea typeface="Times New Roman"/>
              </a:rPr>
              <a:t>=(2273+500+250)</a:t>
            </a:r>
            <a:r>
              <a:rPr lang="en-US" altLang="zh-CN" sz="2000" b="1" dirty="0">
                <a:solidFill>
                  <a:srgbClr val="043092"/>
                </a:solidFill>
                <a:latin typeface="Times New Roman"/>
                <a:ea typeface="宋体" panose="02010600030101010101" pitchFamily="2" charset="-122"/>
                <a:cs typeface="Times New Roman"/>
              </a:rPr>
              <a:t> </a:t>
            </a:r>
            <a:r>
              <a:rPr lang="en-US" altLang="zh-CN" sz="2000" b="1" dirty="0">
                <a:solidFill>
                  <a:srgbClr val="043092"/>
                </a:solidFill>
                <a:latin typeface="Times New Roman"/>
                <a:ea typeface="Times New Roman"/>
              </a:rPr>
              <a:t>x</a:t>
            </a:r>
            <a:r>
              <a:rPr lang="en-US" altLang="zh-CN" sz="2000" b="1" dirty="0">
                <a:solidFill>
                  <a:srgbClr val="043092"/>
                </a:solidFill>
                <a:latin typeface="Times New Roman"/>
                <a:ea typeface="宋体" panose="02010600030101010101" pitchFamily="2" charset="-122"/>
                <a:cs typeface="Times New Roman"/>
              </a:rPr>
              <a:t> </a:t>
            </a:r>
            <a:r>
              <a:rPr lang="en-US" altLang="zh-CN" sz="2000" b="1" dirty="0">
                <a:solidFill>
                  <a:srgbClr val="043092"/>
                </a:solidFill>
                <a:latin typeface="Times New Roman"/>
                <a:ea typeface="Times New Roman"/>
              </a:rPr>
              <a:t>0,</a:t>
            </a:r>
            <a:r>
              <a:rPr lang="en-US" altLang="zh-CN" sz="2000" dirty="0">
                <a:solidFill>
                  <a:srgbClr val="043092"/>
                </a:solidFill>
                <a:latin typeface="Times New Roman"/>
                <a:ea typeface="Times New Roman"/>
              </a:rPr>
              <a:t> 0,</a:t>
            </a:r>
            <a:r>
              <a:rPr lang="tr-TR" altLang="zh-CN" sz="2000" dirty="0">
                <a:solidFill>
                  <a:srgbClr val="043092"/>
                </a:solidFill>
                <a:latin typeface="Times New Roman"/>
                <a:ea typeface="Times New Roman"/>
              </a:rPr>
              <a:t>433684</a:t>
            </a:r>
            <a:r>
              <a:rPr lang="en-US" altLang="zh-CN" sz="2000" b="1" dirty="0">
                <a:solidFill>
                  <a:srgbClr val="043092"/>
                </a:solidFill>
                <a:latin typeface="Times New Roman"/>
                <a:ea typeface="宋体" panose="02010600030101010101" pitchFamily="2" charset="-122"/>
                <a:cs typeface="Times New Roman"/>
              </a:rPr>
              <a:t> </a:t>
            </a:r>
            <a:r>
              <a:rPr lang="en-US" altLang="zh-CN" sz="2000" b="1" dirty="0">
                <a:solidFill>
                  <a:srgbClr val="043092"/>
                </a:solidFill>
                <a:latin typeface="Times New Roman"/>
                <a:ea typeface="Times New Roman"/>
              </a:rPr>
              <a:t>=</a:t>
            </a:r>
            <a:r>
              <a:rPr lang="en-US" altLang="zh-CN" sz="2000" b="1" dirty="0">
                <a:solidFill>
                  <a:srgbClr val="043092"/>
                </a:solidFill>
                <a:latin typeface="Times New Roman"/>
                <a:ea typeface="宋体" panose="02010600030101010101" pitchFamily="2" charset="-122"/>
                <a:cs typeface="Times New Roman"/>
              </a:rPr>
              <a:t> </a:t>
            </a:r>
            <a:r>
              <a:rPr lang="tr-TR" altLang="zh-CN" sz="2000" b="1" dirty="0">
                <a:solidFill>
                  <a:srgbClr val="043092"/>
                </a:solidFill>
                <a:latin typeface="Times New Roman"/>
                <a:ea typeface="Times New Roman"/>
              </a:rPr>
              <a:t>1.311,03</a:t>
            </a:r>
            <a:r>
              <a:rPr lang="en-US" altLang="zh-CN" sz="2000" b="1" spc="-25" dirty="0">
                <a:solidFill>
                  <a:srgbClr val="043092"/>
                </a:solidFill>
                <a:latin typeface="Times New Roman"/>
                <a:ea typeface="宋体" panose="02010600030101010101" pitchFamily="2" charset="-122"/>
                <a:cs typeface="Times New Roman"/>
              </a:rPr>
              <a:t> </a:t>
            </a:r>
            <a:r>
              <a:rPr lang="en-US" altLang="zh-CN" sz="2000" b="1" dirty="0">
                <a:solidFill>
                  <a:srgbClr val="043092"/>
                </a:solidFill>
                <a:latin typeface="Times New Roman"/>
                <a:ea typeface="Times New Roman"/>
              </a:rPr>
              <a:t>TL</a:t>
            </a:r>
          </a:p>
          <a:p>
            <a:pPr marL="0" indent="0">
              <a:buNone/>
            </a:pPr>
            <a:endParaRPr lang="tr-TR" dirty="0"/>
          </a:p>
        </p:txBody>
      </p:sp>
    </p:spTree>
    <p:extLst>
      <p:ext uri="{BB962C8B-B14F-4D97-AF65-F5344CB8AC3E}">
        <p14:creationId xmlns:p14="http://schemas.microsoft.com/office/powerpoint/2010/main" val="4720938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44684" y="365125"/>
            <a:ext cx="10047316" cy="1325563"/>
          </a:xfrm>
        </p:spPr>
        <p:txBody>
          <a:bodyPr>
            <a:noAutofit/>
          </a:bodyPr>
          <a:lstStyle/>
          <a:p>
            <a:pPr marL="0" lvl="0" indent="316382">
              <a:lnSpc>
                <a:spcPct val="100000"/>
              </a:lnSpc>
              <a:spcBef>
                <a:spcPts val="0"/>
              </a:spcBef>
            </a:pPr>
            <a:r>
              <a:rPr lang="en-US" altLang="zh-CN" sz="2800" b="1" dirty="0" err="1">
                <a:solidFill>
                  <a:schemeClr val="accent2"/>
                </a:solidFill>
                <a:latin typeface="Times New Roman"/>
                <a:ea typeface="Times New Roman"/>
              </a:rPr>
              <a:t>Çocuklar</a:t>
            </a:r>
            <a:r>
              <a:rPr lang="en-US" altLang="zh-CN" sz="2800" b="1" dirty="0">
                <a:solidFill>
                  <a:schemeClr val="accent2"/>
                </a:solidFill>
                <a:latin typeface="Times New Roman"/>
                <a:ea typeface="宋体" panose="02010600030101010101" pitchFamily="2" charset="-122"/>
                <a:cs typeface="Times New Roman"/>
              </a:rPr>
              <a:t> </a:t>
            </a:r>
            <a:r>
              <a:rPr lang="en-US" altLang="zh-CN" sz="2800" b="1" dirty="0" err="1">
                <a:solidFill>
                  <a:schemeClr val="accent2"/>
                </a:solidFill>
                <a:latin typeface="Times New Roman"/>
                <a:ea typeface="Times New Roman"/>
              </a:rPr>
              <a:t>İçin</a:t>
            </a:r>
            <a:r>
              <a:rPr lang="en-US" altLang="zh-CN" sz="2800" b="1" dirty="0">
                <a:solidFill>
                  <a:schemeClr val="accent2"/>
                </a:solidFill>
                <a:latin typeface="Times New Roman"/>
                <a:ea typeface="宋体" panose="02010600030101010101" pitchFamily="2" charset="-122"/>
                <a:cs typeface="Times New Roman"/>
              </a:rPr>
              <a:t> </a:t>
            </a:r>
            <a:r>
              <a:rPr lang="en-US" altLang="zh-CN" sz="2800" b="1" dirty="0" err="1">
                <a:solidFill>
                  <a:schemeClr val="accent2"/>
                </a:solidFill>
                <a:latin typeface="Times New Roman"/>
                <a:ea typeface="Times New Roman"/>
              </a:rPr>
              <a:t>Aile</a:t>
            </a:r>
            <a:r>
              <a:rPr lang="en-US" altLang="zh-CN" sz="2800" b="1" dirty="0">
                <a:solidFill>
                  <a:schemeClr val="accent2"/>
                </a:solidFill>
                <a:latin typeface="Times New Roman"/>
                <a:ea typeface="宋体" panose="02010600030101010101" pitchFamily="2" charset="-122"/>
                <a:cs typeface="Times New Roman"/>
              </a:rPr>
              <a:t> </a:t>
            </a:r>
            <a:r>
              <a:rPr lang="en-US" altLang="zh-CN" sz="2800" b="1" dirty="0" err="1">
                <a:solidFill>
                  <a:schemeClr val="accent2"/>
                </a:solidFill>
                <a:latin typeface="Times New Roman"/>
                <a:ea typeface="Times New Roman"/>
              </a:rPr>
              <a:t>Yardımı</a:t>
            </a:r>
            <a:r>
              <a:rPr lang="en-US" altLang="zh-CN" sz="2800" b="1" dirty="0">
                <a:solidFill>
                  <a:schemeClr val="accent2"/>
                </a:solidFill>
                <a:latin typeface="Times New Roman"/>
                <a:ea typeface="宋体" panose="02010600030101010101" pitchFamily="2" charset="-122"/>
                <a:cs typeface="Times New Roman"/>
              </a:rPr>
              <a:t> </a:t>
            </a:r>
            <a:r>
              <a:rPr lang="en-US" altLang="zh-CN" sz="2800" b="1" dirty="0" err="1">
                <a:solidFill>
                  <a:schemeClr val="accent2"/>
                </a:solidFill>
                <a:latin typeface="Times New Roman"/>
                <a:ea typeface="Times New Roman"/>
              </a:rPr>
              <a:t>Ödeneği</a:t>
            </a:r>
            <a:r>
              <a:rPr lang="en-US" altLang="zh-CN" sz="2800" b="1" spc="-69" dirty="0">
                <a:solidFill>
                  <a:schemeClr val="accent2"/>
                </a:solidFill>
                <a:latin typeface="Times New Roman"/>
                <a:ea typeface="宋体" panose="02010600030101010101" pitchFamily="2" charset="-122"/>
                <a:cs typeface="Times New Roman"/>
              </a:rPr>
              <a:t> </a:t>
            </a:r>
            <a:r>
              <a:rPr lang="en-US" altLang="zh-CN" sz="2800" b="1" dirty="0" err="1">
                <a:solidFill>
                  <a:schemeClr val="accent2"/>
                </a:solidFill>
                <a:latin typeface="Times New Roman"/>
                <a:ea typeface="Times New Roman"/>
              </a:rPr>
              <a:t>Verilmediği</a:t>
            </a:r>
            <a:r>
              <a:rPr lang="tr-TR" altLang="zh-CN" sz="2800" b="1" dirty="0">
                <a:solidFill>
                  <a:schemeClr val="accent2"/>
                </a:solidFill>
                <a:latin typeface="Times New Roman"/>
                <a:ea typeface="Times New Roman"/>
              </a:rPr>
              <a:t> </a:t>
            </a:r>
            <a:r>
              <a:rPr lang="en-US" altLang="zh-CN" sz="2800" b="1" spc="-5" dirty="0" err="1">
                <a:solidFill>
                  <a:schemeClr val="accent2"/>
                </a:solidFill>
                <a:latin typeface="Times New Roman"/>
                <a:ea typeface="Times New Roman"/>
              </a:rPr>
              <a:t>Duru</a:t>
            </a:r>
            <a:r>
              <a:rPr lang="en-US" altLang="zh-CN" sz="2800" b="1" dirty="0" err="1">
                <a:solidFill>
                  <a:schemeClr val="accent2"/>
                </a:solidFill>
                <a:latin typeface="Times New Roman"/>
                <a:ea typeface="Times New Roman"/>
              </a:rPr>
              <a:t>mlar</a:t>
            </a:r>
            <a:r>
              <a:rPr lang="en-US" altLang="zh-CN" sz="2800" b="1" dirty="0">
                <a:solidFill>
                  <a:srgbClr val="043092"/>
                </a:solidFill>
                <a:latin typeface="Times New Roman"/>
                <a:ea typeface="Times New Roman"/>
              </a:rPr>
              <a:t/>
            </a:r>
            <a:br>
              <a:rPr lang="en-US" altLang="zh-CN" sz="2800" b="1" dirty="0">
                <a:solidFill>
                  <a:srgbClr val="043092"/>
                </a:solidFill>
                <a:latin typeface="Times New Roman"/>
                <a:ea typeface="Times New Roman"/>
              </a:rPr>
            </a:br>
            <a:r>
              <a:rPr lang="en-US" sz="2800" dirty="0">
                <a:solidFill>
                  <a:prstClr val="black"/>
                </a:solidFill>
              </a:rPr>
              <a:t/>
            </a:r>
            <a:br>
              <a:rPr lang="en-US" sz="2800" dirty="0">
                <a:solidFill>
                  <a:prstClr val="black"/>
                </a:solidFill>
              </a:rPr>
            </a:br>
            <a:endParaRPr lang="tr-TR" sz="2800" dirty="0"/>
          </a:p>
        </p:txBody>
      </p:sp>
      <p:sp>
        <p:nvSpPr>
          <p:cNvPr id="3" name="İçerik Yer Tutucusu 2"/>
          <p:cNvSpPr>
            <a:spLocks noGrp="1"/>
          </p:cNvSpPr>
          <p:nvPr>
            <p:ph idx="1"/>
          </p:nvPr>
        </p:nvSpPr>
        <p:spPr>
          <a:xfrm>
            <a:off x="1835727" y="1143981"/>
            <a:ext cx="10101349" cy="4351338"/>
          </a:xfrm>
        </p:spPr>
        <p:txBody>
          <a:bodyPr/>
          <a:lstStyle/>
          <a:p>
            <a:pPr marL="0" lvl="0" indent="0">
              <a:lnSpc>
                <a:spcPts val="1000"/>
              </a:lnSpc>
              <a:spcBef>
                <a:spcPts val="0"/>
              </a:spcBef>
              <a:buNone/>
            </a:pPr>
            <a:endParaRPr lang="tr-TR" sz="1800" dirty="0" smtClean="0">
              <a:solidFill>
                <a:prstClr val="black"/>
              </a:solidFill>
            </a:endParaRPr>
          </a:p>
          <a:p>
            <a:pPr marL="0" lvl="0" indent="0">
              <a:lnSpc>
                <a:spcPct val="100000"/>
              </a:lnSpc>
              <a:spcBef>
                <a:spcPts val="0"/>
              </a:spcBef>
              <a:buNone/>
            </a:pPr>
            <a:r>
              <a:rPr lang="en-US" altLang="zh-CN" sz="2000" spc="40" dirty="0" smtClean="0">
                <a:solidFill>
                  <a:srgbClr val="043092"/>
                </a:solidFill>
                <a:latin typeface="Times New Roman"/>
                <a:ea typeface="Times New Roman"/>
              </a:rPr>
              <a:t>1</a:t>
            </a:r>
            <a:r>
              <a:rPr lang="tr-TR" altLang="zh-CN" sz="2000" spc="20" dirty="0">
                <a:solidFill>
                  <a:srgbClr val="043092"/>
                </a:solidFill>
                <a:latin typeface="Times New Roman"/>
                <a:ea typeface="Times New Roman"/>
              </a:rPr>
              <a:t>-</a:t>
            </a:r>
            <a:r>
              <a:rPr lang="en-US" altLang="zh-CN" sz="2000" spc="25" dirty="0" smtClean="0">
                <a:solidFill>
                  <a:srgbClr val="043092"/>
                </a:solidFill>
                <a:latin typeface="Times New Roman"/>
                <a:ea typeface="宋体" panose="02010600030101010101" pitchFamily="2" charset="-122"/>
                <a:cs typeface="Times New Roman"/>
              </a:rPr>
              <a:t> </a:t>
            </a:r>
            <a:r>
              <a:rPr lang="en-US" altLang="zh-CN" sz="2000" spc="34" dirty="0" err="1">
                <a:solidFill>
                  <a:srgbClr val="043092"/>
                </a:solidFill>
                <a:latin typeface="Times New Roman"/>
                <a:ea typeface="Times New Roman"/>
              </a:rPr>
              <a:t>Evlenen</a:t>
            </a:r>
            <a:r>
              <a:rPr lang="en-US" altLang="zh-CN" sz="2000" spc="25" dirty="0">
                <a:solidFill>
                  <a:srgbClr val="043092"/>
                </a:solidFill>
                <a:latin typeface="Times New Roman"/>
                <a:ea typeface="宋体" panose="02010600030101010101" pitchFamily="2" charset="-122"/>
                <a:cs typeface="Times New Roman"/>
              </a:rPr>
              <a:t> </a:t>
            </a:r>
            <a:r>
              <a:rPr lang="en-US" altLang="zh-CN" sz="2000" spc="34" dirty="0" err="1">
                <a:solidFill>
                  <a:srgbClr val="043092"/>
                </a:solidFill>
                <a:latin typeface="Times New Roman"/>
                <a:ea typeface="Times New Roman"/>
              </a:rPr>
              <a:t>çocuklar</a:t>
            </a:r>
            <a:r>
              <a:rPr lang="en-US" altLang="zh-CN" sz="2000" spc="34" dirty="0">
                <a:solidFill>
                  <a:srgbClr val="043092"/>
                </a:solidFill>
                <a:latin typeface="Times New Roman"/>
                <a:ea typeface="Times New Roman"/>
              </a:rPr>
              <a:t>,</a:t>
            </a:r>
          </a:p>
          <a:p>
            <a:pPr marL="0" lvl="0" indent="0">
              <a:lnSpc>
                <a:spcPts val="1654"/>
              </a:lnSpc>
              <a:spcBef>
                <a:spcPts val="0"/>
              </a:spcBef>
              <a:buNone/>
            </a:pPr>
            <a:endParaRPr lang="en-US" sz="1800" dirty="0">
              <a:solidFill>
                <a:prstClr val="black"/>
              </a:solidFill>
            </a:endParaRPr>
          </a:p>
          <a:p>
            <a:pPr marL="343204" lvl="0" indent="-343204" algn="just" hangingPunct="0">
              <a:lnSpc>
                <a:spcPct val="114999"/>
              </a:lnSpc>
              <a:spcBef>
                <a:spcPts val="0"/>
              </a:spcBef>
              <a:buNone/>
            </a:pPr>
            <a:r>
              <a:rPr lang="en-US" altLang="zh-CN" sz="2000" spc="60" dirty="0" smtClean="0">
                <a:solidFill>
                  <a:srgbClr val="043092"/>
                </a:solidFill>
                <a:latin typeface="Times New Roman"/>
                <a:ea typeface="Times New Roman"/>
              </a:rPr>
              <a:t>2</a:t>
            </a:r>
            <a:r>
              <a:rPr lang="tr-TR" altLang="zh-CN" sz="2000" spc="34" dirty="0" smtClean="0">
                <a:solidFill>
                  <a:srgbClr val="043092"/>
                </a:solidFill>
                <a:latin typeface="Times New Roman"/>
                <a:ea typeface="Times New Roman"/>
              </a:rPr>
              <a:t>- </a:t>
            </a:r>
            <a:r>
              <a:rPr lang="en-US" altLang="zh-CN" sz="2000" spc="60" dirty="0" smtClean="0">
                <a:solidFill>
                  <a:srgbClr val="043092"/>
                </a:solidFill>
                <a:latin typeface="Times New Roman"/>
                <a:ea typeface="Times New Roman"/>
              </a:rPr>
              <a:t>25</a:t>
            </a:r>
            <a:r>
              <a:rPr lang="en-US" altLang="zh-CN" sz="2000" spc="30" dirty="0" smtClean="0">
                <a:solidFill>
                  <a:srgbClr val="043092"/>
                </a:solidFill>
                <a:latin typeface="Times New Roman"/>
                <a:ea typeface="宋体" panose="02010600030101010101" pitchFamily="2" charset="-122"/>
                <a:cs typeface="Times New Roman"/>
              </a:rPr>
              <a:t> </a:t>
            </a:r>
            <a:r>
              <a:rPr lang="en-US" altLang="zh-CN" sz="2000" spc="50" dirty="0" err="1">
                <a:solidFill>
                  <a:srgbClr val="043092"/>
                </a:solidFill>
                <a:latin typeface="Times New Roman"/>
                <a:ea typeface="Times New Roman"/>
              </a:rPr>
              <a:t>yaşını</a:t>
            </a:r>
            <a:r>
              <a:rPr lang="en-US" altLang="zh-CN" sz="2000" spc="34" dirty="0">
                <a:solidFill>
                  <a:srgbClr val="043092"/>
                </a:solidFill>
                <a:latin typeface="Times New Roman"/>
                <a:ea typeface="宋体" panose="02010600030101010101" pitchFamily="2" charset="-122"/>
                <a:cs typeface="Times New Roman"/>
              </a:rPr>
              <a:t> </a:t>
            </a:r>
            <a:r>
              <a:rPr lang="en-US" altLang="zh-CN" sz="2000" spc="55" dirty="0" err="1">
                <a:solidFill>
                  <a:srgbClr val="043092"/>
                </a:solidFill>
                <a:latin typeface="Times New Roman"/>
                <a:ea typeface="Times New Roman"/>
              </a:rPr>
              <a:t>dolduran</a:t>
            </a:r>
            <a:r>
              <a:rPr lang="en-US" altLang="zh-CN" sz="2000" spc="30" dirty="0">
                <a:solidFill>
                  <a:srgbClr val="043092"/>
                </a:solidFill>
                <a:latin typeface="Times New Roman"/>
                <a:ea typeface="宋体" panose="02010600030101010101" pitchFamily="2" charset="-122"/>
                <a:cs typeface="Times New Roman"/>
              </a:rPr>
              <a:t> </a:t>
            </a:r>
            <a:r>
              <a:rPr lang="en-US" altLang="zh-CN" sz="2000" spc="55" dirty="0" err="1">
                <a:solidFill>
                  <a:srgbClr val="043092"/>
                </a:solidFill>
                <a:latin typeface="Times New Roman"/>
                <a:ea typeface="Times New Roman"/>
              </a:rPr>
              <a:t>çocuklar</a:t>
            </a:r>
            <a:r>
              <a:rPr lang="en-US" altLang="zh-CN" sz="2000" spc="34" dirty="0">
                <a:solidFill>
                  <a:srgbClr val="043092"/>
                </a:solidFill>
                <a:latin typeface="Times New Roman"/>
                <a:ea typeface="宋体" panose="02010600030101010101" pitchFamily="2" charset="-122"/>
                <a:cs typeface="Times New Roman"/>
              </a:rPr>
              <a:t> </a:t>
            </a:r>
            <a:r>
              <a:rPr lang="en-US" altLang="zh-CN" sz="2000" spc="55" dirty="0">
                <a:solidFill>
                  <a:srgbClr val="043092"/>
                </a:solidFill>
                <a:latin typeface="Times New Roman"/>
                <a:ea typeface="Times New Roman"/>
              </a:rPr>
              <a:t>(</a:t>
            </a:r>
            <a:r>
              <a:rPr lang="en-US" altLang="zh-CN" sz="2000" spc="60" dirty="0">
                <a:solidFill>
                  <a:srgbClr val="043092"/>
                </a:solidFill>
                <a:latin typeface="Times New Roman"/>
                <a:ea typeface="Times New Roman"/>
              </a:rPr>
              <a:t>25</a:t>
            </a:r>
            <a:r>
              <a:rPr lang="en-US" altLang="zh-CN" sz="2000" spc="34" dirty="0">
                <a:solidFill>
                  <a:srgbClr val="043092"/>
                </a:solidFill>
                <a:latin typeface="Times New Roman"/>
                <a:ea typeface="宋体" panose="02010600030101010101" pitchFamily="2" charset="-122"/>
                <a:cs typeface="Times New Roman"/>
              </a:rPr>
              <a:t> </a:t>
            </a:r>
            <a:r>
              <a:rPr lang="en-US" altLang="zh-CN" sz="2000" spc="50" dirty="0" err="1">
                <a:solidFill>
                  <a:srgbClr val="043092"/>
                </a:solidFill>
                <a:latin typeface="Times New Roman"/>
                <a:ea typeface="Times New Roman"/>
              </a:rPr>
              <a:t>yaşını</a:t>
            </a:r>
            <a:r>
              <a:rPr lang="en-US" altLang="zh-CN" sz="2000" spc="30" dirty="0">
                <a:solidFill>
                  <a:srgbClr val="043092"/>
                </a:solidFill>
                <a:latin typeface="Times New Roman"/>
                <a:ea typeface="宋体" panose="02010600030101010101" pitchFamily="2" charset="-122"/>
                <a:cs typeface="Times New Roman"/>
              </a:rPr>
              <a:t> </a:t>
            </a:r>
            <a:r>
              <a:rPr lang="en-US" altLang="zh-CN" sz="2000" spc="44" dirty="0" err="1">
                <a:solidFill>
                  <a:srgbClr val="043092"/>
                </a:solidFill>
                <a:latin typeface="Times New Roman"/>
                <a:ea typeface="Times New Roman"/>
              </a:rPr>
              <a:t>bitirdiği</a:t>
            </a:r>
            <a:r>
              <a:rPr lang="en-US" altLang="zh-CN" sz="2000" spc="34" dirty="0">
                <a:solidFill>
                  <a:srgbClr val="043092"/>
                </a:solidFill>
                <a:latin typeface="Times New Roman"/>
                <a:ea typeface="宋体" panose="02010600030101010101" pitchFamily="2" charset="-122"/>
                <a:cs typeface="Times New Roman"/>
              </a:rPr>
              <a:t> </a:t>
            </a:r>
            <a:r>
              <a:rPr lang="en-US" altLang="zh-CN" sz="2000" spc="55" dirty="0" err="1">
                <a:solidFill>
                  <a:srgbClr val="043092"/>
                </a:solidFill>
                <a:latin typeface="Times New Roman"/>
                <a:ea typeface="Times New Roman"/>
              </a:rPr>
              <a:t>halde</a:t>
            </a:r>
            <a:r>
              <a:rPr lang="en-US" altLang="zh-CN" sz="2000" spc="30" dirty="0">
                <a:solidFill>
                  <a:srgbClr val="043092"/>
                </a:solidFill>
                <a:latin typeface="Times New Roman"/>
                <a:ea typeface="宋体" panose="02010600030101010101" pitchFamily="2" charset="-122"/>
                <a:cs typeface="Times New Roman"/>
              </a:rPr>
              <a:t> </a:t>
            </a:r>
            <a:r>
              <a:rPr lang="en-US" altLang="zh-CN" sz="2000" spc="60" dirty="0" err="1">
                <a:solidFill>
                  <a:srgbClr val="043092"/>
                </a:solidFill>
                <a:latin typeface="Times New Roman"/>
                <a:ea typeface="Times New Roman"/>
              </a:rPr>
              <a:t>evlenmemiş</a:t>
            </a:r>
            <a:r>
              <a:rPr lang="en-US" altLang="zh-CN" sz="2000" spc="34" dirty="0">
                <a:solidFill>
                  <a:srgbClr val="043092"/>
                </a:solidFill>
                <a:latin typeface="Times New Roman"/>
                <a:ea typeface="宋体" panose="02010600030101010101" pitchFamily="2" charset="-122"/>
                <a:cs typeface="Times New Roman"/>
              </a:rPr>
              <a:t> </a:t>
            </a:r>
            <a:r>
              <a:rPr lang="en-US" altLang="zh-CN" sz="2000" spc="55" dirty="0" err="1">
                <a:solidFill>
                  <a:srgbClr val="043092"/>
                </a:solidFill>
                <a:latin typeface="Times New Roman"/>
                <a:ea typeface="Times New Roman"/>
              </a:rPr>
              <a:t>kız</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çocukları</a:t>
            </a:r>
            <a:r>
              <a:rPr lang="en-US" altLang="zh-CN" sz="2000" spc="8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ile</a:t>
            </a:r>
            <a:r>
              <a:rPr lang="en-US" altLang="zh-CN" sz="2000" spc="8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çalışamayacak</a:t>
            </a:r>
            <a:r>
              <a:rPr lang="en-US" altLang="zh-CN" sz="2000" spc="8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derecede</a:t>
            </a:r>
            <a:r>
              <a:rPr lang="en-US" altLang="zh-CN" sz="2000" spc="8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malûllükleri</a:t>
            </a:r>
            <a:r>
              <a:rPr lang="en-US" altLang="zh-CN" sz="2000" spc="8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resmi</a:t>
            </a:r>
            <a:r>
              <a:rPr lang="en-US" altLang="zh-CN" sz="2000" spc="8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sağlık</a:t>
            </a:r>
            <a:r>
              <a:rPr lang="en-US" altLang="zh-CN" sz="2000" spc="8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kurulu</a:t>
            </a:r>
            <a:r>
              <a:rPr lang="en-US" altLang="zh-CN" sz="2000" dirty="0">
                <a:solidFill>
                  <a:srgbClr val="043092"/>
                </a:solidFill>
                <a:latin typeface="Times New Roman"/>
                <a:ea typeface="宋体" panose="02010600030101010101" pitchFamily="2" charset="-122"/>
                <a:cs typeface="Times New Roman"/>
              </a:rPr>
              <a:t> </a:t>
            </a:r>
            <a:r>
              <a:rPr lang="en-US" altLang="zh-CN" sz="2000" spc="30" dirty="0" err="1">
                <a:solidFill>
                  <a:srgbClr val="043092"/>
                </a:solidFill>
                <a:latin typeface="Times New Roman"/>
                <a:ea typeface="Times New Roman"/>
              </a:rPr>
              <a:t>raporuyla</a:t>
            </a:r>
            <a:r>
              <a:rPr lang="en-US" altLang="zh-CN" sz="2000" spc="15" dirty="0">
                <a:solidFill>
                  <a:srgbClr val="043092"/>
                </a:solidFill>
                <a:latin typeface="Times New Roman"/>
                <a:ea typeface="宋体" panose="02010600030101010101" pitchFamily="2" charset="-122"/>
                <a:cs typeface="Times New Roman"/>
              </a:rPr>
              <a:t> </a:t>
            </a:r>
            <a:r>
              <a:rPr lang="en-US" altLang="zh-CN" sz="2000" spc="25" dirty="0" err="1">
                <a:solidFill>
                  <a:srgbClr val="043092"/>
                </a:solidFill>
                <a:latin typeface="Times New Roman"/>
                <a:ea typeface="Times New Roman"/>
              </a:rPr>
              <a:t>tespit</a:t>
            </a:r>
            <a:r>
              <a:rPr lang="en-US" altLang="zh-CN" sz="2000" spc="20" dirty="0">
                <a:solidFill>
                  <a:srgbClr val="043092"/>
                </a:solidFill>
                <a:latin typeface="Times New Roman"/>
                <a:ea typeface="宋体" panose="02010600030101010101" pitchFamily="2" charset="-122"/>
                <a:cs typeface="Times New Roman"/>
              </a:rPr>
              <a:t> </a:t>
            </a:r>
            <a:r>
              <a:rPr lang="en-US" altLang="zh-CN" sz="2000" spc="25" dirty="0" err="1">
                <a:solidFill>
                  <a:srgbClr val="043092"/>
                </a:solidFill>
                <a:latin typeface="Times New Roman"/>
                <a:ea typeface="Times New Roman"/>
              </a:rPr>
              <a:t>edilenler</a:t>
            </a:r>
            <a:r>
              <a:rPr lang="en-US" altLang="zh-CN" sz="2000" spc="20" dirty="0">
                <a:solidFill>
                  <a:srgbClr val="043092"/>
                </a:solidFill>
                <a:latin typeface="Times New Roman"/>
                <a:ea typeface="宋体" panose="02010600030101010101" pitchFamily="2" charset="-122"/>
                <a:cs typeface="Times New Roman"/>
              </a:rPr>
              <a:t> </a:t>
            </a:r>
            <a:r>
              <a:rPr lang="en-US" altLang="zh-CN" sz="2000" spc="30" dirty="0" err="1">
                <a:solidFill>
                  <a:srgbClr val="043092"/>
                </a:solidFill>
                <a:latin typeface="Times New Roman"/>
                <a:ea typeface="Times New Roman"/>
              </a:rPr>
              <a:t>için</a:t>
            </a:r>
            <a:r>
              <a:rPr lang="en-US" altLang="zh-CN" sz="2000" spc="20" dirty="0">
                <a:solidFill>
                  <a:srgbClr val="043092"/>
                </a:solidFill>
                <a:latin typeface="Times New Roman"/>
                <a:ea typeface="宋体" panose="02010600030101010101" pitchFamily="2" charset="-122"/>
                <a:cs typeface="Times New Roman"/>
              </a:rPr>
              <a:t> </a:t>
            </a:r>
            <a:r>
              <a:rPr lang="en-US" altLang="zh-CN" sz="2000" spc="30" dirty="0" err="1">
                <a:solidFill>
                  <a:srgbClr val="043092"/>
                </a:solidFill>
                <a:latin typeface="Times New Roman"/>
                <a:ea typeface="Times New Roman"/>
              </a:rPr>
              <a:t>süresiz</a:t>
            </a:r>
            <a:r>
              <a:rPr lang="en-US" altLang="zh-CN" sz="2000" spc="20" dirty="0">
                <a:solidFill>
                  <a:srgbClr val="043092"/>
                </a:solidFill>
                <a:latin typeface="Times New Roman"/>
                <a:ea typeface="宋体" panose="02010600030101010101" pitchFamily="2" charset="-122"/>
                <a:cs typeface="Times New Roman"/>
              </a:rPr>
              <a:t> </a:t>
            </a:r>
            <a:r>
              <a:rPr lang="en-US" altLang="zh-CN" sz="2000" spc="30" dirty="0" err="1">
                <a:solidFill>
                  <a:srgbClr val="043092"/>
                </a:solidFill>
                <a:latin typeface="Times New Roman"/>
                <a:ea typeface="Times New Roman"/>
              </a:rPr>
              <a:t>olarak</a:t>
            </a:r>
            <a:r>
              <a:rPr lang="en-US" altLang="zh-CN" sz="2000" spc="15" dirty="0">
                <a:solidFill>
                  <a:srgbClr val="043092"/>
                </a:solidFill>
                <a:latin typeface="Times New Roman"/>
                <a:ea typeface="宋体" panose="02010600030101010101" pitchFamily="2" charset="-122"/>
                <a:cs typeface="Times New Roman"/>
              </a:rPr>
              <a:t> </a:t>
            </a:r>
            <a:r>
              <a:rPr lang="en-US" altLang="zh-CN" sz="2000" spc="30" dirty="0" err="1">
                <a:solidFill>
                  <a:srgbClr val="043092"/>
                </a:solidFill>
                <a:latin typeface="Times New Roman"/>
                <a:ea typeface="Times New Roman"/>
              </a:rPr>
              <a:t>ödeneğin</a:t>
            </a:r>
            <a:r>
              <a:rPr lang="en-US" altLang="zh-CN" sz="2000" spc="20" dirty="0">
                <a:solidFill>
                  <a:srgbClr val="043092"/>
                </a:solidFill>
                <a:latin typeface="Times New Roman"/>
                <a:ea typeface="宋体" panose="02010600030101010101" pitchFamily="2" charset="-122"/>
                <a:cs typeface="Times New Roman"/>
              </a:rPr>
              <a:t> </a:t>
            </a:r>
            <a:r>
              <a:rPr lang="en-US" altLang="zh-CN" sz="2000" spc="30" dirty="0" err="1">
                <a:solidFill>
                  <a:srgbClr val="043092"/>
                </a:solidFill>
                <a:latin typeface="Times New Roman"/>
                <a:ea typeface="Times New Roman"/>
              </a:rPr>
              <a:t>verilmesine</a:t>
            </a:r>
            <a:r>
              <a:rPr lang="en-US" altLang="zh-CN" sz="2000" spc="20" dirty="0">
                <a:solidFill>
                  <a:srgbClr val="043092"/>
                </a:solidFill>
                <a:latin typeface="Times New Roman"/>
                <a:ea typeface="宋体" panose="02010600030101010101" pitchFamily="2" charset="-122"/>
                <a:cs typeface="Times New Roman"/>
              </a:rPr>
              <a:t> </a:t>
            </a:r>
            <a:r>
              <a:rPr lang="en-US" altLang="zh-CN" sz="2000" spc="40" dirty="0" err="1">
                <a:solidFill>
                  <a:srgbClr val="043092"/>
                </a:solidFill>
                <a:latin typeface="Times New Roman"/>
                <a:ea typeface="Times New Roman"/>
              </a:rPr>
              <a:t>devam</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edilir</a:t>
            </a:r>
            <a:r>
              <a:rPr lang="en-US" altLang="zh-CN" sz="2000" dirty="0">
                <a:solidFill>
                  <a:srgbClr val="043092"/>
                </a:solidFill>
                <a:latin typeface="Times New Roman"/>
                <a:ea typeface="Times New Roman"/>
              </a:rPr>
              <a:t>.),</a:t>
            </a:r>
          </a:p>
          <a:p>
            <a:pPr marL="0" lvl="0" indent="0" algn="just">
              <a:lnSpc>
                <a:spcPts val="1475"/>
              </a:lnSpc>
              <a:spcBef>
                <a:spcPts val="0"/>
              </a:spcBef>
              <a:buNone/>
            </a:pPr>
            <a:endParaRPr lang="en-US" sz="1800" dirty="0">
              <a:solidFill>
                <a:prstClr val="black"/>
              </a:solidFill>
            </a:endParaRPr>
          </a:p>
          <a:p>
            <a:pPr marL="343204" lvl="0" indent="-343204" algn="just" hangingPunct="0">
              <a:lnSpc>
                <a:spcPct val="114999"/>
              </a:lnSpc>
              <a:spcBef>
                <a:spcPts val="0"/>
              </a:spcBef>
              <a:buNone/>
            </a:pPr>
            <a:r>
              <a:rPr lang="en-US" altLang="zh-CN" sz="2000" spc="40" dirty="0" smtClean="0">
                <a:solidFill>
                  <a:srgbClr val="043092"/>
                </a:solidFill>
                <a:latin typeface="Times New Roman"/>
                <a:ea typeface="Times New Roman"/>
              </a:rPr>
              <a:t>3</a:t>
            </a:r>
            <a:r>
              <a:rPr lang="tr-TR" altLang="zh-CN" sz="2000" spc="20" dirty="0" smtClean="0">
                <a:solidFill>
                  <a:srgbClr val="043092"/>
                </a:solidFill>
                <a:latin typeface="Times New Roman"/>
                <a:ea typeface="Times New Roman"/>
              </a:rPr>
              <a:t>- </a:t>
            </a:r>
            <a:r>
              <a:rPr lang="en-US" altLang="zh-CN" sz="2000" spc="30" dirty="0" err="1" smtClean="0">
                <a:solidFill>
                  <a:srgbClr val="043092"/>
                </a:solidFill>
                <a:latin typeface="Times New Roman"/>
                <a:ea typeface="Times New Roman"/>
              </a:rPr>
              <a:t>Kendileri</a:t>
            </a:r>
            <a:r>
              <a:rPr lang="en-US" altLang="zh-CN" sz="2000" spc="20" dirty="0" smtClean="0">
                <a:solidFill>
                  <a:srgbClr val="043092"/>
                </a:solidFill>
                <a:latin typeface="Times New Roman"/>
                <a:ea typeface="宋体" panose="02010600030101010101" pitchFamily="2" charset="-122"/>
                <a:cs typeface="Times New Roman"/>
              </a:rPr>
              <a:t> </a:t>
            </a:r>
            <a:r>
              <a:rPr lang="en-US" altLang="zh-CN" sz="2000" spc="34" dirty="0" err="1">
                <a:solidFill>
                  <a:srgbClr val="043092"/>
                </a:solidFill>
                <a:latin typeface="Times New Roman"/>
                <a:ea typeface="Times New Roman"/>
              </a:rPr>
              <a:t>hesabına</a:t>
            </a:r>
            <a:r>
              <a:rPr lang="en-US" altLang="zh-CN" sz="2000" spc="25" dirty="0">
                <a:solidFill>
                  <a:srgbClr val="043092"/>
                </a:solidFill>
                <a:latin typeface="Times New Roman"/>
                <a:ea typeface="宋体" panose="02010600030101010101" pitchFamily="2" charset="-122"/>
                <a:cs typeface="Times New Roman"/>
              </a:rPr>
              <a:t> </a:t>
            </a:r>
            <a:r>
              <a:rPr lang="en-US" altLang="zh-CN" sz="2000" spc="30" dirty="0" err="1">
                <a:solidFill>
                  <a:srgbClr val="043092"/>
                </a:solidFill>
                <a:latin typeface="Times New Roman"/>
                <a:ea typeface="Times New Roman"/>
              </a:rPr>
              <a:t>ticaret</a:t>
            </a:r>
            <a:r>
              <a:rPr lang="en-US" altLang="zh-CN" sz="2000" spc="20" dirty="0">
                <a:solidFill>
                  <a:srgbClr val="043092"/>
                </a:solidFill>
                <a:latin typeface="Times New Roman"/>
                <a:ea typeface="宋体" panose="02010600030101010101" pitchFamily="2" charset="-122"/>
                <a:cs typeface="Times New Roman"/>
              </a:rPr>
              <a:t> </a:t>
            </a:r>
            <a:r>
              <a:rPr lang="en-US" altLang="zh-CN" sz="2000" spc="40" dirty="0" err="1">
                <a:solidFill>
                  <a:srgbClr val="043092"/>
                </a:solidFill>
                <a:latin typeface="Times New Roman"/>
                <a:ea typeface="Times New Roman"/>
              </a:rPr>
              <a:t>yapan</a:t>
            </a:r>
            <a:r>
              <a:rPr lang="en-US" altLang="zh-CN" sz="2000" spc="20" dirty="0">
                <a:solidFill>
                  <a:srgbClr val="043092"/>
                </a:solidFill>
                <a:latin typeface="Times New Roman"/>
                <a:ea typeface="宋体" panose="02010600030101010101" pitchFamily="2" charset="-122"/>
                <a:cs typeface="Times New Roman"/>
              </a:rPr>
              <a:t> </a:t>
            </a:r>
            <a:r>
              <a:rPr lang="en-US" altLang="zh-CN" sz="2000" spc="34" dirty="0" err="1">
                <a:solidFill>
                  <a:srgbClr val="043092"/>
                </a:solidFill>
                <a:latin typeface="Times New Roman"/>
                <a:ea typeface="Times New Roman"/>
              </a:rPr>
              <a:t>gerçek</a:t>
            </a:r>
            <a:r>
              <a:rPr lang="en-US" altLang="zh-CN" sz="2000" spc="20" dirty="0">
                <a:solidFill>
                  <a:srgbClr val="043092"/>
                </a:solidFill>
                <a:latin typeface="Times New Roman"/>
                <a:ea typeface="宋体" panose="02010600030101010101" pitchFamily="2" charset="-122"/>
                <a:cs typeface="Times New Roman"/>
              </a:rPr>
              <a:t> </a:t>
            </a:r>
            <a:r>
              <a:rPr lang="en-US" altLang="zh-CN" sz="2000" spc="40" dirty="0" err="1">
                <a:solidFill>
                  <a:srgbClr val="043092"/>
                </a:solidFill>
                <a:latin typeface="Times New Roman"/>
                <a:ea typeface="Times New Roman"/>
              </a:rPr>
              <a:t>veya</a:t>
            </a:r>
            <a:r>
              <a:rPr lang="en-US" altLang="zh-CN" sz="2000" spc="20" dirty="0">
                <a:solidFill>
                  <a:srgbClr val="043092"/>
                </a:solidFill>
                <a:latin typeface="Times New Roman"/>
                <a:ea typeface="宋体" panose="02010600030101010101" pitchFamily="2" charset="-122"/>
                <a:cs typeface="Times New Roman"/>
              </a:rPr>
              <a:t> </a:t>
            </a:r>
            <a:r>
              <a:rPr lang="en-US" altLang="zh-CN" sz="2000" spc="30" dirty="0" err="1">
                <a:solidFill>
                  <a:srgbClr val="043092"/>
                </a:solidFill>
                <a:latin typeface="Times New Roman"/>
                <a:ea typeface="Times New Roman"/>
              </a:rPr>
              <a:t>tüzel</a:t>
            </a:r>
            <a:r>
              <a:rPr lang="en-US" altLang="zh-CN" sz="2000" spc="20" dirty="0">
                <a:solidFill>
                  <a:srgbClr val="043092"/>
                </a:solidFill>
                <a:latin typeface="Times New Roman"/>
                <a:ea typeface="宋体" panose="02010600030101010101" pitchFamily="2" charset="-122"/>
                <a:cs typeface="Times New Roman"/>
              </a:rPr>
              <a:t> </a:t>
            </a:r>
            <a:r>
              <a:rPr lang="en-US" altLang="zh-CN" sz="2000" spc="25" dirty="0" err="1">
                <a:solidFill>
                  <a:srgbClr val="043092"/>
                </a:solidFill>
                <a:latin typeface="Times New Roman"/>
                <a:ea typeface="Times New Roman"/>
              </a:rPr>
              <a:t>kişiler</a:t>
            </a:r>
            <a:r>
              <a:rPr lang="en-US" altLang="zh-CN" sz="2000" spc="25" dirty="0">
                <a:solidFill>
                  <a:srgbClr val="043092"/>
                </a:solidFill>
                <a:latin typeface="Times New Roman"/>
                <a:ea typeface="宋体" panose="02010600030101010101" pitchFamily="2" charset="-122"/>
                <a:cs typeface="Times New Roman"/>
              </a:rPr>
              <a:t> </a:t>
            </a:r>
            <a:r>
              <a:rPr lang="en-US" altLang="zh-CN" sz="2000" spc="40" dirty="0" err="1">
                <a:solidFill>
                  <a:srgbClr val="043092"/>
                </a:solidFill>
                <a:latin typeface="Times New Roman"/>
                <a:ea typeface="Times New Roman"/>
              </a:rPr>
              <a:t>yanında</a:t>
            </a:r>
            <a:r>
              <a:rPr lang="en-US" altLang="zh-CN" sz="2000" dirty="0">
                <a:solidFill>
                  <a:srgbClr val="043092"/>
                </a:solidFill>
                <a:latin typeface="Times New Roman"/>
                <a:ea typeface="宋体" panose="02010600030101010101" pitchFamily="2" charset="-122"/>
                <a:cs typeface="Times New Roman"/>
              </a:rPr>
              <a:t> </a:t>
            </a:r>
            <a:r>
              <a:rPr lang="en-US" altLang="zh-CN" sz="2000" spc="50" dirty="0">
                <a:solidFill>
                  <a:srgbClr val="043092"/>
                </a:solidFill>
                <a:latin typeface="Times New Roman"/>
                <a:ea typeface="Times New Roman"/>
              </a:rPr>
              <a:t>her</a:t>
            </a:r>
            <a:r>
              <a:rPr lang="en-US" altLang="zh-CN" sz="2000" spc="30" dirty="0">
                <a:solidFill>
                  <a:srgbClr val="043092"/>
                </a:solidFill>
                <a:latin typeface="Times New Roman"/>
                <a:ea typeface="宋体" panose="02010600030101010101" pitchFamily="2" charset="-122"/>
                <a:cs typeface="Times New Roman"/>
              </a:rPr>
              <a:t> </a:t>
            </a:r>
            <a:r>
              <a:rPr lang="en-US" altLang="zh-CN" sz="2000" spc="60" dirty="0">
                <a:solidFill>
                  <a:srgbClr val="043092"/>
                </a:solidFill>
                <a:latin typeface="Times New Roman"/>
                <a:ea typeface="Times New Roman"/>
              </a:rPr>
              <a:t>ne</a:t>
            </a:r>
            <a:r>
              <a:rPr lang="en-US" altLang="zh-CN" sz="2000" spc="34" dirty="0">
                <a:solidFill>
                  <a:srgbClr val="043092"/>
                </a:solidFill>
                <a:latin typeface="Times New Roman"/>
                <a:ea typeface="宋体" panose="02010600030101010101" pitchFamily="2" charset="-122"/>
                <a:cs typeface="Times New Roman"/>
              </a:rPr>
              <a:t> </a:t>
            </a:r>
            <a:r>
              <a:rPr lang="en-US" altLang="zh-CN" sz="2000" spc="50" dirty="0" err="1">
                <a:solidFill>
                  <a:srgbClr val="043092"/>
                </a:solidFill>
                <a:latin typeface="Times New Roman"/>
                <a:ea typeface="Times New Roman"/>
              </a:rPr>
              <a:t>şekilde</a:t>
            </a:r>
            <a:r>
              <a:rPr lang="en-US" altLang="zh-CN" sz="2000" spc="30" dirty="0">
                <a:solidFill>
                  <a:srgbClr val="043092"/>
                </a:solidFill>
                <a:latin typeface="Times New Roman"/>
                <a:ea typeface="宋体" panose="02010600030101010101" pitchFamily="2" charset="-122"/>
                <a:cs typeface="Times New Roman"/>
              </a:rPr>
              <a:t> </a:t>
            </a:r>
            <a:r>
              <a:rPr lang="en-US" altLang="zh-CN" sz="2000" spc="50" dirty="0" err="1">
                <a:solidFill>
                  <a:srgbClr val="043092"/>
                </a:solidFill>
                <a:latin typeface="Times New Roman"/>
                <a:ea typeface="Times New Roman"/>
              </a:rPr>
              <a:t>olursa</a:t>
            </a:r>
            <a:r>
              <a:rPr lang="en-US" altLang="zh-CN" sz="2000" spc="34" dirty="0">
                <a:solidFill>
                  <a:srgbClr val="043092"/>
                </a:solidFill>
                <a:latin typeface="Times New Roman"/>
                <a:ea typeface="宋体" panose="02010600030101010101" pitchFamily="2" charset="-122"/>
                <a:cs typeface="Times New Roman"/>
              </a:rPr>
              <a:t> </a:t>
            </a:r>
            <a:r>
              <a:rPr lang="en-US" altLang="zh-CN" sz="2000" spc="55" dirty="0" err="1">
                <a:solidFill>
                  <a:srgbClr val="043092"/>
                </a:solidFill>
                <a:latin typeface="Times New Roman"/>
                <a:ea typeface="Times New Roman"/>
              </a:rPr>
              <a:t>olsun</a:t>
            </a:r>
            <a:r>
              <a:rPr lang="en-US" altLang="zh-CN" sz="2000" spc="30" dirty="0">
                <a:solidFill>
                  <a:srgbClr val="043092"/>
                </a:solidFill>
                <a:latin typeface="Times New Roman"/>
                <a:ea typeface="宋体" panose="02010600030101010101" pitchFamily="2" charset="-122"/>
                <a:cs typeface="Times New Roman"/>
              </a:rPr>
              <a:t> </a:t>
            </a:r>
            <a:r>
              <a:rPr lang="en-US" altLang="zh-CN" sz="2000" spc="60" dirty="0" err="1">
                <a:solidFill>
                  <a:srgbClr val="043092"/>
                </a:solidFill>
                <a:latin typeface="Times New Roman"/>
                <a:ea typeface="Times New Roman"/>
              </a:rPr>
              <a:t>menfaat</a:t>
            </a:r>
            <a:r>
              <a:rPr lang="en-US" altLang="zh-CN" sz="2000" spc="34" dirty="0">
                <a:solidFill>
                  <a:srgbClr val="043092"/>
                </a:solidFill>
                <a:latin typeface="Times New Roman"/>
                <a:ea typeface="宋体" panose="02010600030101010101" pitchFamily="2" charset="-122"/>
                <a:cs typeface="Times New Roman"/>
              </a:rPr>
              <a:t> </a:t>
            </a:r>
            <a:r>
              <a:rPr lang="en-US" altLang="zh-CN" sz="2000" spc="44" dirty="0" err="1">
                <a:solidFill>
                  <a:srgbClr val="043092"/>
                </a:solidFill>
                <a:latin typeface="Times New Roman"/>
                <a:ea typeface="Times New Roman"/>
              </a:rPr>
              <a:t>karşılığı</a:t>
            </a:r>
            <a:r>
              <a:rPr lang="en-US" altLang="zh-CN" sz="2000" spc="30" dirty="0">
                <a:solidFill>
                  <a:srgbClr val="043092"/>
                </a:solidFill>
                <a:latin typeface="Times New Roman"/>
                <a:ea typeface="宋体" panose="02010600030101010101" pitchFamily="2" charset="-122"/>
                <a:cs typeface="Times New Roman"/>
              </a:rPr>
              <a:t> </a:t>
            </a:r>
            <a:r>
              <a:rPr lang="en-US" altLang="zh-CN" sz="2000" spc="50" dirty="0" err="1">
                <a:solidFill>
                  <a:srgbClr val="043092"/>
                </a:solidFill>
                <a:latin typeface="Times New Roman"/>
                <a:ea typeface="Times New Roman"/>
              </a:rPr>
              <a:t>çalışan</a:t>
            </a:r>
            <a:r>
              <a:rPr lang="en-US" altLang="zh-CN" sz="2000" spc="34" dirty="0">
                <a:solidFill>
                  <a:srgbClr val="043092"/>
                </a:solidFill>
                <a:latin typeface="Times New Roman"/>
                <a:ea typeface="宋体" panose="02010600030101010101" pitchFamily="2" charset="-122"/>
                <a:cs typeface="Times New Roman"/>
              </a:rPr>
              <a:t> </a:t>
            </a:r>
            <a:r>
              <a:rPr lang="en-US" altLang="zh-CN" sz="2000" spc="55" dirty="0" err="1">
                <a:solidFill>
                  <a:srgbClr val="043092"/>
                </a:solidFill>
                <a:latin typeface="Times New Roman"/>
                <a:ea typeface="Times New Roman"/>
              </a:rPr>
              <a:t>çocuklar</a:t>
            </a:r>
            <a:r>
              <a:rPr lang="en-US" altLang="zh-CN" sz="2000" spc="30" dirty="0">
                <a:solidFill>
                  <a:srgbClr val="043092"/>
                </a:solidFill>
                <a:latin typeface="Times New Roman"/>
                <a:ea typeface="宋体" panose="02010600030101010101" pitchFamily="2" charset="-122"/>
                <a:cs typeface="Times New Roman"/>
              </a:rPr>
              <a:t> </a:t>
            </a:r>
            <a:r>
              <a:rPr lang="en-US" altLang="zh-CN" sz="2000" spc="60" dirty="0">
                <a:solidFill>
                  <a:srgbClr val="043092"/>
                </a:solidFill>
                <a:latin typeface="Times New Roman"/>
                <a:ea typeface="Times New Roman"/>
              </a:rPr>
              <a:t>(</a:t>
            </a:r>
            <a:r>
              <a:rPr lang="en-US" altLang="zh-CN" sz="2000" spc="60" dirty="0" err="1">
                <a:solidFill>
                  <a:srgbClr val="043092"/>
                </a:solidFill>
                <a:latin typeface="Times New Roman"/>
                <a:ea typeface="Times New Roman"/>
              </a:rPr>
              <a:t>Öğrenim</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yapmakta</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iken</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tatil</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devresinde</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çalışanlar</a:t>
            </a:r>
            <a:r>
              <a:rPr lang="en-US" altLang="zh-CN" sz="2000" spc="-8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hariç</a:t>
            </a:r>
            <a:r>
              <a:rPr lang="en-US" altLang="zh-CN" sz="2000" dirty="0">
                <a:solidFill>
                  <a:srgbClr val="043092"/>
                </a:solidFill>
                <a:latin typeface="Times New Roman"/>
                <a:ea typeface="Times New Roman"/>
              </a:rPr>
              <a:t>),</a:t>
            </a:r>
          </a:p>
          <a:p>
            <a:pPr marL="0" lvl="0" indent="0">
              <a:lnSpc>
                <a:spcPts val="1670"/>
              </a:lnSpc>
              <a:spcBef>
                <a:spcPts val="0"/>
              </a:spcBef>
              <a:buNone/>
            </a:pPr>
            <a:endParaRPr lang="en-US" sz="1800" dirty="0">
              <a:solidFill>
                <a:prstClr val="black"/>
              </a:solidFill>
            </a:endParaRPr>
          </a:p>
          <a:p>
            <a:pPr marL="0" lvl="0" indent="0">
              <a:lnSpc>
                <a:spcPct val="100000"/>
              </a:lnSpc>
              <a:spcBef>
                <a:spcPts val="0"/>
              </a:spcBef>
              <a:buNone/>
            </a:pPr>
            <a:r>
              <a:rPr lang="en-US" altLang="zh-CN" sz="2000" dirty="0" smtClean="0">
                <a:solidFill>
                  <a:srgbClr val="043092"/>
                </a:solidFill>
                <a:latin typeface="Times New Roman"/>
                <a:ea typeface="Times New Roman"/>
              </a:rPr>
              <a:t>4</a:t>
            </a:r>
            <a:r>
              <a:rPr lang="tr-TR" altLang="zh-CN" sz="2000" dirty="0" smtClean="0">
                <a:solidFill>
                  <a:srgbClr val="043092"/>
                </a:solidFill>
                <a:latin typeface="Times New Roman"/>
                <a:ea typeface="Times New Roman"/>
              </a:rPr>
              <a:t>- </a:t>
            </a:r>
            <a:r>
              <a:rPr lang="en-US" altLang="zh-CN" sz="2000" dirty="0" smtClean="0">
                <a:solidFill>
                  <a:srgbClr val="043092"/>
                </a:solidFill>
                <a:latin typeface="Times New Roman"/>
                <a:ea typeface="Times New Roman"/>
              </a:rPr>
              <a:t>Burs</a:t>
            </a:r>
            <a:r>
              <a:rPr lang="en-US" altLang="zh-CN" sz="2000" spc="85" dirty="0" smtClean="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alan</a:t>
            </a:r>
            <a:r>
              <a:rPr lang="en-US" altLang="zh-CN" sz="2000" spc="8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veya</a:t>
            </a:r>
            <a:r>
              <a:rPr lang="en-US" altLang="zh-CN" sz="2000" spc="8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Devletçe</a:t>
            </a:r>
            <a:r>
              <a:rPr lang="en-US" altLang="zh-CN" sz="2000" spc="8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okutulan</a:t>
            </a:r>
            <a:r>
              <a:rPr lang="en-US" altLang="zh-CN" sz="2000" spc="8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çocuklar</a:t>
            </a:r>
            <a:endParaRPr lang="en-US" altLang="zh-CN" sz="2000" dirty="0">
              <a:solidFill>
                <a:srgbClr val="043092"/>
              </a:solidFill>
              <a:latin typeface="Times New Roman"/>
              <a:ea typeface="Times New Roman"/>
            </a:endParaRPr>
          </a:p>
          <a:p>
            <a:pPr marL="0" indent="0">
              <a:buNone/>
            </a:pPr>
            <a:endParaRPr lang="tr-TR" dirty="0"/>
          </a:p>
        </p:txBody>
      </p:sp>
    </p:spTree>
    <p:extLst>
      <p:ext uri="{BB962C8B-B14F-4D97-AF65-F5344CB8AC3E}">
        <p14:creationId xmlns:p14="http://schemas.microsoft.com/office/powerpoint/2010/main" val="21851358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92928" y="165619"/>
            <a:ext cx="10515600" cy="1325563"/>
          </a:xfrm>
        </p:spPr>
        <p:txBody>
          <a:bodyPr/>
          <a:lstStyle/>
          <a:p>
            <a:pPr lvl="0"/>
            <a:r>
              <a:rPr lang="en-US" altLang="zh-CN" b="1" dirty="0">
                <a:solidFill>
                  <a:schemeClr val="accent2"/>
                </a:solidFill>
                <a:latin typeface="Times New Roman"/>
                <a:ea typeface="Times New Roman"/>
              </a:rPr>
              <a:t>Memurların</a:t>
            </a:r>
            <a:r>
              <a:rPr lang="en-US" altLang="zh-CN" b="1" dirty="0">
                <a:solidFill>
                  <a:schemeClr val="accent2"/>
                </a:solidFill>
                <a:latin typeface="Times New Roman"/>
                <a:ea typeface="宋体" panose="02010600030101010101" pitchFamily="2" charset="-122"/>
                <a:cs typeface="Times New Roman"/>
              </a:rPr>
              <a:t> </a:t>
            </a:r>
            <a:r>
              <a:rPr lang="en-US" altLang="zh-CN" b="1" dirty="0">
                <a:solidFill>
                  <a:schemeClr val="accent2"/>
                </a:solidFill>
                <a:latin typeface="Times New Roman"/>
                <a:ea typeface="Times New Roman"/>
              </a:rPr>
              <a:t>Mali</a:t>
            </a:r>
            <a:r>
              <a:rPr lang="en-US" altLang="zh-CN" b="1"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ve</a:t>
            </a:r>
            <a:r>
              <a:rPr lang="en-US" altLang="zh-CN" b="1"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Sosyal</a:t>
            </a:r>
            <a:r>
              <a:rPr lang="en-US" altLang="zh-CN" b="1" spc="15"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Hakları</a:t>
            </a:r>
            <a:r>
              <a:rPr lang="en-US" altLang="zh-CN" b="1" dirty="0">
                <a:solidFill>
                  <a:schemeClr val="accent2"/>
                </a:solidFill>
                <a:latin typeface="Times New Roman"/>
                <a:ea typeface="Times New Roman"/>
              </a:rPr>
              <a:t/>
            </a:r>
            <a:br>
              <a:rPr lang="en-US" altLang="zh-CN" b="1" dirty="0">
                <a:solidFill>
                  <a:schemeClr val="accent2"/>
                </a:solidFill>
                <a:latin typeface="Times New Roman"/>
                <a:ea typeface="Times New Roman"/>
              </a:rPr>
            </a:br>
            <a:endParaRPr lang="tr-TR" dirty="0">
              <a:solidFill>
                <a:schemeClr val="accent2"/>
              </a:solidFill>
            </a:endParaRPr>
          </a:p>
        </p:txBody>
      </p:sp>
      <p:sp>
        <p:nvSpPr>
          <p:cNvPr id="3" name="İçerik Yer Tutucusu 2"/>
          <p:cNvSpPr>
            <a:spLocks noGrp="1"/>
          </p:cNvSpPr>
          <p:nvPr>
            <p:ph idx="1"/>
          </p:nvPr>
        </p:nvSpPr>
        <p:spPr>
          <a:xfrm>
            <a:off x="1787235" y="1825625"/>
            <a:ext cx="10158153" cy="4351338"/>
          </a:xfrm>
        </p:spPr>
        <p:txBody>
          <a:bodyPr/>
          <a:lstStyle/>
          <a:p>
            <a:pPr marL="0" lvl="0" indent="0" algn="just" hangingPunct="0">
              <a:lnSpc>
                <a:spcPct val="95416"/>
              </a:lnSpc>
              <a:spcBef>
                <a:spcPts val="0"/>
              </a:spcBef>
              <a:buNone/>
            </a:pPr>
            <a:r>
              <a:rPr lang="en-US" altLang="zh-CN" sz="2000" b="1" dirty="0" smtClean="0">
                <a:solidFill>
                  <a:srgbClr val="043092"/>
                </a:solidFill>
                <a:latin typeface="Times New Roman"/>
                <a:ea typeface="Times New Roman"/>
              </a:rPr>
              <a:t>1</a:t>
            </a:r>
            <a:r>
              <a:rPr lang="tr-TR" altLang="zh-CN" sz="2000" b="1" dirty="0">
                <a:solidFill>
                  <a:srgbClr val="043092"/>
                </a:solidFill>
                <a:latin typeface="Times New Roman"/>
                <a:ea typeface="Times New Roman"/>
              </a:rPr>
              <a:t>1</a:t>
            </a:r>
            <a:r>
              <a:rPr lang="en-US" altLang="zh-CN" sz="2000" b="1" dirty="0">
                <a:solidFill>
                  <a:srgbClr val="043092"/>
                </a:solidFill>
                <a:latin typeface="Times New Roman"/>
                <a:ea typeface="Times New Roman"/>
              </a:rPr>
              <a:t>-</a:t>
            </a:r>
            <a:r>
              <a:rPr lang="en-US" altLang="zh-CN" sz="2000" b="1" spc="104"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Giyecek</a:t>
            </a:r>
            <a:r>
              <a:rPr lang="en-US" altLang="zh-CN" sz="2000" b="1" spc="104"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Yardımı</a:t>
            </a:r>
            <a:r>
              <a:rPr lang="en-US" altLang="zh-CN" sz="2000" b="1" spc="104" dirty="0">
                <a:solidFill>
                  <a:srgbClr val="043092"/>
                </a:solidFill>
                <a:latin typeface="Times New Roman"/>
                <a:ea typeface="宋体" panose="02010600030101010101" pitchFamily="2" charset="-122"/>
                <a:cs typeface="Times New Roman"/>
              </a:rPr>
              <a:t>   </a:t>
            </a:r>
            <a:r>
              <a:rPr lang="en-US" altLang="zh-CN" sz="2000" b="1" dirty="0">
                <a:solidFill>
                  <a:srgbClr val="043092"/>
                </a:solidFill>
                <a:latin typeface="Times New Roman"/>
                <a:ea typeface="Times New Roman"/>
              </a:rPr>
              <a:t>:</a:t>
            </a:r>
            <a:r>
              <a:rPr lang="en-US" altLang="zh-CN" sz="2000" b="1" spc="104" dirty="0">
                <a:solidFill>
                  <a:srgbClr val="043092"/>
                </a:solidFill>
                <a:latin typeface="Times New Roman"/>
                <a:ea typeface="宋体" panose="02010600030101010101" pitchFamily="2" charset="-122"/>
                <a:cs typeface="Times New Roman"/>
              </a:rPr>
              <a:t>   </a:t>
            </a:r>
            <a:r>
              <a:rPr lang="en-US" altLang="zh-CN" sz="2000" dirty="0">
                <a:solidFill>
                  <a:srgbClr val="043092"/>
                </a:solidFill>
                <a:latin typeface="Times New Roman"/>
                <a:ea typeface="Times New Roman"/>
              </a:rPr>
              <a:t>657</a:t>
            </a:r>
            <a:r>
              <a:rPr lang="en-US" altLang="zh-CN" sz="2000" spc="11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sayılı</a:t>
            </a:r>
            <a:r>
              <a:rPr lang="en-US" altLang="zh-CN" sz="2000" spc="10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Kanunun</a:t>
            </a:r>
            <a:r>
              <a:rPr lang="en-US" altLang="zh-CN" sz="2000" spc="104" dirty="0">
                <a:solidFill>
                  <a:srgbClr val="043092"/>
                </a:solidFill>
                <a:latin typeface="Times New Roman"/>
                <a:ea typeface="宋体" panose="02010600030101010101" pitchFamily="2" charset="-122"/>
                <a:cs typeface="Times New Roman"/>
              </a:rPr>
              <a:t>   </a:t>
            </a:r>
            <a:r>
              <a:rPr lang="en-US" altLang="zh-CN" sz="2000" dirty="0">
                <a:solidFill>
                  <a:srgbClr val="043092"/>
                </a:solidFill>
                <a:latin typeface="Times New Roman"/>
                <a:ea typeface="Times New Roman"/>
              </a:rPr>
              <a:t>211.</a:t>
            </a:r>
            <a:r>
              <a:rPr lang="en-US" altLang="zh-CN" sz="2000" spc="10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maddesinde</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düzenlenmiştir</a:t>
            </a:r>
            <a:r>
              <a:rPr lang="en-US" altLang="zh-CN" sz="2000" dirty="0">
                <a:solidFill>
                  <a:srgbClr val="043092"/>
                </a:solidFill>
                <a:latin typeface="Times New Roman"/>
                <a:ea typeface="Times New Roman"/>
              </a:rPr>
              <a:t>.</a:t>
            </a:r>
            <a:r>
              <a:rPr lang="en-US" altLang="zh-CN" sz="2000" spc="2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Devlet</a:t>
            </a:r>
            <a:r>
              <a:rPr lang="en-US" altLang="zh-CN" sz="2000" spc="2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memurlarından</a:t>
            </a:r>
            <a:r>
              <a:rPr lang="en-US" altLang="zh-CN" sz="2000" spc="3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hangilerinin</a:t>
            </a:r>
            <a:r>
              <a:rPr lang="en-US" altLang="zh-CN" sz="2000" spc="25" dirty="0">
                <a:solidFill>
                  <a:srgbClr val="043092"/>
                </a:solidFill>
                <a:latin typeface="Times New Roman"/>
                <a:ea typeface="宋体" panose="02010600030101010101" pitchFamily="2" charset="-122"/>
                <a:cs typeface="Times New Roman"/>
              </a:rPr>
              <a:t>  </a:t>
            </a:r>
            <a:r>
              <a:rPr lang="en-US" altLang="zh-CN" sz="2000" dirty="0">
                <a:solidFill>
                  <a:srgbClr val="043092"/>
                </a:solidFill>
                <a:latin typeface="Times New Roman"/>
                <a:ea typeface="Times New Roman"/>
              </a:rPr>
              <a:t>ne</a:t>
            </a:r>
            <a:r>
              <a:rPr lang="en-US" altLang="zh-CN" sz="2000" spc="3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şekilde</a:t>
            </a:r>
            <a:r>
              <a:rPr lang="en-US" altLang="zh-CN" sz="2000" spc="2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giyecek</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yardımından</a:t>
            </a:r>
            <a:r>
              <a:rPr lang="en-US" altLang="zh-CN" sz="2000" spc="10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faydalanacakları</a:t>
            </a:r>
            <a:r>
              <a:rPr lang="en-US" altLang="zh-CN" sz="2000" spc="10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Memurlara</a:t>
            </a:r>
            <a:r>
              <a:rPr lang="en-US" altLang="zh-CN" sz="2000" spc="11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Yapılacak</a:t>
            </a:r>
            <a:r>
              <a:rPr lang="en-US" altLang="zh-CN" sz="2000" spc="10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Giyecek</a:t>
            </a:r>
            <a:r>
              <a:rPr lang="en-US" altLang="zh-CN" sz="2000" spc="10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Yardımı</a:t>
            </a:r>
            <a:r>
              <a:rPr lang="en-US" altLang="zh-CN" sz="2000" dirty="0">
                <a:solidFill>
                  <a:srgbClr val="043092"/>
                </a:solidFill>
                <a:latin typeface="Times New Roman"/>
                <a:ea typeface="宋体" panose="02010600030101010101" pitchFamily="2" charset="-122"/>
                <a:cs typeface="Times New Roman"/>
              </a:rPr>
              <a:t> </a:t>
            </a:r>
            <a:r>
              <a:rPr lang="en-US" altLang="zh-CN" sz="2000" spc="25" dirty="0" err="1">
                <a:solidFill>
                  <a:srgbClr val="043092"/>
                </a:solidFill>
                <a:latin typeface="Times New Roman"/>
                <a:ea typeface="Times New Roman"/>
              </a:rPr>
              <a:t>Yönetmeliği</a:t>
            </a:r>
            <a:r>
              <a:rPr lang="en-US" altLang="zh-CN" sz="2000" spc="15" dirty="0">
                <a:solidFill>
                  <a:srgbClr val="043092"/>
                </a:solidFill>
                <a:latin typeface="Times New Roman"/>
                <a:ea typeface="宋体" panose="02010600030101010101" pitchFamily="2" charset="-122"/>
                <a:cs typeface="Times New Roman"/>
              </a:rPr>
              <a:t> </a:t>
            </a:r>
            <a:r>
              <a:rPr lang="en-US" altLang="zh-CN" sz="2000" spc="25" dirty="0" err="1">
                <a:solidFill>
                  <a:srgbClr val="043092"/>
                </a:solidFill>
                <a:latin typeface="Times New Roman"/>
                <a:ea typeface="Times New Roman"/>
              </a:rPr>
              <a:t>ve</a:t>
            </a:r>
            <a:r>
              <a:rPr lang="en-US" altLang="zh-CN" sz="2000" spc="15" dirty="0">
                <a:solidFill>
                  <a:srgbClr val="043092"/>
                </a:solidFill>
                <a:latin typeface="Times New Roman"/>
                <a:ea typeface="宋体" panose="02010600030101010101" pitchFamily="2" charset="-122"/>
                <a:cs typeface="Times New Roman"/>
              </a:rPr>
              <a:t> </a:t>
            </a:r>
            <a:r>
              <a:rPr lang="en-US" altLang="zh-CN" sz="2000" spc="30" dirty="0" err="1">
                <a:solidFill>
                  <a:srgbClr val="043092"/>
                </a:solidFill>
                <a:latin typeface="Times New Roman"/>
                <a:ea typeface="Times New Roman"/>
              </a:rPr>
              <a:t>bu</a:t>
            </a:r>
            <a:r>
              <a:rPr lang="en-US" altLang="zh-CN" sz="2000" spc="15" dirty="0">
                <a:solidFill>
                  <a:srgbClr val="043092"/>
                </a:solidFill>
                <a:latin typeface="Times New Roman"/>
                <a:ea typeface="宋体" panose="02010600030101010101" pitchFamily="2" charset="-122"/>
                <a:cs typeface="Times New Roman"/>
              </a:rPr>
              <a:t> </a:t>
            </a:r>
            <a:r>
              <a:rPr lang="en-US" altLang="zh-CN" sz="2000" spc="25" dirty="0" err="1">
                <a:solidFill>
                  <a:srgbClr val="043092"/>
                </a:solidFill>
                <a:latin typeface="Times New Roman"/>
                <a:ea typeface="Times New Roman"/>
              </a:rPr>
              <a:t>yönetmeliğe</a:t>
            </a:r>
            <a:r>
              <a:rPr lang="en-US" altLang="zh-CN" sz="2000" spc="15" dirty="0">
                <a:solidFill>
                  <a:srgbClr val="043092"/>
                </a:solidFill>
                <a:latin typeface="Times New Roman"/>
                <a:ea typeface="宋体" panose="02010600030101010101" pitchFamily="2" charset="-122"/>
                <a:cs typeface="Times New Roman"/>
              </a:rPr>
              <a:t> </a:t>
            </a:r>
            <a:r>
              <a:rPr lang="en-US" altLang="zh-CN" sz="2000" spc="20" dirty="0" err="1">
                <a:solidFill>
                  <a:srgbClr val="043092"/>
                </a:solidFill>
                <a:latin typeface="Times New Roman"/>
                <a:ea typeface="Times New Roman"/>
              </a:rPr>
              <a:t>dayanılarak</a:t>
            </a:r>
            <a:r>
              <a:rPr lang="en-US" altLang="zh-CN" sz="2000" spc="15" dirty="0">
                <a:solidFill>
                  <a:srgbClr val="043092"/>
                </a:solidFill>
                <a:latin typeface="Times New Roman"/>
                <a:ea typeface="宋体" panose="02010600030101010101" pitchFamily="2" charset="-122"/>
                <a:cs typeface="Times New Roman"/>
              </a:rPr>
              <a:t> </a:t>
            </a:r>
            <a:r>
              <a:rPr lang="en-US" altLang="zh-CN" sz="2000" spc="30" dirty="0" err="1">
                <a:solidFill>
                  <a:srgbClr val="043092"/>
                </a:solidFill>
                <a:latin typeface="Times New Roman"/>
                <a:ea typeface="Times New Roman"/>
              </a:rPr>
              <a:t>Hazine</a:t>
            </a:r>
            <a:r>
              <a:rPr lang="en-US" altLang="zh-CN" sz="2000" spc="15" dirty="0">
                <a:solidFill>
                  <a:srgbClr val="043092"/>
                </a:solidFill>
                <a:latin typeface="Times New Roman"/>
                <a:ea typeface="宋体" panose="02010600030101010101" pitchFamily="2" charset="-122"/>
                <a:cs typeface="Times New Roman"/>
              </a:rPr>
              <a:t> </a:t>
            </a:r>
            <a:r>
              <a:rPr lang="en-US" altLang="zh-CN" sz="2000" spc="34" dirty="0" err="1">
                <a:solidFill>
                  <a:srgbClr val="043092"/>
                </a:solidFill>
                <a:latin typeface="Times New Roman"/>
                <a:ea typeface="Times New Roman"/>
              </a:rPr>
              <a:t>ve</a:t>
            </a:r>
            <a:r>
              <a:rPr lang="en-US" altLang="zh-CN" sz="2000" spc="15" dirty="0">
                <a:solidFill>
                  <a:srgbClr val="043092"/>
                </a:solidFill>
                <a:latin typeface="Times New Roman"/>
                <a:ea typeface="宋体" panose="02010600030101010101" pitchFamily="2" charset="-122"/>
                <a:cs typeface="Times New Roman"/>
              </a:rPr>
              <a:t> </a:t>
            </a:r>
            <a:r>
              <a:rPr lang="en-US" altLang="zh-CN" sz="2000" spc="25" dirty="0" err="1">
                <a:solidFill>
                  <a:srgbClr val="043092"/>
                </a:solidFill>
                <a:latin typeface="Times New Roman"/>
                <a:ea typeface="Times New Roman"/>
              </a:rPr>
              <a:t>Maliye</a:t>
            </a:r>
            <a:r>
              <a:rPr lang="en-US" altLang="zh-CN" sz="2000" spc="15" dirty="0">
                <a:solidFill>
                  <a:srgbClr val="043092"/>
                </a:solidFill>
                <a:latin typeface="Times New Roman"/>
                <a:ea typeface="宋体" panose="02010600030101010101" pitchFamily="2" charset="-122"/>
                <a:cs typeface="Times New Roman"/>
              </a:rPr>
              <a:t> </a:t>
            </a:r>
            <a:r>
              <a:rPr lang="en-US" altLang="zh-CN" sz="2000" spc="25" dirty="0" err="1">
                <a:solidFill>
                  <a:srgbClr val="043092"/>
                </a:solidFill>
                <a:latin typeface="Times New Roman"/>
                <a:ea typeface="Times New Roman"/>
              </a:rPr>
              <a:t>Bakanlığı</a:t>
            </a:r>
            <a:r>
              <a:rPr lang="en-US" altLang="zh-CN" sz="2000" dirty="0">
                <a:solidFill>
                  <a:srgbClr val="043092"/>
                </a:solidFill>
                <a:latin typeface="Times New Roman"/>
                <a:ea typeface="宋体" panose="02010600030101010101" pitchFamily="2" charset="-122"/>
                <a:cs typeface="Times New Roman"/>
              </a:rPr>
              <a:t> </a:t>
            </a:r>
            <a:r>
              <a:rPr lang="en-US" altLang="zh-CN" sz="2000" spc="30" dirty="0" err="1">
                <a:solidFill>
                  <a:srgbClr val="043092"/>
                </a:solidFill>
                <a:latin typeface="Times New Roman"/>
                <a:ea typeface="Times New Roman"/>
              </a:rPr>
              <a:t>tarafından</a:t>
            </a:r>
            <a:r>
              <a:rPr lang="en-US" altLang="zh-CN" sz="2000" spc="20" dirty="0">
                <a:solidFill>
                  <a:srgbClr val="043092"/>
                </a:solidFill>
                <a:latin typeface="Times New Roman"/>
                <a:ea typeface="宋体" panose="02010600030101010101" pitchFamily="2" charset="-122"/>
                <a:cs typeface="Times New Roman"/>
              </a:rPr>
              <a:t> </a:t>
            </a:r>
            <a:r>
              <a:rPr lang="en-US" altLang="zh-CN" sz="2000" spc="40" dirty="0" err="1">
                <a:solidFill>
                  <a:srgbClr val="043092"/>
                </a:solidFill>
                <a:latin typeface="Times New Roman"/>
                <a:ea typeface="Times New Roman"/>
              </a:rPr>
              <a:t>yayımlanan</a:t>
            </a:r>
            <a:r>
              <a:rPr lang="en-US" altLang="zh-CN" sz="2000" spc="25" dirty="0">
                <a:solidFill>
                  <a:srgbClr val="043092"/>
                </a:solidFill>
                <a:latin typeface="Times New Roman"/>
                <a:ea typeface="宋体" panose="02010600030101010101" pitchFamily="2" charset="-122"/>
                <a:cs typeface="Times New Roman"/>
              </a:rPr>
              <a:t> </a:t>
            </a:r>
            <a:r>
              <a:rPr lang="en-US" altLang="zh-CN" sz="2000" spc="40" dirty="0" err="1">
                <a:solidFill>
                  <a:srgbClr val="043092"/>
                </a:solidFill>
                <a:latin typeface="Times New Roman"/>
                <a:ea typeface="Times New Roman"/>
              </a:rPr>
              <a:t>genelge</a:t>
            </a:r>
            <a:r>
              <a:rPr lang="en-US" altLang="zh-CN" sz="2000" spc="25" dirty="0">
                <a:solidFill>
                  <a:srgbClr val="043092"/>
                </a:solidFill>
                <a:latin typeface="Times New Roman"/>
                <a:ea typeface="宋体" panose="02010600030101010101" pitchFamily="2" charset="-122"/>
                <a:cs typeface="Times New Roman"/>
              </a:rPr>
              <a:t> </a:t>
            </a:r>
            <a:r>
              <a:rPr lang="en-US" altLang="zh-CN" sz="2000" spc="34" dirty="0" err="1">
                <a:solidFill>
                  <a:srgbClr val="043092"/>
                </a:solidFill>
                <a:latin typeface="Times New Roman"/>
                <a:ea typeface="Times New Roman"/>
              </a:rPr>
              <a:t>ile</a:t>
            </a:r>
            <a:r>
              <a:rPr lang="en-US" altLang="zh-CN" sz="2000" spc="25" dirty="0">
                <a:solidFill>
                  <a:srgbClr val="043092"/>
                </a:solidFill>
                <a:latin typeface="Times New Roman"/>
                <a:ea typeface="宋体" panose="02010600030101010101" pitchFamily="2" charset="-122"/>
                <a:cs typeface="Times New Roman"/>
              </a:rPr>
              <a:t> </a:t>
            </a:r>
            <a:r>
              <a:rPr lang="en-US" altLang="zh-CN" sz="2000" spc="30" dirty="0" err="1">
                <a:solidFill>
                  <a:srgbClr val="043092"/>
                </a:solidFill>
                <a:latin typeface="Times New Roman"/>
                <a:ea typeface="Times New Roman"/>
              </a:rPr>
              <a:t>tespit</a:t>
            </a:r>
            <a:r>
              <a:rPr lang="en-US" altLang="zh-CN" sz="2000" spc="25" dirty="0">
                <a:solidFill>
                  <a:srgbClr val="043092"/>
                </a:solidFill>
                <a:latin typeface="Times New Roman"/>
                <a:ea typeface="宋体" panose="02010600030101010101" pitchFamily="2" charset="-122"/>
                <a:cs typeface="Times New Roman"/>
              </a:rPr>
              <a:t> </a:t>
            </a:r>
            <a:r>
              <a:rPr lang="en-US" altLang="zh-CN" sz="2000" spc="40" dirty="0" err="1">
                <a:solidFill>
                  <a:srgbClr val="043092"/>
                </a:solidFill>
                <a:latin typeface="Times New Roman"/>
                <a:ea typeface="Times New Roman"/>
              </a:rPr>
              <a:t>olunur</a:t>
            </a:r>
            <a:r>
              <a:rPr lang="en-US" altLang="zh-CN" sz="2000" spc="25" dirty="0">
                <a:solidFill>
                  <a:srgbClr val="043092"/>
                </a:solidFill>
                <a:latin typeface="Times New Roman"/>
                <a:ea typeface="Times New Roman"/>
              </a:rPr>
              <a:t>.</a:t>
            </a:r>
            <a:r>
              <a:rPr lang="en-US" altLang="zh-CN" sz="2000" spc="25" dirty="0">
                <a:solidFill>
                  <a:srgbClr val="043092"/>
                </a:solidFill>
                <a:latin typeface="Times New Roman"/>
                <a:ea typeface="宋体" panose="02010600030101010101" pitchFamily="2" charset="-122"/>
                <a:cs typeface="Times New Roman"/>
              </a:rPr>
              <a:t> </a:t>
            </a:r>
            <a:r>
              <a:rPr lang="en-US" altLang="zh-CN" sz="2000" spc="40" dirty="0" err="1">
                <a:solidFill>
                  <a:srgbClr val="043092"/>
                </a:solidFill>
                <a:latin typeface="Times New Roman"/>
                <a:ea typeface="Times New Roman"/>
              </a:rPr>
              <a:t>Nakdi</a:t>
            </a:r>
            <a:r>
              <a:rPr lang="en-US" altLang="zh-CN" sz="2000" spc="25" dirty="0">
                <a:solidFill>
                  <a:srgbClr val="043092"/>
                </a:solidFill>
                <a:latin typeface="Times New Roman"/>
                <a:ea typeface="宋体" panose="02010600030101010101" pitchFamily="2" charset="-122"/>
                <a:cs typeface="Times New Roman"/>
              </a:rPr>
              <a:t> </a:t>
            </a:r>
            <a:r>
              <a:rPr lang="en-US" altLang="zh-CN" sz="2000" spc="34" dirty="0" err="1">
                <a:solidFill>
                  <a:srgbClr val="043092"/>
                </a:solidFill>
                <a:latin typeface="Times New Roman"/>
                <a:ea typeface="Times New Roman"/>
              </a:rPr>
              <a:t>olarak</a:t>
            </a:r>
            <a:r>
              <a:rPr lang="en-US" altLang="zh-CN" sz="2000" spc="25" dirty="0">
                <a:solidFill>
                  <a:srgbClr val="043092"/>
                </a:solidFill>
                <a:latin typeface="Times New Roman"/>
                <a:ea typeface="宋体" panose="02010600030101010101" pitchFamily="2" charset="-122"/>
                <a:cs typeface="Times New Roman"/>
              </a:rPr>
              <a:t> </a:t>
            </a:r>
            <a:r>
              <a:rPr lang="en-US" altLang="zh-CN" sz="2000" spc="34" dirty="0" err="1">
                <a:solidFill>
                  <a:srgbClr val="043092"/>
                </a:solidFill>
                <a:latin typeface="Times New Roman"/>
                <a:ea typeface="Times New Roman"/>
              </a:rPr>
              <a:t>yapılacak</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giyecek</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yardımı</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gelir</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ve</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damga</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vergisine</a:t>
            </a:r>
            <a:r>
              <a:rPr lang="en-US" altLang="zh-CN" sz="2000" spc="-6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tabidir</a:t>
            </a:r>
            <a:r>
              <a:rPr lang="en-US" altLang="zh-CN" sz="2000" dirty="0">
                <a:solidFill>
                  <a:srgbClr val="043092"/>
                </a:solidFill>
                <a:latin typeface="Times New Roman"/>
                <a:ea typeface="Times New Roman"/>
              </a:rPr>
              <a:t>.</a:t>
            </a:r>
          </a:p>
          <a:p>
            <a:pPr marL="0" indent="0">
              <a:buNone/>
            </a:pPr>
            <a:endParaRPr lang="tr-TR" dirty="0"/>
          </a:p>
        </p:txBody>
      </p:sp>
    </p:spTree>
    <p:extLst>
      <p:ext uri="{BB962C8B-B14F-4D97-AF65-F5344CB8AC3E}">
        <p14:creationId xmlns:p14="http://schemas.microsoft.com/office/powerpoint/2010/main" val="2375236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75807" y="165620"/>
            <a:ext cx="10515600" cy="1325563"/>
          </a:xfrm>
        </p:spPr>
        <p:txBody>
          <a:bodyPr/>
          <a:lstStyle/>
          <a:p>
            <a:r>
              <a:rPr lang="en-US" altLang="zh-CN" b="1" dirty="0">
                <a:solidFill>
                  <a:schemeClr val="accent2"/>
                </a:solidFill>
                <a:latin typeface="Times New Roman"/>
                <a:ea typeface="Times New Roman"/>
              </a:rPr>
              <a:t>Memurların</a:t>
            </a:r>
            <a:r>
              <a:rPr lang="en-US" altLang="zh-CN" b="1" dirty="0">
                <a:solidFill>
                  <a:schemeClr val="accent2"/>
                </a:solidFill>
                <a:latin typeface="Times New Roman"/>
                <a:cs typeface="Times New Roman"/>
              </a:rPr>
              <a:t> </a:t>
            </a:r>
            <a:r>
              <a:rPr lang="en-US" altLang="zh-CN" b="1" dirty="0">
                <a:solidFill>
                  <a:schemeClr val="accent2"/>
                </a:solidFill>
                <a:latin typeface="Times New Roman"/>
                <a:ea typeface="Times New Roman"/>
              </a:rPr>
              <a:t>Mali</a:t>
            </a:r>
            <a:r>
              <a:rPr lang="en-US" altLang="zh-CN" b="1" dirty="0">
                <a:solidFill>
                  <a:schemeClr val="accent2"/>
                </a:solidFill>
                <a:latin typeface="Times New Roman"/>
                <a:cs typeface="Times New Roman"/>
              </a:rPr>
              <a:t> </a:t>
            </a:r>
            <a:r>
              <a:rPr lang="en-US" altLang="zh-CN" b="1" dirty="0" err="1">
                <a:solidFill>
                  <a:schemeClr val="accent2"/>
                </a:solidFill>
                <a:latin typeface="Times New Roman"/>
                <a:ea typeface="Times New Roman"/>
              </a:rPr>
              <a:t>ve</a:t>
            </a:r>
            <a:r>
              <a:rPr lang="en-US" altLang="zh-CN" b="1" dirty="0">
                <a:solidFill>
                  <a:schemeClr val="accent2"/>
                </a:solidFill>
                <a:latin typeface="Times New Roman"/>
                <a:cs typeface="Times New Roman"/>
              </a:rPr>
              <a:t> </a:t>
            </a:r>
            <a:r>
              <a:rPr lang="en-US" altLang="zh-CN" b="1" dirty="0" err="1">
                <a:solidFill>
                  <a:schemeClr val="accent2"/>
                </a:solidFill>
                <a:latin typeface="Times New Roman"/>
                <a:ea typeface="Times New Roman"/>
              </a:rPr>
              <a:t>Sosyal</a:t>
            </a:r>
            <a:r>
              <a:rPr lang="en-US" altLang="zh-CN" b="1" spc="15" dirty="0">
                <a:solidFill>
                  <a:schemeClr val="accent2"/>
                </a:solidFill>
                <a:latin typeface="Times New Roman"/>
                <a:cs typeface="Times New Roman"/>
              </a:rPr>
              <a:t> </a:t>
            </a:r>
            <a:r>
              <a:rPr lang="en-US" altLang="zh-CN" b="1" dirty="0" err="1">
                <a:solidFill>
                  <a:schemeClr val="accent2"/>
                </a:solidFill>
                <a:latin typeface="Times New Roman"/>
                <a:ea typeface="Times New Roman"/>
              </a:rPr>
              <a:t>Hakları</a:t>
            </a:r>
            <a:r>
              <a:rPr lang="en-US" altLang="zh-CN" b="1" dirty="0">
                <a:solidFill>
                  <a:schemeClr val="accent2"/>
                </a:solidFill>
                <a:latin typeface="Times New Roman"/>
                <a:ea typeface="Times New Roman"/>
              </a:rPr>
              <a:t/>
            </a:r>
            <a:br>
              <a:rPr lang="en-US" altLang="zh-CN" b="1" dirty="0">
                <a:solidFill>
                  <a:schemeClr val="accent2"/>
                </a:solidFill>
                <a:latin typeface="Times New Roman"/>
                <a:ea typeface="Times New Roman"/>
              </a:rPr>
            </a:br>
            <a:endParaRPr lang="tr-TR" dirty="0">
              <a:solidFill>
                <a:schemeClr val="accent2"/>
              </a:solidFill>
            </a:endParaRPr>
          </a:p>
        </p:txBody>
      </p:sp>
      <p:sp>
        <p:nvSpPr>
          <p:cNvPr id="3" name="İçerik Yer Tutucusu 2"/>
          <p:cNvSpPr>
            <a:spLocks noGrp="1"/>
          </p:cNvSpPr>
          <p:nvPr>
            <p:ph idx="1"/>
          </p:nvPr>
        </p:nvSpPr>
        <p:spPr>
          <a:xfrm>
            <a:off x="1945178" y="1010978"/>
            <a:ext cx="10066713" cy="5231880"/>
          </a:xfrm>
        </p:spPr>
        <p:txBody>
          <a:bodyPr>
            <a:normAutofit fontScale="62500" lnSpcReduction="20000"/>
          </a:bodyPr>
          <a:lstStyle/>
          <a:p>
            <a:pPr marL="0" indent="0" algn="just" hangingPunct="0">
              <a:lnSpc>
                <a:spcPct val="89583"/>
              </a:lnSpc>
              <a:buNone/>
            </a:pPr>
            <a:r>
              <a:rPr lang="en-US" altLang="zh-CN" sz="2900" b="1" spc="40" dirty="0" smtClean="0">
                <a:solidFill>
                  <a:srgbClr val="043092"/>
                </a:solidFill>
                <a:latin typeface="Times New Roman" panose="02020603050405020304" pitchFamily="18" charset="0"/>
                <a:ea typeface="Times New Roman"/>
                <a:cs typeface="Times New Roman" panose="02020603050405020304" pitchFamily="18" charset="0"/>
              </a:rPr>
              <a:t>1</a:t>
            </a:r>
            <a:r>
              <a:rPr lang="tr-TR" altLang="zh-CN" sz="2900" b="1" spc="40" dirty="0" smtClean="0">
                <a:solidFill>
                  <a:srgbClr val="043092"/>
                </a:solidFill>
                <a:latin typeface="Times New Roman" panose="02020603050405020304" pitchFamily="18" charset="0"/>
                <a:ea typeface="Times New Roman"/>
                <a:cs typeface="Times New Roman" panose="02020603050405020304" pitchFamily="18" charset="0"/>
              </a:rPr>
              <a:t>2</a:t>
            </a:r>
            <a:r>
              <a:rPr lang="tr-TR" altLang="zh-CN" sz="2900" b="1" spc="25" dirty="0">
                <a:solidFill>
                  <a:srgbClr val="043092"/>
                </a:solidFill>
                <a:latin typeface="Times New Roman" panose="02020603050405020304" pitchFamily="18" charset="0"/>
                <a:ea typeface="Times New Roman"/>
                <a:cs typeface="Times New Roman" panose="02020603050405020304" pitchFamily="18" charset="0"/>
              </a:rPr>
              <a:t>-</a:t>
            </a:r>
            <a:r>
              <a:rPr lang="en-US" altLang="zh-CN" sz="2900" b="1" spc="34" dirty="0" err="1" smtClean="0">
                <a:solidFill>
                  <a:srgbClr val="043092"/>
                </a:solidFill>
                <a:latin typeface="Times New Roman" panose="02020603050405020304" pitchFamily="18" charset="0"/>
                <a:ea typeface="Times New Roman"/>
                <a:cs typeface="Times New Roman" panose="02020603050405020304" pitchFamily="18" charset="0"/>
              </a:rPr>
              <a:t>Fazla</a:t>
            </a:r>
            <a:r>
              <a:rPr lang="en-US" altLang="zh-CN" sz="2900" b="1" spc="20" dirty="0" smtClean="0">
                <a:solidFill>
                  <a:srgbClr val="043092"/>
                </a:solidFill>
                <a:latin typeface="Times New Roman" panose="02020603050405020304" pitchFamily="18" charset="0"/>
                <a:cs typeface="Times New Roman" panose="02020603050405020304" pitchFamily="18" charset="0"/>
              </a:rPr>
              <a:t> </a:t>
            </a:r>
            <a:r>
              <a:rPr lang="en-US" altLang="zh-CN" sz="2900" b="1" spc="40" dirty="0" err="1">
                <a:solidFill>
                  <a:srgbClr val="043092"/>
                </a:solidFill>
                <a:latin typeface="Times New Roman" panose="02020603050405020304" pitchFamily="18" charset="0"/>
                <a:ea typeface="Times New Roman"/>
                <a:cs typeface="Times New Roman" panose="02020603050405020304" pitchFamily="18" charset="0"/>
              </a:rPr>
              <a:t>Çalışma</a:t>
            </a:r>
            <a:r>
              <a:rPr lang="en-US" altLang="zh-CN" sz="2900" b="1" spc="20" dirty="0">
                <a:solidFill>
                  <a:srgbClr val="043092"/>
                </a:solidFill>
                <a:latin typeface="Times New Roman" panose="02020603050405020304" pitchFamily="18" charset="0"/>
                <a:cs typeface="Times New Roman" panose="02020603050405020304" pitchFamily="18" charset="0"/>
              </a:rPr>
              <a:t> </a:t>
            </a:r>
            <a:r>
              <a:rPr lang="en-US" altLang="zh-CN" sz="2900" b="1" spc="40" dirty="0" err="1">
                <a:solidFill>
                  <a:srgbClr val="043092"/>
                </a:solidFill>
                <a:latin typeface="Times New Roman" panose="02020603050405020304" pitchFamily="18" charset="0"/>
                <a:ea typeface="Times New Roman"/>
                <a:cs typeface="Times New Roman" panose="02020603050405020304" pitchFamily="18" charset="0"/>
              </a:rPr>
              <a:t>Ücreti</a:t>
            </a:r>
            <a:r>
              <a:rPr lang="en-US" altLang="zh-CN" sz="2900" b="1" spc="34" dirty="0">
                <a:solidFill>
                  <a:srgbClr val="043092"/>
                </a:solidFill>
                <a:latin typeface="Times New Roman" panose="02020603050405020304" pitchFamily="18" charset="0"/>
                <a:ea typeface="Times New Roman"/>
                <a:cs typeface="Times New Roman" panose="02020603050405020304" pitchFamily="18" charset="0"/>
              </a:rPr>
              <a:t>:</a:t>
            </a:r>
            <a:r>
              <a:rPr lang="en-US" altLang="zh-CN" sz="2900" b="1" spc="25" dirty="0">
                <a:solidFill>
                  <a:srgbClr val="043092"/>
                </a:solidFill>
                <a:latin typeface="Times New Roman" panose="02020603050405020304" pitchFamily="18" charset="0"/>
                <a:cs typeface="Times New Roman" panose="02020603050405020304" pitchFamily="18" charset="0"/>
              </a:rPr>
              <a:t> </a:t>
            </a:r>
            <a:r>
              <a:rPr lang="en-US" altLang="zh-CN" sz="2900" spc="30" dirty="0" err="1">
                <a:solidFill>
                  <a:srgbClr val="043092"/>
                </a:solidFill>
                <a:latin typeface="Times New Roman" panose="02020603050405020304" pitchFamily="18" charset="0"/>
                <a:ea typeface="Times New Roman"/>
                <a:cs typeface="Times New Roman" panose="02020603050405020304" pitchFamily="18" charset="0"/>
              </a:rPr>
              <a:t>Nispi</a:t>
            </a:r>
            <a:r>
              <a:rPr lang="en-US" altLang="zh-CN" sz="2900" spc="30" dirty="0">
                <a:solidFill>
                  <a:srgbClr val="043092"/>
                </a:solidFill>
                <a:latin typeface="Times New Roman" panose="02020603050405020304" pitchFamily="18" charset="0"/>
                <a:ea typeface="Times New Roman"/>
                <a:cs typeface="Times New Roman" panose="02020603050405020304" pitchFamily="18" charset="0"/>
              </a:rPr>
              <a:t>,</a:t>
            </a:r>
            <a:r>
              <a:rPr lang="en-US" altLang="zh-CN" sz="2900" spc="20" dirty="0">
                <a:solidFill>
                  <a:srgbClr val="043092"/>
                </a:solidFill>
                <a:latin typeface="Times New Roman" panose="02020603050405020304" pitchFamily="18" charset="0"/>
                <a:cs typeface="Times New Roman" panose="02020603050405020304" pitchFamily="18" charset="0"/>
              </a:rPr>
              <a:t> </a:t>
            </a:r>
            <a:r>
              <a:rPr lang="en-US" altLang="zh-CN" sz="2900" spc="34" dirty="0" err="1">
                <a:solidFill>
                  <a:srgbClr val="043092"/>
                </a:solidFill>
                <a:latin typeface="Times New Roman" panose="02020603050405020304" pitchFamily="18" charset="0"/>
                <a:ea typeface="Times New Roman"/>
                <a:cs typeface="Times New Roman" panose="02020603050405020304" pitchFamily="18" charset="0"/>
              </a:rPr>
              <a:t>saat</a:t>
            </a:r>
            <a:r>
              <a:rPr lang="en-US" altLang="zh-CN" sz="2900" spc="20" dirty="0">
                <a:solidFill>
                  <a:srgbClr val="043092"/>
                </a:solidFill>
                <a:latin typeface="Times New Roman" panose="02020603050405020304" pitchFamily="18" charset="0"/>
                <a:cs typeface="Times New Roman" panose="02020603050405020304" pitchFamily="18" charset="0"/>
              </a:rPr>
              <a:t> </a:t>
            </a:r>
            <a:r>
              <a:rPr lang="en-US" altLang="zh-CN" sz="2900" spc="34" dirty="0" err="1">
                <a:solidFill>
                  <a:srgbClr val="043092"/>
                </a:solidFill>
                <a:latin typeface="Times New Roman" panose="02020603050405020304" pitchFamily="18" charset="0"/>
                <a:ea typeface="Times New Roman"/>
                <a:cs typeface="Times New Roman" panose="02020603050405020304" pitchFamily="18" charset="0"/>
              </a:rPr>
              <a:t>başı</a:t>
            </a:r>
            <a:r>
              <a:rPr lang="en-US" altLang="zh-CN" sz="2900" spc="20" dirty="0">
                <a:solidFill>
                  <a:srgbClr val="043092"/>
                </a:solidFill>
                <a:latin typeface="Times New Roman" panose="02020603050405020304" pitchFamily="18" charset="0"/>
                <a:cs typeface="Times New Roman" panose="02020603050405020304" pitchFamily="18" charset="0"/>
              </a:rPr>
              <a:t> </a:t>
            </a:r>
            <a:r>
              <a:rPr lang="en-US" altLang="zh-CN" sz="2900" spc="34" dirty="0" err="1">
                <a:solidFill>
                  <a:srgbClr val="043092"/>
                </a:solidFill>
                <a:latin typeface="Times New Roman" panose="02020603050405020304" pitchFamily="18" charset="0"/>
                <a:ea typeface="Times New Roman"/>
                <a:cs typeface="Times New Roman" panose="02020603050405020304" pitchFamily="18" charset="0"/>
              </a:rPr>
              <a:t>veya</a:t>
            </a:r>
            <a:r>
              <a:rPr lang="en-US" altLang="zh-CN" sz="2900" spc="25" dirty="0">
                <a:solidFill>
                  <a:srgbClr val="043092"/>
                </a:solidFill>
                <a:latin typeface="Times New Roman" panose="02020603050405020304" pitchFamily="18" charset="0"/>
                <a:cs typeface="Times New Roman" panose="02020603050405020304" pitchFamily="18" charset="0"/>
              </a:rPr>
              <a:t> </a:t>
            </a:r>
            <a:r>
              <a:rPr lang="en-US" altLang="zh-CN" sz="2900" spc="44" dirty="0" err="1">
                <a:solidFill>
                  <a:srgbClr val="043092"/>
                </a:solidFill>
                <a:latin typeface="Times New Roman" panose="02020603050405020304" pitchFamily="18" charset="0"/>
                <a:ea typeface="Times New Roman"/>
                <a:cs typeface="Times New Roman" panose="02020603050405020304" pitchFamily="18" charset="0"/>
              </a:rPr>
              <a:t>maktu</a:t>
            </a:r>
            <a:r>
              <a:rPr lang="en-US" altLang="zh-CN" sz="2900" spc="20" dirty="0">
                <a:solidFill>
                  <a:srgbClr val="043092"/>
                </a:solidFill>
                <a:latin typeface="Times New Roman" panose="02020603050405020304" pitchFamily="18" charset="0"/>
                <a:cs typeface="Times New Roman" panose="02020603050405020304" pitchFamily="18" charset="0"/>
              </a:rPr>
              <a:t> </a:t>
            </a:r>
            <a:r>
              <a:rPr lang="en-US" altLang="zh-CN" sz="2900" spc="30" dirty="0" err="1">
                <a:solidFill>
                  <a:srgbClr val="043092"/>
                </a:solidFill>
                <a:latin typeface="Times New Roman" panose="02020603050405020304" pitchFamily="18" charset="0"/>
                <a:ea typeface="Times New Roman"/>
                <a:cs typeface="Times New Roman" panose="02020603050405020304" pitchFamily="18" charset="0"/>
              </a:rPr>
              <a:t>şekilde</a:t>
            </a:r>
            <a:r>
              <a:rPr lang="en-US" altLang="zh-CN" sz="2900" spc="20" dirty="0">
                <a:solidFill>
                  <a:srgbClr val="043092"/>
                </a:solidFill>
                <a:latin typeface="Times New Roman" panose="02020603050405020304" pitchFamily="18" charset="0"/>
                <a:cs typeface="Times New Roman" panose="02020603050405020304" pitchFamily="18" charset="0"/>
              </a:rPr>
              <a:t> </a:t>
            </a:r>
            <a:r>
              <a:rPr lang="en-US" altLang="zh-CN" sz="2900" spc="34" dirty="0" err="1">
                <a:solidFill>
                  <a:srgbClr val="043092"/>
                </a:solidFill>
                <a:latin typeface="Times New Roman" panose="02020603050405020304" pitchFamily="18" charset="0"/>
                <a:ea typeface="Times New Roman"/>
                <a:cs typeface="Times New Roman" panose="02020603050405020304" pitchFamily="18" charset="0"/>
              </a:rPr>
              <a:t>ödenmektedir</a:t>
            </a:r>
            <a:r>
              <a:rPr lang="en-US" altLang="zh-CN" sz="2900" spc="75" dirty="0">
                <a:solidFill>
                  <a:srgbClr val="043092"/>
                </a:solidFill>
                <a:latin typeface="Times New Roman" panose="02020603050405020304" pitchFamily="18" charset="0"/>
                <a:ea typeface="Times New Roman"/>
                <a:cs typeface="Times New Roman" panose="02020603050405020304" pitchFamily="18" charset="0"/>
              </a:rPr>
              <a:t>.</a:t>
            </a:r>
            <a:r>
              <a:rPr lang="en-US" altLang="zh-CN" sz="2900" spc="20" dirty="0">
                <a:solidFill>
                  <a:srgbClr val="043092"/>
                </a:solidFill>
                <a:latin typeface="Times New Roman" panose="02020603050405020304" pitchFamily="18" charset="0"/>
                <a:cs typeface="Times New Roman" panose="02020603050405020304" pitchFamily="18" charset="0"/>
              </a:rPr>
              <a:t> </a:t>
            </a:r>
            <a:r>
              <a:rPr lang="en-US" altLang="zh-CN" sz="2900" spc="34" dirty="0" err="1">
                <a:solidFill>
                  <a:srgbClr val="043092"/>
                </a:solidFill>
                <a:latin typeface="Times New Roman" panose="02020603050405020304" pitchFamily="18" charset="0"/>
                <a:ea typeface="Times New Roman"/>
                <a:cs typeface="Times New Roman" panose="02020603050405020304" pitchFamily="18" charset="0"/>
              </a:rPr>
              <a:t>Nispi</a:t>
            </a:r>
            <a:r>
              <a:rPr lang="en-US" altLang="zh-CN" sz="2900" dirty="0">
                <a:solidFill>
                  <a:srgbClr val="043092"/>
                </a:solidFill>
                <a:latin typeface="Times New Roman" panose="02020603050405020304" pitchFamily="18" charset="0"/>
                <a:cs typeface="Times New Roman" panose="02020603050405020304" pitchFamily="18" charset="0"/>
              </a:rPr>
              <a:t> </a:t>
            </a:r>
            <a:r>
              <a:rPr lang="en-US" altLang="zh-CN" sz="2900" spc="30" dirty="0">
                <a:solidFill>
                  <a:srgbClr val="043092"/>
                </a:solidFill>
                <a:latin typeface="Times New Roman" panose="02020603050405020304" pitchFamily="18" charset="0"/>
                <a:ea typeface="Times New Roman"/>
                <a:cs typeface="Times New Roman" panose="02020603050405020304" pitchFamily="18" charset="0"/>
              </a:rPr>
              <a:t>FÇÜ,</a:t>
            </a:r>
            <a:r>
              <a:rPr lang="en-US" altLang="zh-CN" sz="2900" spc="15" dirty="0">
                <a:solidFill>
                  <a:srgbClr val="043092"/>
                </a:solidFill>
                <a:latin typeface="Times New Roman" panose="02020603050405020304" pitchFamily="18" charset="0"/>
                <a:cs typeface="Times New Roman" panose="02020603050405020304" pitchFamily="18" charset="0"/>
              </a:rPr>
              <a:t> </a:t>
            </a:r>
            <a:r>
              <a:rPr lang="en-US" altLang="zh-CN" sz="2900" spc="34" dirty="0" err="1">
                <a:solidFill>
                  <a:srgbClr val="043092"/>
                </a:solidFill>
                <a:latin typeface="Times New Roman" panose="02020603050405020304" pitchFamily="18" charset="0"/>
                <a:ea typeface="Times New Roman"/>
                <a:cs typeface="Times New Roman" panose="02020603050405020304" pitchFamily="18" charset="0"/>
              </a:rPr>
              <a:t>en</a:t>
            </a:r>
            <a:r>
              <a:rPr lang="en-US" altLang="zh-CN" sz="2900" spc="20" dirty="0">
                <a:solidFill>
                  <a:srgbClr val="043092"/>
                </a:solidFill>
                <a:latin typeface="Times New Roman" panose="02020603050405020304" pitchFamily="18" charset="0"/>
                <a:cs typeface="Times New Roman" panose="02020603050405020304" pitchFamily="18" charset="0"/>
              </a:rPr>
              <a:t> </a:t>
            </a:r>
            <a:r>
              <a:rPr lang="en-US" altLang="zh-CN" sz="2900" spc="30" dirty="0" err="1">
                <a:solidFill>
                  <a:srgbClr val="043092"/>
                </a:solidFill>
                <a:latin typeface="Times New Roman" panose="02020603050405020304" pitchFamily="18" charset="0"/>
                <a:ea typeface="Times New Roman"/>
                <a:cs typeface="Times New Roman" panose="02020603050405020304" pitchFamily="18" charset="0"/>
              </a:rPr>
              <a:t>yüksek</a:t>
            </a:r>
            <a:r>
              <a:rPr lang="en-US" altLang="zh-CN" sz="2900" spc="15" dirty="0">
                <a:solidFill>
                  <a:srgbClr val="043092"/>
                </a:solidFill>
                <a:latin typeface="Times New Roman" panose="02020603050405020304" pitchFamily="18" charset="0"/>
                <a:cs typeface="Times New Roman" panose="02020603050405020304" pitchFamily="18" charset="0"/>
              </a:rPr>
              <a:t> </a:t>
            </a:r>
            <a:r>
              <a:rPr lang="en-US" altLang="zh-CN" sz="2900" spc="25" dirty="0" err="1">
                <a:solidFill>
                  <a:srgbClr val="043092"/>
                </a:solidFill>
                <a:latin typeface="Times New Roman" panose="02020603050405020304" pitchFamily="18" charset="0"/>
                <a:ea typeface="Times New Roman"/>
                <a:cs typeface="Times New Roman" panose="02020603050405020304" pitchFamily="18" charset="0"/>
              </a:rPr>
              <a:t>Devlet</a:t>
            </a:r>
            <a:r>
              <a:rPr lang="en-US" altLang="zh-CN" sz="2900" spc="20" dirty="0">
                <a:solidFill>
                  <a:srgbClr val="043092"/>
                </a:solidFill>
                <a:latin typeface="Times New Roman" panose="02020603050405020304" pitchFamily="18" charset="0"/>
                <a:cs typeface="Times New Roman" panose="02020603050405020304" pitchFamily="18" charset="0"/>
              </a:rPr>
              <a:t> </a:t>
            </a:r>
            <a:r>
              <a:rPr lang="en-US" altLang="zh-CN" sz="2900" spc="34" dirty="0" err="1">
                <a:solidFill>
                  <a:srgbClr val="043092"/>
                </a:solidFill>
                <a:latin typeface="Times New Roman" panose="02020603050405020304" pitchFamily="18" charset="0"/>
                <a:ea typeface="Times New Roman"/>
                <a:cs typeface="Times New Roman" panose="02020603050405020304" pitchFamily="18" charset="0"/>
              </a:rPr>
              <a:t>memuru</a:t>
            </a:r>
            <a:r>
              <a:rPr lang="en-US" altLang="zh-CN" sz="2900" spc="15" dirty="0">
                <a:solidFill>
                  <a:srgbClr val="043092"/>
                </a:solidFill>
                <a:latin typeface="Times New Roman" panose="02020603050405020304" pitchFamily="18" charset="0"/>
                <a:cs typeface="Times New Roman" panose="02020603050405020304" pitchFamily="18" charset="0"/>
              </a:rPr>
              <a:t> </a:t>
            </a:r>
            <a:r>
              <a:rPr lang="en-US" altLang="zh-CN" sz="2900" spc="25" dirty="0" err="1">
                <a:solidFill>
                  <a:srgbClr val="043092"/>
                </a:solidFill>
                <a:latin typeface="Times New Roman" panose="02020603050405020304" pitchFamily="18" charset="0"/>
                <a:ea typeface="Times New Roman"/>
                <a:cs typeface="Times New Roman" panose="02020603050405020304" pitchFamily="18" charset="0"/>
              </a:rPr>
              <a:t>aylığının</a:t>
            </a:r>
            <a:r>
              <a:rPr lang="en-US" altLang="zh-CN" sz="2900" spc="20" dirty="0">
                <a:solidFill>
                  <a:srgbClr val="043092"/>
                </a:solidFill>
                <a:latin typeface="Times New Roman" panose="02020603050405020304" pitchFamily="18" charset="0"/>
                <a:cs typeface="Times New Roman" panose="02020603050405020304" pitchFamily="18" charset="0"/>
              </a:rPr>
              <a:t> </a:t>
            </a:r>
            <a:r>
              <a:rPr lang="en-US" altLang="zh-CN" sz="2900" spc="25" dirty="0">
                <a:solidFill>
                  <a:srgbClr val="043092"/>
                </a:solidFill>
                <a:latin typeface="Times New Roman" panose="02020603050405020304" pitchFamily="18" charset="0"/>
                <a:ea typeface="Times New Roman"/>
                <a:cs typeface="Times New Roman" panose="02020603050405020304" pitchFamily="18" charset="0"/>
              </a:rPr>
              <a:t>belli</a:t>
            </a:r>
            <a:r>
              <a:rPr lang="en-US" altLang="zh-CN" sz="2900" spc="20" dirty="0">
                <a:solidFill>
                  <a:srgbClr val="043092"/>
                </a:solidFill>
                <a:latin typeface="Times New Roman" panose="02020603050405020304" pitchFamily="18" charset="0"/>
                <a:cs typeface="Times New Roman" panose="02020603050405020304" pitchFamily="18" charset="0"/>
              </a:rPr>
              <a:t> </a:t>
            </a:r>
            <a:r>
              <a:rPr lang="en-US" altLang="zh-CN" sz="2900" spc="25" dirty="0" err="1">
                <a:solidFill>
                  <a:srgbClr val="043092"/>
                </a:solidFill>
                <a:latin typeface="Times New Roman" panose="02020603050405020304" pitchFamily="18" charset="0"/>
                <a:ea typeface="Times New Roman"/>
                <a:cs typeface="Times New Roman" panose="02020603050405020304" pitchFamily="18" charset="0"/>
              </a:rPr>
              <a:t>bir</a:t>
            </a:r>
            <a:r>
              <a:rPr lang="en-US" altLang="zh-CN" sz="2900" spc="15" dirty="0">
                <a:solidFill>
                  <a:srgbClr val="043092"/>
                </a:solidFill>
                <a:latin typeface="Times New Roman" panose="02020603050405020304" pitchFamily="18" charset="0"/>
                <a:cs typeface="Times New Roman" panose="02020603050405020304" pitchFamily="18" charset="0"/>
              </a:rPr>
              <a:t> </a:t>
            </a:r>
            <a:r>
              <a:rPr lang="en-US" altLang="zh-CN" sz="2900" spc="25" dirty="0" err="1">
                <a:solidFill>
                  <a:srgbClr val="043092"/>
                </a:solidFill>
                <a:latin typeface="Times New Roman" panose="02020603050405020304" pitchFamily="18" charset="0"/>
                <a:ea typeface="Times New Roman"/>
                <a:cs typeface="Times New Roman" panose="02020603050405020304" pitchFamily="18" charset="0"/>
              </a:rPr>
              <a:t>oranıdır</a:t>
            </a:r>
            <a:r>
              <a:rPr lang="en-US" altLang="zh-CN" sz="2900" spc="25" dirty="0">
                <a:solidFill>
                  <a:srgbClr val="043092"/>
                </a:solidFill>
                <a:latin typeface="Times New Roman" panose="02020603050405020304" pitchFamily="18" charset="0"/>
                <a:ea typeface="Times New Roman"/>
                <a:cs typeface="Times New Roman" panose="02020603050405020304" pitchFamily="18" charset="0"/>
              </a:rPr>
              <a:t>.</a:t>
            </a:r>
            <a:r>
              <a:rPr lang="en-US" altLang="zh-CN" sz="2900" spc="20" dirty="0">
                <a:solidFill>
                  <a:srgbClr val="043092"/>
                </a:solidFill>
                <a:latin typeface="Times New Roman" panose="02020603050405020304" pitchFamily="18" charset="0"/>
                <a:cs typeface="Times New Roman" panose="02020603050405020304" pitchFamily="18" charset="0"/>
              </a:rPr>
              <a:t> </a:t>
            </a:r>
            <a:r>
              <a:rPr lang="en-US" altLang="zh-CN" sz="2900" spc="25" dirty="0" err="1">
                <a:solidFill>
                  <a:srgbClr val="043092"/>
                </a:solidFill>
                <a:latin typeface="Times New Roman" panose="02020603050405020304" pitchFamily="18" charset="0"/>
                <a:ea typeface="Times New Roman"/>
                <a:cs typeface="Times New Roman" panose="02020603050405020304" pitchFamily="18" charset="0"/>
              </a:rPr>
              <a:t>Saat</a:t>
            </a:r>
            <a:r>
              <a:rPr lang="en-US" altLang="zh-CN" sz="2900" spc="15" dirty="0">
                <a:solidFill>
                  <a:srgbClr val="043092"/>
                </a:solidFill>
                <a:latin typeface="Times New Roman" panose="02020603050405020304" pitchFamily="18" charset="0"/>
                <a:cs typeface="Times New Roman" panose="02020603050405020304" pitchFamily="18" charset="0"/>
              </a:rPr>
              <a:t> </a:t>
            </a:r>
            <a:r>
              <a:rPr lang="en-US" altLang="zh-CN" sz="2900" spc="25" dirty="0" err="1">
                <a:solidFill>
                  <a:srgbClr val="043092"/>
                </a:solidFill>
                <a:latin typeface="Times New Roman" panose="02020603050405020304" pitchFamily="18" charset="0"/>
                <a:ea typeface="Times New Roman"/>
                <a:cs typeface="Times New Roman" panose="02020603050405020304" pitchFamily="18" charset="0"/>
              </a:rPr>
              <a:t>başı</a:t>
            </a:r>
            <a:r>
              <a:rPr lang="en-US" altLang="zh-CN" sz="2900" spc="20" dirty="0">
                <a:solidFill>
                  <a:srgbClr val="043092"/>
                </a:solidFill>
                <a:latin typeface="Times New Roman" panose="02020603050405020304" pitchFamily="18" charset="0"/>
                <a:cs typeface="Times New Roman" panose="02020603050405020304" pitchFamily="18" charset="0"/>
              </a:rPr>
              <a:t> </a:t>
            </a:r>
            <a:r>
              <a:rPr lang="en-US" altLang="zh-CN" sz="2900" spc="34" dirty="0">
                <a:solidFill>
                  <a:srgbClr val="043092"/>
                </a:solidFill>
                <a:latin typeface="Times New Roman" panose="02020603050405020304" pitchFamily="18" charset="0"/>
                <a:ea typeface="Times New Roman"/>
                <a:cs typeface="Times New Roman" panose="02020603050405020304" pitchFamily="18" charset="0"/>
              </a:rPr>
              <a:t>FÇÜ,</a:t>
            </a:r>
            <a:r>
              <a:rPr lang="en-US" altLang="zh-CN" sz="2900" spc="15" dirty="0">
                <a:solidFill>
                  <a:srgbClr val="043092"/>
                </a:solidFill>
                <a:latin typeface="Times New Roman" panose="02020603050405020304" pitchFamily="18" charset="0"/>
                <a:cs typeface="Times New Roman" panose="02020603050405020304" pitchFamily="18" charset="0"/>
              </a:rPr>
              <a:t> </a:t>
            </a:r>
            <a:r>
              <a:rPr lang="en-US" altLang="zh-CN" sz="2900" spc="25" dirty="0" err="1">
                <a:solidFill>
                  <a:srgbClr val="043092"/>
                </a:solidFill>
                <a:latin typeface="Times New Roman" panose="02020603050405020304" pitchFamily="18" charset="0"/>
                <a:ea typeface="Times New Roman"/>
                <a:cs typeface="Times New Roman" panose="02020603050405020304" pitchFamily="18" charset="0"/>
              </a:rPr>
              <a:t>bütçe</a:t>
            </a:r>
            <a:r>
              <a:rPr lang="en-US" altLang="zh-CN" sz="2900" dirty="0">
                <a:solidFill>
                  <a:srgbClr val="043092"/>
                </a:solidFill>
                <a:latin typeface="Times New Roman" panose="02020603050405020304" pitchFamily="18" charset="0"/>
                <a:cs typeface="Times New Roman" panose="02020603050405020304" pitchFamily="18" charset="0"/>
              </a:rPr>
              <a:t> </a:t>
            </a:r>
            <a:r>
              <a:rPr lang="en-US" altLang="zh-CN" sz="2900" spc="50" dirty="0" err="1">
                <a:solidFill>
                  <a:srgbClr val="043092"/>
                </a:solidFill>
                <a:latin typeface="Times New Roman" panose="02020603050405020304" pitchFamily="18" charset="0"/>
                <a:ea typeface="Times New Roman"/>
                <a:cs typeface="Times New Roman" panose="02020603050405020304" pitchFamily="18" charset="0"/>
              </a:rPr>
              <a:t>kanununun</a:t>
            </a:r>
            <a:r>
              <a:rPr lang="en-US" altLang="zh-CN" sz="2900" spc="25" dirty="0">
                <a:solidFill>
                  <a:srgbClr val="043092"/>
                </a:solidFill>
                <a:latin typeface="Times New Roman" panose="02020603050405020304" pitchFamily="18" charset="0"/>
                <a:cs typeface="Times New Roman" panose="02020603050405020304" pitchFamily="18" charset="0"/>
              </a:rPr>
              <a:t> </a:t>
            </a:r>
            <a:r>
              <a:rPr lang="en-US" altLang="zh-CN" sz="2900" spc="55" dirty="0">
                <a:solidFill>
                  <a:srgbClr val="043092"/>
                </a:solidFill>
                <a:latin typeface="Times New Roman" panose="02020603050405020304" pitchFamily="18" charset="0"/>
                <a:ea typeface="Times New Roman"/>
                <a:cs typeface="Times New Roman" panose="02020603050405020304" pitchFamily="18" charset="0"/>
              </a:rPr>
              <a:t>(K)</a:t>
            </a:r>
            <a:r>
              <a:rPr lang="en-US" altLang="zh-CN" sz="2900" spc="30" dirty="0">
                <a:solidFill>
                  <a:srgbClr val="043092"/>
                </a:solidFill>
                <a:latin typeface="Times New Roman" panose="02020603050405020304" pitchFamily="18" charset="0"/>
                <a:cs typeface="Times New Roman" panose="02020603050405020304" pitchFamily="18" charset="0"/>
              </a:rPr>
              <a:t> </a:t>
            </a:r>
            <a:r>
              <a:rPr lang="en-US" altLang="zh-CN" sz="2900" spc="44" dirty="0" err="1">
                <a:solidFill>
                  <a:srgbClr val="043092"/>
                </a:solidFill>
                <a:latin typeface="Times New Roman" panose="02020603050405020304" pitchFamily="18" charset="0"/>
                <a:ea typeface="Times New Roman"/>
                <a:cs typeface="Times New Roman" panose="02020603050405020304" pitchFamily="18" charset="0"/>
              </a:rPr>
              <a:t>Cetvelinde</a:t>
            </a:r>
            <a:r>
              <a:rPr lang="en-US" altLang="zh-CN" sz="2900" spc="30" dirty="0">
                <a:solidFill>
                  <a:srgbClr val="043092"/>
                </a:solidFill>
                <a:latin typeface="Times New Roman" panose="02020603050405020304" pitchFamily="18" charset="0"/>
                <a:cs typeface="Times New Roman" panose="02020603050405020304" pitchFamily="18" charset="0"/>
              </a:rPr>
              <a:t> </a:t>
            </a:r>
            <a:r>
              <a:rPr lang="en-US" altLang="zh-CN" sz="2900" spc="40" dirty="0" err="1">
                <a:solidFill>
                  <a:srgbClr val="043092"/>
                </a:solidFill>
                <a:latin typeface="Times New Roman" panose="02020603050405020304" pitchFamily="18" charset="0"/>
                <a:ea typeface="Times New Roman"/>
                <a:cs typeface="Times New Roman" panose="02020603050405020304" pitchFamily="18" charset="0"/>
              </a:rPr>
              <a:t>belirtilen</a:t>
            </a:r>
            <a:r>
              <a:rPr lang="en-US" altLang="zh-CN" sz="2900" spc="30" dirty="0">
                <a:solidFill>
                  <a:srgbClr val="043092"/>
                </a:solidFill>
                <a:latin typeface="Times New Roman" panose="02020603050405020304" pitchFamily="18" charset="0"/>
                <a:cs typeface="Times New Roman" panose="02020603050405020304" pitchFamily="18" charset="0"/>
              </a:rPr>
              <a:t> </a:t>
            </a:r>
            <a:r>
              <a:rPr lang="en-US" altLang="zh-CN" sz="2900" spc="44" dirty="0" err="1">
                <a:solidFill>
                  <a:srgbClr val="043092"/>
                </a:solidFill>
                <a:latin typeface="Times New Roman" panose="02020603050405020304" pitchFamily="18" charset="0"/>
                <a:ea typeface="Times New Roman"/>
                <a:cs typeface="Times New Roman" panose="02020603050405020304" pitchFamily="18" charset="0"/>
              </a:rPr>
              <a:t>bir</a:t>
            </a:r>
            <a:r>
              <a:rPr lang="en-US" altLang="zh-CN" sz="2900" spc="25" dirty="0">
                <a:solidFill>
                  <a:srgbClr val="043092"/>
                </a:solidFill>
                <a:latin typeface="Times New Roman" panose="02020603050405020304" pitchFamily="18" charset="0"/>
                <a:cs typeface="Times New Roman" panose="02020603050405020304" pitchFamily="18" charset="0"/>
              </a:rPr>
              <a:t> </a:t>
            </a:r>
            <a:r>
              <a:rPr lang="en-US" altLang="zh-CN" sz="2900" spc="40" dirty="0" err="1">
                <a:solidFill>
                  <a:srgbClr val="043092"/>
                </a:solidFill>
                <a:latin typeface="Times New Roman" panose="02020603050405020304" pitchFamily="18" charset="0"/>
                <a:ea typeface="Times New Roman"/>
                <a:cs typeface="Times New Roman" panose="02020603050405020304" pitchFamily="18" charset="0"/>
              </a:rPr>
              <a:t>saatlik</a:t>
            </a:r>
            <a:r>
              <a:rPr lang="en-US" altLang="zh-CN" sz="2900" spc="30" dirty="0">
                <a:solidFill>
                  <a:srgbClr val="043092"/>
                </a:solidFill>
                <a:latin typeface="Times New Roman" panose="02020603050405020304" pitchFamily="18" charset="0"/>
                <a:cs typeface="Times New Roman" panose="02020603050405020304" pitchFamily="18" charset="0"/>
              </a:rPr>
              <a:t> </a:t>
            </a:r>
            <a:r>
              <a:rPr lang="en-US" altLang="zh-CN" sz="2900" spc="40" dirty="0" err="1">
                <a:solidFill>
                  <a:srgbClr val="043092"/>
                </a:solidFill>
                <a:latin typeface="Times New Roman" panose="02020603050405020304" pitchFamily="18" charset="0"/>
                <a:ea typeface="Times New Roman"/>
                <a:cs typeface="Times New Roman" panose="02020603050405020304" pitchFamily="18" charset="0"/>
              </a:rPr>
              <a:t>fazla</a:t>
            </a:r>
            <a:r>
              <a:rPr lang="en-US" altLang="zh-CN" sz="2900" spc="30" dirty="0">
                <a:solidFill>
                  <a:srgbClr val="043092"/>
                </a:solidFill>
                <a:latin typeface="Times New Roman" panose="02020603050405020304" pitchFamily="18" charset="0"/>
                <a:cs typeface="Times New Roman" panose="02020603050405020304" pitchFamily="18" charset="0"/>
              </a:rPr>
              <a:t> </a:t>
            </a:r>
            <a:r>
              <a:rPr lang="en-US" altLang="zh-CN" sz="2900" spc="44" dirty="0" err="1">
                <a:solidFill>
                  <a:srgbClr val="043092"/>
                </a:solidFill>
                <a:latin typeface="Times New Roman" panose="02020603050405020304" pitchFamily="18" charset="0"/>
                <a:ea typeface="Times New Roman"/>
                <a:cs typeface="Times New Roman" panose="02020603050405020304" pitchFamily="18" charset="0"/>
              </a:rPr>
              <a:t>çalışma</a:t>
            </a:r>
            <a:r>
              <a:rPr lang="en-US" altLang="zh-CN" sz="2900" spc="30" dirty="0">
                <a:solidFill>
                  <a:srgbClr val="043092"/>
                </a:solidFill>
                <a:latin typeface="Times New Roman" panose="02020603050405020304" pitchFamily="18" charset="0"/>
                <a:cs typeface="Times New Roman" panose="02020603050405020304" pitchFamily="18" charset="0"/>
              </a:rPr>
              <a:t> </a:t>
            </a:r>
            <a:r>
              <a:rPr lang="en-US" altLang="zh-CN" sz="2900" spc="44" dirty="0" err="1">
                <a:solidFill>
                  <a:srgbClr val="043092"/>
                </a:solidFill>
                <a:latin typeface="Times New Roman" panose="02020603050405020304" pitchFamily="18" charset="0"/>
                <a:ea typeface="Times New Roman"/>
                <a:cs typeface="Times New Roman" panose="02020603050405020304" pitchFamily="18" charset="0"/>
              </a:rPr>
              <a:t>ücretinin</a:t>
            </a:r>
            <a:r>
              <a:rPr lang="en-US" altLang="zh-CN" sz="2900" spc="30" dirty="0">
                <a:solidFill>
                  <a:srgbClr val="043092"/>
                </a:solidFill>
                <a:latin typeface="Times New Roman" panose="02020603050405020304" pitchFamily="18" charset="0"/>
                <a:cs typeface="Times New Roman" panose="02020603050405020304" pitchFamily="18" charset="0"/>
              </a:rPr>
              <a:t> </a:t>
            </a:r>
            <a:r>
              <a:rPr lang="en-US" altLang="zh-CN" sz="2900" spc="44" dirty="0">
                <a:solidFill>
                  <a:srgbClr val="043092"/>
                </a:solidFill>
                <a:latin typeface="Times New Roman" panose="02020603050405020304" pitchFamily="18" charset="0"/>
                <a:ea typeface="Times New Roman"/>
                <a:cs typeface="Times New Roman" panose="02020603050405020304" pitchFamily="18" charset="0"/>
              </a:rPr>
              <a:t>her</a:t>
            </a:r>
            <a:r>
              <a:rPr lang="en-US" altLang="zh-CN" sz="2900" spc="25" dirty="0">
                <a:solidFill>
                  <a:srgbClr val="043092"/>
                </a:solidFill>
                <a:latin typeface="Times New Roman" panose="02020603050405020304" pitchFamily="18" charset="0"/>
                <a:cs typeface="Times New Roman" panose="02020603050405020304" pitchFamily="18" charset="0"/>
              </a:rPr>
              <a:t> </a:t>
            </a:r>
            <a:r>
              <a:rPr lang="en-US" altLang="zh-CN" sz="2900" spc="40" dirty="0" err="1">
                <a:solidFill>
                  <a:srgbClr val="043092"/>
                </a:solidFill>
                <a:latin typeface="Times New Roman" panose="02020603050405020304" pitchFamily="18" charset="0"/>
                <a:ea typeface="Times New Roman"/>
                <a:cs typeface="Times New Roman" panose="02020603050405020304" pitchFamily="18" charset="0"/>
              </a:rPr>
              <a:t>fazla</a:t>
            </a:r>
            <a:r>
              <a:rPr lang="en-US" altLang="zh-CN" sz="2900" dirty="0">
                <a:solidFill>
                  <a:srgbClr val="043092"/>
                </a:solidFill>
                <a:latin typeface="Times New Roman" panose="02020603050405020304" pitchFamily="18" charset="0"/>
                <a:cs typeface="Times New Roman" panose="02020603050405020304" pitchFamily="18" charset="0"/>
              </a:rPr>
              <a:t> </a:t>
            </a:r>
            <a:r>
              <a:rPr lang="en-US" altLang="zh-CN" sz="2900" spc="25" dirty="0" err="1">
                <a:solidFill>
                  <a:srgbClr val="043092"/>
                </a:solidFill>
                <a:latin typeface="Times New Roman" panose="02020603050405020304" pitchFamily="18" charset="0"/>
                <a:ea typeface="Times New Roman"/>
                <a:cs typeface="Times New Roman" panose="02020603050405020304" pitchFamily="18" charset="0"/>
              </a:rPr>
              <a:t>çalışılan</a:t>
            </a:r>
            <a:r>
              <a:rPr lang="en-US" altLang="zh-CN" sz="2900" spc="20" dirty="0">
                <a:solidFill>
                  <a:srgbClr val="043092"/>
                </a:solidFill>
                <a:latin typeface="Times New Roman" panose="02020603050405020304" pitchFamily="18" charset="0"/>
                <a:cs typeface="Times New Roman" panose="02020603050405020304" pitchFamily="18" charset="0"/>
              </a:rPr>
              <a:t>  </a:t>
            </a:r>
            <a:r>
              <a:rPr lang="en-US" altLang="zh-CN" sz="2900" spc="34" dirty="0" err="1">
                <a:solidFill>
                  <a:srgbClr val="043092"/>
                </a:solidFill>
                <a:latin typeface="Times New Roman" panose="02020603050405020304" pitchFamily="18" charset="0"/>
                <a:ea typeface="Times New Roman"/>
                <a:cs typeface="Times New Roman" panose="02020603050405020304" pitchFamily="18" charset="0"/>
              </a:rPr>
              <a:t>saatle</a:t>
            </a:r>
            <a:r>
              <a:rPr lang="en-US" altLang="zh-CN" sz="2900" spc="20" dirty="0">
                <a:solidFill>
                  <a:srgbClr val="043092"/>
                </a:solidFill>
                <a:latin typeface="Times New Roman" panose="02020603050405020304" pitchFamily="18" charset="0"/>
                <a:cs typeface="Times New Roman" panose="02020603050405020304" pitchFamily="18" charset="0"/>
              </a:rPr>
              <a:t>  </a:t>
            </a:r>
            <a:r>
              <a:rPr lang="en-US" altLang="zh-CN" sz="2900" spc="34" dirty="0" err="1">
                <a:solidFill>
                  <a:srgbClr val="043092"/>
                </a:solidFill>
                <a:latin typeface="Times New Roman" panose="02020603050405020304" pitchFamily="18" charset="0"/>
                <a:ea typeface="Times New Roman"/>
                <a:cs typeface="Times New Roman" panose="02020603050405020304" pitchFamily="18" charset="0"/>
              </a:rPr>
              <a:t>çarpımı</a:t>
            </a:r>
            <a:r>
              <a:rPr lang="en-US" altLang="zh-CN" sz="2900" spc="20" dirty="0">
                <a:solidFill>
                  <a:srgbClr val="043092"/>
                </a:solidFill>
                <a:latin typeface="Times New Roman" panose="02020603050405020304" pitchFamily="18" charset="0"/>
                <a:cs typeface="Times New Roman" panose="02020603050405020304" pitchFamily="18" charset="0"/>
              </a:rPr>
              <a:t>  </a:t>
            </a:r>
            <a:r>
              <a:rPr lang="en-US" altLang="zh-CN" sz="2900" spc="30" dirty="0" err="1">
                <a:solidFill>
                  <a:srgbClr val="043092"/>
                </a:solidFill>
                <a:latin typeface="Times New Roman" panose="02020603050405020304" pitchFamily="18" charset="0"/>
                <a:ea typeface="Times New Roman"/>
                <a:cs typeface="Times New Roman" panose="02020603050405020304" pitchFamily="18" charset="0"/>
              </a:rPr>
              <a:t>suretiyle</a:t>
            </a:r>
            <a:r>
              <a:rPr lang="en-US" altLang="zh-CN" sz="2900" spc="20" dirty="0">
                <a:solidFill>
                  <a:srgbClr val="043092"/>
                </a:solidFill>
                <a:latin typeface="Times New Roman" panose="02020603050405020304" pitchFamily="18" charset="0"/>
                <a:cs typeface="Times New Roman" panose="02020603050405020304" pitchFamily="18" charset="0"/>
              </a:rPr>
              <a:t>  </a:t>
            </a:r>
            <a:r>
              <a:rPr lang="en-US" altLang="zh-CN" sz="2900" spc="34" dirty="0" err="1">
                <a:solidFill>
                  <a:srgbClr val="043092"/>
                </a:solidFill>
                <a:latin typeface="Times New Roman" panose="02020603050405020304" pitchFamily="18" charset="0"/>
                <a:ea typeface="Times New Roman"/>
                <a:cs typeface="Times New Roman" panose="02020603050405020304" pitchFamily="18" charset="0"/>
              </a:rPr>
              <a:t>bulunmaktadır</a:t>
            </a:r>
            <a:r>
              <a:rPr lang="en-US" altLang="zh-CN" sz="2900" spc="44" dirty="0">
                <a:solidFill>
                  <a:srgbClr val="043092"/>
                </a:solidFill>
                <a:latin typeface="Times New Roman" panose="02020603050405020304" pitchFamily="18" charset="0"/>
                <a:ea typeface="Times New Roman"/>
                <a:cs typeface="Times New Roman" panose="02020603050405020304" pitchFamily="18" charset="0"/>
              </a:rPr>
              <a:t>.</a:t>
            </a:r>
            <a:r>
              <a:rPr lang="en-US" altLang="zh-CN" sz="2900" spc="20" dirty="0">
                <a:solidFill>
                  <a:srgbClr val="043092"/>
                </a:solidFill>
                <a:latin typeface="Times New Roman" panose="02020603050405020304" pitchFamily="18" charset="0"/>
                <a:cs typeface="Times New Roman" panose="02020603050405020304" pitchFamily="18" charset="0"/>
              </a:rPr>
              <a:t>  </a:t>
            </a:r>
            <a:r>
              <a:rPr lang="en-US" altLang="zh-CN" sz="2900" spc="40" dirty="0" err="1">
                <a:solidFill>
                  <a:srgbClr val="043092"/>
                </a:solidFill>
                <a:latin typeface="Times New Roman" panose="02020603050405020304" pitchFamily="18" charset="0"/>
                <a:ea typeface="Times New Roman"/>
                <a:cs typeface="Times New Roman" panose="02020603050405020304" pitchFamily="18" charset="0"/>
              </a:rPr>
              <a:t>Maktu</a:t>
            </a:r>
            <a:r>
              <a:rPr lang="en-US" altLang="zh-CN" sz="2900" spc="20" dirty="0">
                <a:solidFill>
                  <a:srgbClr val="043092"/>
                </a:solidFill>
                <a:latin typeface="Times New Roman" panose="02020603050405020304" pitchFamily="18" charset="0"/>
                <a:cs typeface="Times New Roman" panose="02020603050405020304" pitchFamily="18" charset="0"/>
              </a:rPr>
              <a:t>  </a:t>
            </a:r>
            <a:r>
              <a:rPr lang="en-US" altLang="zh-CN" sz="2900" spc="55" dirty="0">
                <a:solidFill>
                  <a:srgbClr val="043092"/>
                </a:solidFill>
                <a:latin typeface="Times New Roman" panose="02020603050405020304" pitchFamily="18" charset="0"/>
                <a:ea typeface="Times New Roman"/>
                <a:cs typeface="Times New Roman" panose="02020603050405020304" pitchFamily="18" charset="0"/>
              </a:rPr>
              <a:t>FÇÜ</a:t>
            </a:r>
            <a:r>
              <a:rPr lang="en-US" altLang="zh-CN" sz="2900" spc="20" dirty="0">
                <a:solidFill>
                  <a:srgbClr val="043092"/>
                </a:solidFill>
                <a:latin typeface="Times New Roman" panose="02020603050405020304" pitchFamily="18" charset="0"/>
                <a:cs typeface="Times New Roman" panose="02020603050405020304" pitchFamily="18" charset="0"/>
              </a:rPr>
              <a:t>  </a:t>
            </a:r>
            <a:r>
              <a:rPr lang="en-US" altLang="zh-CN" sz="2900" spc="30" dirty="0" err="1">
                <a:solidFill>
                  <a:srgbClr val="043092"/>
                </a:solidFill>
                <a:latin typeface="Times New Roman" panose="02020603050405020304" pitchFamily="18" charset="0"/>
                <a:ea typeface="Times New Roman"/>
                <a:cs typeface="Times New Roman" panose="02020603050405020304" pitchFamily="18" charset="0"/>
              </a:rPr>
              <a:t>ise</a:t>
            </a:r>
            <a:r>
              <a:rPr lang="en-US" altLang="zh-CN" sz="2900" spc="20" dirty="0">
                <a:solidFill>
                  <a:srgbClr val="043092"/>
                </a:solidFill>
                <a:latin typeface="Times New Roman" panose="02020603050405020304" pitchFamily="18" charset="0"/>
                <a:cs typeface="Times New Roman" panose="02020603050405020304" pitchFamily="18" charset="0"/>
              </a:rPr>
              <a:t>  </a:t>
            </a:r>
            <a:r>
              <a:rPr lang="en-US" altLang="zh-CN" sz="2900" spc="25" dirty="0" err="1">
                <a:solidFill>
                  <a:srgbClr val="043092"/>
                </a:solidFill>
                <a:latin typeface="Times New Roman" panose="02020603050405020304" pitchFamily="18" charset="0"/>
                <a:ea typeface="Times New Roman"/>
                <a:cs typeface="Times New Roman" panose="02020603050405020304" pitchFamily="18" charset="0"/>
              </a:rPr>
              <a:t>artışı</a:t>
            </a:r>
            <a:r>
              <a:rPr lang="en-US" altLang="zh-CN" sz="2900" spc="20" dirty="0">
                <a:solidFill>
                  <a:srgbClr val="043092"/>
                </a:solidFill>
                <a:latin typeface="Times New Roman" panose="02020603050405020304" pitchFamily="18" charset="0"/>
                <a:cs typeface="Times New Roman" panose="02020603050405020304" pitchFamily="18" charset="0"/>
              </a:rPr>
              <a:t>  </a:t>
            </a:r>
            <a:r>
              <a:rPr lang="en-US" altLang="zh-CN" sz="2900" spc="40" dirty="0" err="1">
                <a:solidFill>
                  <a:srgbClr val="043092"/>
                </a:solidFill>
                <a:latin typeface="Times New Roman" panose="02020603050405020304" pitchFamily="18" charset="0"/>
                <a:ea typeface="Times New Roman"/>
                <a:cs typeface="Times New Roman" panose="02020603050405020304" pitchFamily="18" charset="0"/>
              </a:rPr>
              <a:t>veya</a:t>
            </a:r>
            <a:r>
              <a:rPr lang="en-US" altLang="zh-CN" sz="2900" dirty="0">
                <a:solidFill>
                  <a:srgbClr val="043092"/>
                </a:solidFill>
                <a:latin typeface="Times New Roman" panose="02020603050405020304" pitchFamily="18" charset="0"/>
                <a:cs typeface="Times New Roman" panose="02020603050405020304" pitchFamily="18" charset="0"/>
              </a:rPr>
              <a:t> </a:t>
            </a:r>
            <a:r>
              <a:rPr lang="en-US" altLang="zh-CN" sz="2900" spc="40" dirty="0" err="1">
                <a:solidFill>
                  <a:srgbClr val="043092"/>
                </a:solidFill>
                <a:latin typeface="Times New Roman" panose="02020603050405020304" pitchFamily="18" charset="0"/>
                <a:ea typeface="Times New Roman"/>
                <a:cs typeface="Times New Roman" panose="02020603050405020304" pitchFamily="18" charset="0"/>
              </a:rPr>
              <a:t>hesaplanışı</a:t>
            </a:r>
            <a:r>
              <a:rPr lang="en-US" altLang="zh-CN" sz="2900" spc="25" dirty="0">
                <a:solidFill>
                  <a:srgbClr val="043092"/>
                </a:solidFill>
                <a:latin typeface="Times New Roman" panose="02020603050405020304" pitchFamily="18" charset="0"/>
                <a:cs typeface="Times New Roman" panose="02020603050405020304" pitchFamily="18" charset="0"/>
              </a:rPr>
              <a:t> </a:t>
            </a:r>
            <a:r>
              <a:rPr lang="en-US" altLang="zh-CN" sz="2900" spc="55" dirty="0" err="1">
                <a:solidFill>
                  <a:srgbClr val="043092"/>
                </a:solidFill>
                <a:latin typeface="Times New Roman" panose="02020603050405020304" pitchFamily="18" charset="0"/>
                <a:ea typeface="Times New Roman"/>
                <a:cs typeface="Times New Roman" panose="02020603050405020304" pitchFamily="18" charset="0"/>
              </a:rPr>
              <a:t>başka</a:t>
            </a:r>
            <a:r>
              <a:rPr lang="en-US" altLang="zh-CN" sz="2900" spc="30" dirty="0">
                <a:solidFill>
                  <a:srgbClr val="043092"/>
                </a:solidFill>
                <a:latin typeface="Times New Roman" panose="02020603050405020304" pitchFamily="18" charset="0"/>
                <a:cs typeface="Times New Roman" panose="02020603050405020304" pitchFamily="18" charset="0"/>
              </a:rPr>
              <a:t> </a:t>
            </a:r>
            <a:r>
              <a:rPr lang="en-US" altLang="zh-CN" sz="2900" spc="44" dirty="0" err="1">
                <a:solidFill>
                  <a:srgbClr val="043092"/>
                </a:solidFill>
                <a:latin typeface="Times New Roman" panose="02020603050405020304" pitchFamily="18" charset="0"/>
                <a:ea typeface="Times New Roman"/>
                <a:cs typeface="Times New Roman" panose="02020603050405020304" pitchFamily="18" charset="0"/>
              </a:rPr>
              <a:t>bir</a:t>
            </a:r>
            <a:r>
              <a:rPr lang="en-US" altLang="zh-CN" sz="2900" spc="30" dirty="0">
                <a:solidFill>
                  <a:srgbClr val="043092"/>
                </a:solidFill>
                <a:latin typeface="Times New Roman" panose="02020603050405020304" pitchFamily="18" charset="0"/>
                <a:cs typeface="Times New Roman" panose="02020603050405020304" pitchFamily="18" charset="0"/>
              </a:rPr>
              <a:t> </a:t>
            </a:r>
            <a:r>
              <a:rPr lang="en-US" altLang="zh-CN" sz="2900" spc="50" dirty="0" err="1">
                <a:solidFill>
                  <a:srgbClr val="043092"/>
                </a:solidFill>
                <a:latin typeface="Times New Roman" panose="02020603050405020304" pitchFamily="18" charset="0"/>
                <a:ea typeface="Times New Roman"/>
                <a:cs typeface="Times New Roman" panose="02020603050405020304" pitchFamily="18" charset="0"/>
              </a:rPr>
              <a:t>unsura</a:t>
            </a:r>
            <a:r>
              <a:rPr lang="en-US" altLang="zh-CN" sz="2900" spc="30" dirty="0">
                <a:solidFill>
                  <a:srgbClr val="043092"/>
                </a:solidFill>
                <a:latin typeface="Times New Roman" panose="02020603050405020304" pitchFamily="18" charset="0"/>
                <a:cs typeface="Times New Roman" panose="02020603050405020304" pitchFamily="18" charset="0"/>
              </a:rPr>
              <a:t> </a:t>
            </a:r>
            <a:r>
              <a:rPr lang="en-US" altLang="zh-CN" sz="2900" spc="40" dirty="0" err="1">
                <a:solidFill>
                  <a:srgbClr val="043092"/>
                </a:solidFill>
                <a:latin typeface="Times New Roman" panose="02020603050405020304" pitchFamily="18" charset="0"/>
                <a:ea typeface="Times New Roman"/>
                <a:cs typeface="Times New Roman" panose="02020603050405020304" pitchFamily="18" charset="0"/>
              </a:rPr>
              <a:t>bağlı</a:t>
            </a:r>
            <a:r>
              <a:rPr lang="en-US" altLang="zh-CN" sz="2900" spc="30" dirty="0">
                <a:solidFill>
                  <a:srgbClr val="043092"/>
                </a:solidFill>
                <a:latin typeface="Times New Roman" panose="02020603050405020304" pitchFamily="18" charset="0"/>
                <a:cs typeface="Times New Roman" panose="02020603050405020304" pitchFamily="18" charset="0"/>
              </a:rPr>
              <a:t> </a:t>
            </a:r>
            <a:r>
              <a:rPr lang="en-US" altLang="zh-CN" sz="2900" spc="55" dirty="0" err="1">
                <a:solidFill>
                  <a:srgbClr val="043092"/>
                </a:solidFill>
                <a:latin typeface="Times New Roman" panose="02020603050405020304" pitchFamily="18" charset="0"/>
                <a:ea typeface="Times New Roman"/>
                <a:cs typeface="Times New Roman" panose="02020603050405020304" pitchFamily="18" charset="0"/>
              </a:rPr>
              <a:t>bulunmayan</a:t>
            </a:r>
            <a:r>
              <a:rPr lang="en-US" altLang="zh-CN" sz="2900" spc="30" dirty="0">
                <a:solidFill>
                  <a:srgbClr val="043092"/>
                </a:solidFill>
                <a:latin typeface="Times New Roman" panose="02020603050405020304" pitchFamily="18" charset="0"/>
                <a:cs typeface="Times New Roman" panose="02020603050405020304" pitchFamily="18" charset="0"/>
              </a:rPr>
              <a:t> </a:t>
            </a:r>
            <a:r>
              <a:rPr lang="en-US" altLang="zh-CN" sz="2900" spc="50" dirty="0">
                <a:solidFill>
                  <a:srgbClr val="043092"/>
                </a:solidFill>
                <a:latin typeface="Times New Roman" panose="02020603050405020304" pitchFamily="18" charset="0"/>
                <a:ea typeface="Times New Roman"/>
                <a:cs typeface="Times New Roman" panose="02020603050405020304" pitchFamily="18" charset="0"/>
              </a:rPr>
              <a:t>her</a:t>
            </a:r>
            <a:r>
              <a:rPr lang="en-US" altLang="zh-CN" sz="2900" spc="30" dirty="0">
                <a:solidFill>
                  <a:srgbClr val="043092"/>
                </a:solidFill>
                <a:latin typeface="Times New Roman" panose="02020603050405020304" pitchFamily="18" charset="0"/>
                <a:cs typeface="Times New Roman" panose="02020603050405020304" pitchFamily="18" charset="0"/>
              </a:rPr>
              <a:t> </a:t>
            </a:r>
            <a:r>
              <a:rPr lang="en-US" altLang="zh-CN" sz="2900" spc="55" dirty="0">
                <a:solidFill>
                  <a:srgbClr val="043092"/>
                </a:solidFill>
                <a:latin typeface="Times New Roman" panose="02020603050405020304" pitchFamily="18" charset="0"/>
                <a:ea typeface="Times New Roman"/>
                <a:cs typeface="Times New Roman" panose="02020603050405020304" pitchFamily="18" charset="0"/>
              </a:rPr>
              <a:t>ay</a:t>
            </a:r>
            <a:r>
              <a:rPr lang="en-US" altLang="zh-CN" sz="2900" spc="30" dirty="0">
                <a:solidFill>
                  <a:srgbClr val="043092"/>
                </a:solidFill>
                <a:latin typeface="Times New Roman" panose="02020603050405020304" pitchFamily="18" charset="0"/>
                <a:cs typeface="Times New Roman" panose="02020603050405020304" pitchFamily="18" charset="0"/>
              </a:rPr>
              <a:t> </a:t>
            </a:r>
            <a:r>
              <a:rPr lang="en-US" altLang="zh-CN" sz="2900" spc="34" dirty="0">
                <a:solidFill>
                  <a:srgbClr val="043092"/>
                </a:solidFill>
                <a:latin typeface="Times New Roman" panose="02020603050405020304" pitchFamily="18" charset="0"/>
                <a:ea typeface="Times New Roman"/>
                <a:cs typeface="Times New Roman" panose="02020603050405020304" pitchFamily="18" charset="0"/>
              </a:rPr>
              <a:t>belli</a:t>
            </a:r>
            <a:r>
              <a:rPr lang="en-US" altLang="zh-CN" sz="2900" spc="30" dirty="0">
                <a:solidFill>
                  <a:srgbClr val="043092"/>
                </a:solidFill>
                <a:latin typeface="Times New Roman" panose="02020603050405020304" pitchFamily="18" charset="0"/>
                <a:cs typeface="Times New Roman" panose="02020603050405020304" pitchFamily="18" charset="0"/>
              </a:rPr>
              <a:t> </a:t>
            </a:r>
            <a:r>
              <a:rPr lang="en-US" altLang="zh-CN" sz="2900" spc="44" dirty="0" err="1">
                <a:solidFill>
                  <a:srgbClr val="043092"/>
                </a:solidFill>
                <a:latin typeface="Times New Roman" panose="02020603050405020304" pitchFamily="18" charset="0"/>
                <a:ea typeface="Times New Roman"/>
                <a:cs typeface="Times New Roman" panose="02020603050405020304" pitchFamily="18" charset="0"/>
              </a:rPr>
              <a:t>bir</a:t>
            </a:r>
            <a:r>
              <a:rPr lang="en-US" altLang="zh-CN" sz="2900" spc="30" dirty="0">
                <a:solidFill>
                  <a:srgbClr val="043092"/>
                </a:solidFill>
                <a:latin typeface="Times New Roman" panose="02020603050405020304" pitchFamily="18" charset="0"/>
                <a:cs typeface="Times New Roman" panose="02020603050405020304" pitchFamily="18" charset="0"/>
              </a:rPr>
              <a:t> </a:t>
            </a:r>
            <a:r>
              <a:rPr lang="en-US" altLang="zh-CN" sz="2900" spc="44" dirty="0" err="1">
                <a:solidFill>
                  <a:srgbClr val="043092"/>
                </a:solidFill>
                <a:latin typeface="Times New Roman" panose="02020603050405020304" pitchFamily="18" charset="0"/>
                <a:ea typeface="Times New Roman"/>
                <a:cs typeface="Times New Roman" panose="02020603050405020304" pitchFamily="18" charset="0"/>
              </a:rPr>
              <a:t>miktarda</a:t>
            </a:r>
            <a:r>
              <a:rPr lang="en-US" altLang="zh-CN" sz="2900" spc="30" dirty="0">
                <a:solidFill>
                  <a:srgbClr val="043092"/>
                </a:solidFill>
                <a:latin typeface="Times New Roman" panose="02020603050405020304" pitchFamily="18" charset="0"/>
                <a:cs typeface="Times New Roman" panose="02020603050405020304" pitchFamily="18" charset="0"/>
              </a:rPr>
              <a:t> </a:t>
            </a:r>
            <a:r>
              <a:rPr lang="en-US" altLang="zh-CN" sz="2900" spc="55" dirty="0" err="1">
                <a:solidFill>
                  <a:srgbClr val="043092"/>
                </a:solidFill>
                <a:latin typeface="Times New Roman" panose="02020603050405020304" pitchFamily="18" charset="0"/>
                <a:ea typeface="Times New Roman"/>
                <a:cs typeface="Times New Roman" panose="02020603050405020304" pitchFamily="18" charset="0"/>
              </a:rPr>
              <a:t>ödenen</a:t>
            </a:r>
            <a:r>
              <a:rPr lang="en-US" altLang="zh-CN" sz="2900" dirty="0">
                <a:solidFill>
                  <a:srgbClr val="043092"/>
                </a:solidFill>
                <a:latin typeface="Times New Roman" panose="02020603050405020304" pitchFamily="18" charset="0"/>
                <a:cs typeface="Times New Roman" panose="02020603050405020304" pitchFamily="18" charset="0"/>
              </a:rPr>
              <a:t> </a:t>
            </a:r>
            <a:r>
              <a:rPr lang="en-US" altLang="zh-CN" sz="2900" dirty="0" err="1">
                <a:solidFill>
                  <a:srgbClr val="043092"/>
                </a:solidFill>
                <a:latin typeface="Times New Roman" panose="02020603050405020304" pitchFamily="18" charset="0"/>
                <a:ea typeface="Times New Roman"/>
                <a:cs typeface="Times New Roman" panose="02020603050405020304" pitchFamily="18" charset="0"/>
              </a:rPr>
              <a:t>ücrettir</a:t>
            </a:r>
            <a:r>
              <a:rPr lang="en-US" altLang="zh-CN" sz="2900" spc="15" dirty="0" smtClean="0">
                <a:solidFill>
                  <a:srgbClr val="043092"/>
                </a:solidFill>
                <a:latin typeface="Times New Roman" panose="02020603050405020304" pitchFamily="18" charset="0"/>
                <a:ea typeface="Times New Roman"/>
                <a:cs typeface="Times New Roman" panose="02020603050405020304" pitchFamily="18" charset="0"/>
              </a:rPr>
              <a:t>.</a:t>
            </a:r>
            <a:endParaRPr lang="tr-TR" altLang="zh-CN" sz="2900" spc="15" dirty="0" smtClean="0">
              <a:solidFill>
                <a:srgbClr val="043092"/>
              </a:solidFill>
              <a:latin typeface="Times New Roman" panose="02020603050405020304" pitchFamily="18" charset="0"/>
              <a:ea typeface="Times New Roman"/>
              <a:cs typeface="Times New Roman" panose="02020603050405020304" pitchFamily="18" charset="0"/>
            </a:endParaRPr>
          </a:p>
          <a:p>
            <a:pPr marL="0" indent="0" algn="just" hangingPunct="0">
              <a:lnSpc>
                <a:spcPct val="89583"/>
              </a:lnSpc>
              <a:buNone/>
            </a:pPr>
            <a:r>
              <a:rPr lang="en-US" altLang="zh-CN" sz="2900" b="1" spc="75" dirty="0" err="1" smtClean="0">
                <a:solidFill>
                  <a:srgbClr val="043092"/>
                </a:solidFill>
                <a:latin typeface="Times New Roman" panose="02020603050405020304" pitchFamily="18" charset="0"/>
                <a:ea typeface="Times New Roman"/>
                <a:cs typeface="Times New Roman" panose="02020603050405020304" pitchFamily="18" charset="0"/>
              </a:rPr>
              <a:t>Nispi</a:t>
            </a:r>
            <a:r>
              <a:rPr lang="en-US" altLang="zh-CN" sz="2900" b="1" spc="44" dirty="0" smtClean="0">
                <a:solidFill>
                  <a:srgbClr val="043092"/>
                </a:solidFill>
                <a:latin typeface="Times New Roman" panose="02020603050405020304" pitchFamily="18" charset="0"/>
                <a:cs typeface="Times New Roman" panose="02020603050405020304" pitchFamily="18" charset="0"/>
              </a:rPr>
              <a:t> </a:t>
            </a:r>
            <a:r>
              <a:rPr lang="en-US" altLang="zh-CN" sz="2900" b="1" spc="114" dirty="0">
                <a:solidFill>
                  <a:srgbClr val="043092"/>
                </a:solidFill>
                <a:latin typeface="Times New Roman" panose="02020603050405020304" pitchFamily="18" charset="0"/>
                <a:ea typeface="Times New Roman"/>
                <a:cs typeface="Times New Roman" panose="02020603050405020304" pitchFamily="18" charset="0"/>
              </a:rPr>
              <a:t>FÇÜ	</a:t>
            </a:r>
            <a:r>
              <a:rPr lang="en-US" altLang="zh-CN" sz="2900" b="1" dirty="0">
                <a:solidFill>
                  <a:srgbClr val="043092"/>
                </a:solidFill>
                <a:latin typeface="Times New Roman" panose="02020603050405020304" pitchFamily="18" charset="0"/>
                <a:ea typeface="Times New Roman"/>
                <a:cs typeface="Times New Roman" panose="02020603050405020304" pitchFamily="18" charset="0"/>
              </a:rPr>
              <a:t>=</a:t>
            </a:r>
            <a:r>
              <a:rPr lang="en-US" altLang="zh-CN" sz="2900" b="1" dirty="0">
                <a:solidFill>
                  <a:srgbClr val="043092"/>
                </a:solidFill>
                <a:latin typeface="Times New Roman" panose="02020603050405020304" pitchFamily="18" charset="0"/>
                <a:cs typeface="Times New Roman" panose="02020603050405020304" pitchFamily="18" charset="0"/>
              </a:rPr>
              <a:t> </a:t>
            </a:r>
            <a:r>
              <a:rPr lang="en-US" altLang="zh-CN" sz="2900" b="1" dirty="0" err="1">
                <a:solidFill>
                  <a:srgbClr val="043092"/>
                </a:solidFill>
                <a:latin typeface="Times New Roman" panose="02020603050405020304" pitchFamily="18" charset="0"/>
                <a:ea typeface="Times New Roman"/>
                <a:cs typeface="Times New Roman" panose="02020603050405020304" pitchFamily="18" charset="0"/>
              </a:rPr>
              <a:t>En</a:t>
            </a:r>
            <a:r>
              <a:rPr lang="en-US" altLang="zh-CN" sz="2900" b="1" dirty="0">
                <a:solidFill>
                  <a:srgbClr val="043092"/>
                </a:solidFill>
                <a:latin typeface="Times New Roman" panose="02020603050405020304" pitchFamily="18" charset="0"/>
                <a:cs typeface="Times New Roman" panose="02020603050405020304" pitchFamily="18" charset="0"/>
              </a:rPr>
              <a:t> </a:t>
            </a:r>
            <a:r>
              <a:rPr lang="en-US" altLang="zh-CN" sz="2900" b="1" dirty="0" err="1">
                <a:solidFill>
                  <a:srgbClr val="043092"/>
                </a:solidFill>
                <a:latin typeface="Times New Roman" panose="02020603050405020304" pitchFamily="18" charset="0"/>
                <a:ea typeface="Times New Roman"/>
                <a:cs typeface="Times New Roman" panose="02020603050405020304" pitchFamily="18" charset="0"/>
              </a:rPr>
              <a:t>Yüksek</a:t>
            </a:r>
            <a:r>
              <a:rPr lang="en-US" altLang="zh-CN" sz="2900" b="1" dirty="0">
                <a:solidFill>
                  <a:srgbClr val="043092"/>
                </a:solidFill>
                <a:latin typeface="Times New Roman" panose="02020603050405020304" pitchFamily="18" charset="0"/>
                <a:cs typeface="Times New Roman" panose="02020603050405020304" pitchFamily="18" charset="0"/>
              </a:rPr>
              <a:t> </a:t>
            </a:r>
            <a:r>
              <a:rPr lang="en-US" altLang="zh-CN" sz="2900" b="1" dirty="0" err="1">
                <a:solidFill>
                  <a:srgbClr val="043092"/>
                </a:solidFill>
                <a:latin typeface="Times New Roman" panose="02020603050405020304" pitchFamily="18" charset="0"/>
                <a:ea typeface="Times New Roman"/>
                <a:cs typeface="Times New Roman" panose="02020603050405020304" pitchFamily="18" charset="0"/>
              </a:rPr>
              <a:t>Devlet</a:t>
            </a:r>
            <a:r>
              <a:rPr lang="en-US" altLang="zh-CN" sz="2900" b="1" dirty="0">
                <a:solidFill>
                  <a:srgbClr val="043092"/>
                </a:solidFill>
                <a:latin typeface="Times New Roman" panose="02020603050405020304" pitchFamily="18" charset="0"/>
                <a:cs typeface="Times New Roman" panose="02020603050405020304" pitchFamily="18" charset="0"/>
              </a:rPr>
              <a:t> </a:t>
            </a:r>
            <a:r>
              <a:rPr lang="en-US" altLang="zh-CN" sz="2900" b="1" dirty="0" err="1">
                <a:solidFill>
                  <a:srgbClr val="043092"/>
                </a:solidFill>
                <a:latin typeface="Times New Roman" panose="02020603050405020304" pitchFamily="18" charset="0"/>
                <a:ea typeface="Times New Roman"/>
                <a:cs typeface="Times New Roman" panose="02020603050405020304" pitchFamily="18" charset="0"/>
              </a:rPr>
              <a:t>Memuru</a:t>
            </a:r>
            <a:r>
              <a:rPr lang="en-US" altLang="zh-CN" sz="2900" b="1" dirty="0">
                <a:solidFill>
                  <a:srgbClr val="043092"/>
                </a:solidFill>
                <a:latin typeface="Times New Roman" panose="02020603050405020304" pitchFamily="18" charset="0"/>
                <a:cs typeface="Times New Roman" panose="02020603050405020304" pitchFamily="18" charset="0"/>
              </a:rPr>
              <a:t> </a:t>
            </a:r>
            <a:r>
              <a:rPr lang="en-US" altLang="zh-CN" sz="2900" b="1" dirty="0" err="1">
                <a:solidFill>
                  <a:srgbClr val="043092"/>
                </a:solidFill>
                <a:latin typeface="Times New Roman" panose="02020603050405020304" pitchFamily="18" charset="0"/>
                <a:ea typeface="Times New Roman"/>
                <a:cs typeface="Times New Roman" panose="02020603050405020304" pitchFamily="18" charset="0"/>
              </a:rPr>
              <a:t>Aylığı</a:t>
            </a:r>
            <a:r>
              <a:rPr lang="en-US" altLang="zh-CN" sz="2900" b="1" dirty="0">
                <a:solidFill>
                  <a:srgbClr val="043092"/>
                </a:solidFill>
                <a:latin typeface="Times New Roman" panose="02020603050405020304" pitchFamily="18" charset="0"/>
                <a:cs typeface="Times New Roman" panose="02020603050405020304" pitchFamily="18" charset="0"/>
              </a:rPr>
              <a:t> </a:t>
            </a:r>
            <a:r>
              <a:rPr lang="en-US" altLang="zh-CN" sz="2900" b="1" dirty="0">
                <a:solidFill>
                  <a:srgbClr val="043092"/>
                </a:solidFill>
                <a:latin typeface="Times New Roman" panose="02020603050405020304" pitchFamily="18" charset="0"/>
                <a:ea typeface="Times New Roman"/>
                <a:cs typeface="Times New Roman" panose="02020603050405020304" pitchFamily="18" charset="0"/>
              </a:rPr>
              <a:t>X</a:t>
            </a:r>
            <a:r>
              <a:rPr lang="en-US" altLang="zh-CN" sz="2900" b="1" spc="-30" dirty="0">
                <a:solidFill>
                  <a:srgbClr val="043092"/>
                </a:solidFill>
                <a:latin typeface="Times New Roman" panose="02020603050405020304" pitchFamily="18" charset="0"/>
                <a:cs typeface="Times New Roman" panose="02020603050405020304" pitchFamily="18" charset="0"/>
              </a:rPr>
              <a:t> </a:t>
            </a:r>
            <a:r>
              <a:rPr lang="en-US" altLang="zh-CN" sz="2900" b="1" dirty="0" smtClean="0">
                <a:solidFill>
                  <a:srgbClr val="043092"/>
                </a:solidFill>
                <a:latin typeface="Times New Roman" panose="02020603050405020304" pitchFamily="18" charset="0"/>
                <a:ea typeface="Times New Roman"/>
                <a:cs typeface="Times New Roman" panose="02020603050405020304" pitchFamily="18" charset="0"/>
              </a:rPr>
              <a:t>Oran</a:t>
            </a:r>
            <a:endParaRPr lang="tr-TR" altLang="zh-CN" sz="2900" b="1" dirty="0" smtClean="0">
              <a:solidFill>
                <a:srgbClr val="043092"/>
              </a:solidFill>
              <a:latin typeface="Times New Roman" panose="02020603050405020304" pitchFamily="18" charset="0"/>
              <a:ea typeface="Times New Roman"/>
              <a:cs typeface="Times New Roman" panose="02020603050405020304" pitchFamily="18" charset="0"/>
            </a:endParaRPr>
          </a:p>
          <a:p>
            <a:pPr marL="0" indent="0" algn="just" hangingPunct="0">
              <a:lnSpc>
                <a:spcPct val="89583"/>
              </a:lnSpc>
              <a:buNone/>
            </a:pPr>
            <a:r>
              <a:rPr lang="en-US" altLang="zh-CN" sz="2900" b="1" dirty="0" err="1">
                <a:solidFill>
                  <a:srgbClr val="043092"/>
                </a:solidFill>
                <a:latin typeface="Times New Roman" panose="02020603050405020304" pitchFamily="18" charset="0"/>
                <a:ea typeface="Times New Roman"/>
                <a:cs typeface="Times New Roman" panose="02020603050405020304" pitchFamily="18" charset="0"/>
              </a:rPr>
              <a:t>Saat</a:t>
            </a:r>
            <a:r>
              <a:rPr lang="en-US" altLang="zh-CN" sz="2900" b="1" spc="64" dirty="0">
                <a:solidFill>
                  <a:srgbClr val="043092"/>
                </a:solidFill>
                <a:latin typeface="Times New Roman" panose="02020603050405020304" pitchFamily="18" charset="0"/>
                <a:cs typeface="Times New Roman" panose="02020603050405020304" pitchFamily="18" charset="0"/>
              </a:rPr>
              <a:t> </a:t>
            </a:r>
            <a:r>
              <a:rPr lang="en-US" altLang="zh-CN" sz="2900" b="1" dirty="0" err="1">
                <a:solidFill>
                  <a:srgbClr val="043092"/>
                </a:solidFill>
                <a:latin typeface="Times New Roman" panose="02020603050405020304" pitchFamily="18" charset="0"/>
                <a:ea typeface="Times New Roman"/>
                <a:cs typeface="Times New Roman" panose="02020603050405020304" pitchFamily="18" charset="0"/>
              </a:rPr>
              <a:t>Başı</a:t>
            </a:r>
            <a:r>
              <a:rPr lang="en-US" altLang="zh-CN" sz="2900" b="1" spc="69" dirty="0">
                <a:solidFill>
                  <a:srgbClr val="043092"/>
                </a:solidFill>
                <a:latin typeface="Times New Roman" panose="02020603050405020304" pitchFamily="18" charset="0"/>
                <a:cs typeface="Times New Roman" panose="02020603050405020304" pitchFamily="18" charset="0"/>
              </a:rPr>
              <a:t> </a:t>
            </a:r>
            <a:r>
              <a:rPr lang="en-US" altLang="zh-CN" sz="2900" b="1" dirty="0">
                <a:solidFill>
                  <a:srgbClr val="043092"/>
                </a:solidFill>
                <a:latin typeface="Times New Roman" panose="02020603050405020304" pitchFamily="18" charset="0"/>
                <a:ea typeface="Times New Roman"/>
                <a:cs typeface="Times New Roman" panose="02020603050405020304" pitchFamily="18" charset="0"/>
              </a:rPr>
              <a:t>FÇÜ</a:t>
            </a:r>
            <a:r>
              <a:rPr lang="en-US" altLang="zh-CN" sz="2900" b="1" spc="64" dirty="0">
                <a:solidFill>
                  <a:srgbClr val="043092"/>
                </a:solidFill>
                <a:latin typeface="Times New Roman" panose="02020603050405020304" pitchFamily="18" charset="0"/>
                <a:cs typeface="Times New Roman" panose="02020603050405020304" pitchFamily="18" charset="0"/>
              </a:rPr>
              <a:t>  </a:t>
            </a:r>
            <a:r>
              <a:rPr lang="en-US" altLang="zh-CN" sz="2900" b="1" dirty="0">
                <a:solidFill>
                  <a:srgbClr val="043092"/>
                </a:solidFill>
                <a:latin typeface="Times New Roman" panose="02020603050405020304" pitchFamily="18" charset="0"/>
                <a:ea typeface="Times New Roman"/>
                <a:cs typeface="Times New Roman" panose="02020603050405020304" pitchFamily="18" charset="0"/>
              </a:rPr>
              <a:t>=</a:t>
            </a:r>
            <a:r>
              <a:rPr lang="en-US" altLang="zh-CN" sz="2900" b="1" spc="75" dirty="0">
                <a:solidFill>
                  <a:srgbClr val="043092"/>
                </a:solidFill>
                <a:latin typeface="Times New Roman" panose="02020603050405020304" pitchFamily="18" charset="0"/>
                <a:cs typeface="Times New Roman" panose="02020603050405020304" pitchFamily="18" charset="0"/>
              </a:rPr>
              <a:t> </a:t>
            </a:r>
            <a:r>
              <a:rPr lang="en-US" altLang="zh-CN" sz="2900" b="1" dirty="0">
                <a:solidFill>
                  <a:srgbClr val="043092"/>
                </a:solidFill>
                <a:latin typeface="Times New Roman" panose="02020603050405020304" pitchFamily="18" charset="0"/>
                <a:ea typeface="Times New Roman"/>
                <a:cs typeface="Times New Roman" panose="02020603050405020304" pitchFamily="18" charset="0"/>
              </a:rPr>
              <a:t>1</a:t>
            </a:r>
            <a:r>
              <a:rPr lang="en-US" altLang="zh-CN" sz="2900" b="1" spc="64" dirty="0">
                <a:solidFill>
                  <a:srgbClr val="043092"/>
                </a:solidFill>
                <a:latin typeface="Times New Roman" panose="02020603050405020304" pitchFamily="18" charset="0"/>
                <a:cs typeface="Times New Roman" panose="02020603050405020304" pitchFamily="18" charset="0"/>
              </a:rPr>
              <a:t> </a:t>
            </a:r>
            <a:r>
              <a:rPr lang="en-US" altLang="zh-CN" sz="2900" b="1" dirty="0" err="1">
                <a:solidFill>
                  <a:srgbClr val="043092"/>
                </a:solidFill>
                <a:latin typeface="Times New Roman" panose="02020603050405020304" pitchFamily="18" charset="0"/>
                <a:ea typeface="Times New Roman"/>
                <a:cs typeface="Times New Roman" panose="02020603050405020304" pitchFamily="18" charset="0"/>
              </a:rPr>
              <a:t>Saatlik</a:t>
            </a:r>
            <a:r>
              <a:rPr lang="en-US" altLang="zh-CN" sz="2900" b="1" spc="69" dirty="0">
                <a:solidFill>
                  <a:srgbClr val="043092"/>
                </a:solidFill>
                <a:latin typeface="Times New Roman" panose="02020603050405020304" pitchFamily="18" charset="0"/>
                <a:cs typeface="Times New Roman" panose="02020603050405020304" pitchFamily="18" charset="0"/>
              </a:rPr>
              <a:t> </a:t>
            </a:r>
            <a:r>
              <a:rPr lang="en-US" altLang="zh-CN" sz="2900" b="1" dirty="0">
                <a:solidFill>
                  <a:srgbClr val="043092"/>
                </a:solidFill>
                <a:latin typeface="Times New Roman" panose="02020603050405020304" pitchFamily="18" charset="0"/>
                <a:ea typeface="Times New Roman"/>
                <a:cs typeface="Times New Roman" panose="02020603050405020304" pitchFamily="18" charset="0"/>
              </a:rPr>
              <a:t>FÇÜ</a:t>
            </a:r>
            <a:r>
              <a:rPr lang="en-US" altLang="zh-CN" sz="2900" b="1" spc="64" dirty="0">
                <a:solidFill>
                  <a:srgbClr val="043092"/>
                </a:solidFill>
                <a:latin typeface="Times New Roman" panose="02020603050405020304" pitchFamily="18" charset="0"/>
                <a:cs typeface="Times New Roman" panose="02020603050405020304" pitchFamily="18" charset="0"/>
              </a:rPr>
              <a:t> </a:t>
            </a:r>
            <a:r>
              <a:rPr lang="en-US" altLang="zh-CN" sz="2900" b="1" dirty="0">
                <a:solidFill>
                  <a:srgbClr val="043092"/>
                </a:solidFill>
                <a:latin typeface="Times New Roman" panose="02020603050405020304" pitchFamily="18" charset="0"/>
                <a:ea typeface="Times New Roman"/>
                <a:cs typeface="Times New Roman" panose="02020603050405020304" pitchFamily="18" charset="0"/>
              </a:rPr>
              <a:t>X</a:t>
            </a:r>
            <a:r>
              <a:rPr lang="en-US" altLang="zh-CN" sz="2900" b="1" spc="69" dirty="0">
                <a:solidFill>
                  <a:srgbClr val="043092"/>
                </a:solidFill>
                <a:latin typeface="Times New Roman" panose="02020603050405020304" pitchFamily="18" charset="0"/>
                <a:cs typeface="Times New Roman" panose="02020603050405020304" pitchFamily="18" charset="0"/>
              </a:rPr>
              <a:t> </a:t>
            </a:r>
            <a:r>
              <a:rPr lang="en-US" altLang="zh-CN" sz="2900" b="1" dirty="0" err="1">
                <a:solidFill>
                  <a:srgbClr val="043092"/>
                </a:solidFill>
                <a:latin typeface="Times New Roman" panose="02020603050405020304" pitchFamily="18" charset="0"/>
                <a:ea typeface="Times New Roman"/>
                <a:cs typeface="Times New Roman" panose="02020603050405020304" pitchFamily="18" charset="0"/>
              </a:rPr>
              <a:t>Fazla</a:t>
            </a:r>
            <a:r>
              <a:rPr lang="en-US" altLang="zh-CN" sz="2900" b="1" spc="64" dirty="0">
                <a:solidFill>
                  <a:srgbClr val="043092"/>
                </a:solidFill>
                <a:latin typeface="Times New Roman" panose="02020603050405020304" pitchFamily="18" charset="0"/>
                <a:cs typeface="Times New Roman" panose="02020603050405020304" pitchFamily="18" charset="0"/>
              </a:rPr>
              <a:t> </a:t>
            </a:r>
            <a:r>
              <a:rPr lang="en-US" altLang="zh-CN" sz="2900" b="1" dirty="0" err="1">
                <a:solidFill>
                  <a:srgbClr val="043092"/>
                </a:solidFill>
                <a:latin typeface="Times New Roman" panose="02020603050405020304" pitchFamily="18" charset="0"/>
                <a:ea typeface="Times New Roman"/>
                <a:cs typeface="Times New Roman" panose="02020603050405020304" pitchFamily="18" charset="0"/>
              </a:rPr>
              <a:t>Çalışılan</a:t>
            </a:r>
            <a:r>
              <a:rPr lang="en-US" altLang="zh-CN" sz="2900" b="1" spc="69" dirty="0">
                <a:solidFill>
                  <a:srgbClr val="043092"/>
                </a:solidFill>
                <a:latin typeface="Times New Roman" panose="02020603050405020304" pitchFamily="18" charset="0"/>
                <a:cs typeface="Times New Roman" panose="02020603050405020304" pitchFamily="18" charset="0"/>
              </a:rPr>
              <a:t> </a:t>
            </a:r>
            <a:r>
              <a:rPr lang="en-US" altLang="zh-CN" sz="2900" b="1" dirty="0" err="1">
                <a:solidFill>
                  <a:srgbClr val="043092"/>
                </a:solidFill>
                <a:latin typeface="Times New Roman" panose="02020603050405020304" pitchFamily="18" charset="0"/>
                <a:ea typeface="Times New Roman"/>
                <a:cs typeface="Times New Roman" panose="02020603050405020304" pitchFamily="18" charset="0"/>
              </a:rPr>
              <a:t>Saat</a:t>
            </a:r>
            <a:endParaRPr lang="en-US" altLang="zh-CN" sz="2900" b="1" dirty="0">
              <a:solidFill>
                <a:srgbClr val="043092"/>
              </a:solidFill>
              <a:latin typeface="Times New Roman" panose="02020603050405020304" pitchFamily="18" charset="0"/>
              <a:ea typeface="Times New Roman"/>
              <a:cs typeface="Times New Roman" panose="02020603050405020304" pitchFamily="18" charset="0"/>
            </a:endParaRPr>
          </a:p>
          <a:p>
            <a:pPr marL="0" indent="0" algn="just" hangingPunct="0">
              <a:lnSpc>
                <a:spcPct val="89583"/>
              </a:lnSpc>
              <a:buNone/>
            </a:pPr>
            <a:r>
              <a:rPr lang="en-US" altLang="zh-CN" sz="2900" b="1" spc="85" dirty="0" err="1">
                <a:solidFill>
                  <a:srgbClr val="043092"/>
                </a:solidFill>
                <a:latin typeface="Times New Roman" panose="02020603050405020304" pitchFamily="18" charset="0"/>
                <a:ea typeface="Times New Roman"/>
                <a:cs typeface="Times New Roman" panose="02020603050405020304" pitchFamily="18" charset="0"/>
              </a:rPr>
              <a:t>Maktu</a:t>
            </a:r>
            <a:r>
              <a:rPr lang="en-US" altLang="zh-CN" sz="2900" b="1" spc="40" dirty="0">
                <a:solidFill>
                  <a:srgbClr val="043092"/>
                </a:solidFill>
                <a:latin typeface="Times New Roman" panose="02020603050405020304" pitchFamily="18" charset="0"/>
                <a:cs typeface="Times New Roman" panose="02020603050405020304" pitchFamily="18" charset="0"/>
              </a:rPr>
              <a:t> </a:t>
            </a:r>
            <a:r>
              <a:rPr lang="en-US" altLang="zh-CN" sz="2900" b="1" spc="104" dirty="0">
                <a:solidFill>
                  <a:srgbClr val="043092"/>
                </a:solidFill>
                <a:latin typeface="Times New Roman" panose="02020603050405020304" pitchFamily="18" charset="0"/>
                <a:ea typeface="Times New Roman"/>
                <a:cs typeface="Times New Roman" panose="02020603050405020304" pitchFamily="18" charset="0"/>
              </a:rPr>
              <a:t>FÇÜ	</a:t>
            </a:r>
            <a:r>
              <a:rPr lang="en-US" altLang="zh-CN" sz="2900" b="1" dirty="0">
                <a:solidFill>
                  <a:srgbClr val="043092"/>
                </a:solidFill>
                <a:latin typeface="Times New Roman" panose="02020603050405020304" pitchFamily="18" charset="0"/>
                <a:ea typeface="Times New Roman"/>
                <a:cs typeface="Times New Roman" panose="02020603050405020304" pitchFamily="18" charset="0"/>
              </a:rPr>
              <a:t>=</a:t>
            </a:r>
            <a:r>
              <a:rPr lang="en-US" altLang="zh-CN" sz="2900" b="1" dirty="0">
                <a:solidFill>
                  <a:srgbClr val="043092"/>
                </a:solidFill>
                <a:latin typeface="Times New Roman" panose="02020603050405020304" pitchFamily="18" charset="0"/>
                <a:cs typeface="Times New Roman" panose="02020603050405020304" pitchFamily="18" charset="0"/>
              </a:rPr>
              <a:t> </a:t>
            </a:r>
            <a:r>
              <a:rPr lang="en-US" altLang="zh-CN" sz="2900" b="1" dirty="0">
                <a:solidFill>
                  <a:srgbClr val="043092"/>
                </a:solidFill>
                <a:latin typeface="Times New Roman" panose="02020603050405020304" pitchFamily="18" charset="0"/>
                <a:ea typeface="Times New Roman"/>
                <a:cs typeface="Times New Roman" panose="02020603050405020304" pitchFamily="18" charset="0"/>
              </a:rPr>
              <a:t>Belli</a:t>
            </a:r>
            <a:r>
              <a:rPr lang="en-US" altLang="zh-CN" sz="2900" b="1" dirty="0">
                <a:solidFill>
                  <a:srgbClr val="043092"/>
                </a:solidFill>
                <a:latin typeface="Times New Roman" panose="02020603050405020304" pitchFamily="18" charset="0"/>
                <a:cs typeface="Times New Roman" panose="02020603050405020304" pitchFamily="18" charset="0"/>
              </a:rPr>
              <a:t> </a:t>
            </a:r>
            <a:r>
              <a:rPr lang="en-US" altLang="zh-CN" sz="2900" b="1" dirty="0" err="1">
                <a:solidFill>
                  <a:srgbClr val="043092"/>
                </a:solidFill>
                <a:latin typeface="Times New Roman" panose="02020603050405020304" pitchFamily="18" charset="0"/>
                <a:ea typeface="Times New Roman"/>
                <a:cs typeface="Times New Roman" panose="02020603050405020304" pitchFamily="18" charset="0"/>
              </a:rPr>
              <a:t>Bir</a:t>
            </a:r>
            <a:r>
              <a:rPr lang="en-US" altLang="zh-CN" sz="2900" b="1" spc="-30" dirty="0">
                <a:solidFill>
                  <a:srgbClr val="043092"/>
                </a:solidFill>
                <a:latin typeface="Times New Roman" panose="02020603050405020304" pitchFamily="18" charset="0"/>
                <a:cs typeface="Times New Roman" panose="02020603050405020304" pitchFamily="18" charset="0"/>
              </a:rPr>
              <a:t> </a:t>
            </a:r>
            <a:r>
              <a:rPr lang="en-US" altLang="zh-CN" sz="2900" b="1" dirty="0" err="1">
                <a:solidFill>
                  <a:srgbClr val="043092"/>
                </a:solidFill>
                <a:latin typeface="Times New Roman" panose="02020603050405020304" pitchFamily="18" charset="0"/>
                <a:ea typeface="Times New Roman"/>
                <a:cs typeface="Times New Roman" panose="02020603050405020304" pitchFamily="18" charset="0"/>
              </a:rPr>
              <a:t>Miktar</a:t>
            </a:r>
            <a:endParaRPr lang="en-US" altLang="zh-CN" sz="2900" b="1" dirty="0">
              <a:solidFill>
                <a:srgbClr val="043092"/>
              </a:solidFill>
              <a:latin typeface="Times New Roman" panose="02020603050405020304" pitchFamily="18" charset="0"/>
              <a:ea typeface="Times New Roman"/>
              <a:cs typeface="Times New Roman" panose="02020603050405020304" pitchFamily="18" charset="0"/>
            </a:endParaRPr>
          </a:p>
          <a:p>
            <a:pPr marL="0" indent="0" algn="just" hangingPunct="0">
              <a:lnSpc>
                <a:spcPct val="89583"/>
              </a:lnSpc>
              <a:buNone/>
            </a:pPr>
            <a:endParaRPr lang="tr-TR" altLang="zh-CN" sz="2900" b="1" dirty="0" smtClean="0">
              <a:solidFill>
                <a:srgbClr val="043092"/>
              </a:solidFill>
              <a:latin typeface="Times New Roman" panose="02020603050405020304" pitchFamily="18" charset="0"/>
              <a:ea typeface="Times New Roman"/>
              <a:cs typeface="Times New Roman" panose="02020603050405020304" pitchFamily="18" charset="0"/>
            </a:endParaRPr>
          </a:p>
          <a:p>
            <a:pPr marL="0" indent="0" algn="just" hangingPunct="0">
              <a:lnSpc>
                <a:spcPct val="95416"/>
              </a:lnSpc>
              <a:buNone/>
            </a:pPr>
            <a:r>
              <a:rPr lang="en-US" altLang="zh-CN" sz="2900" b="1" dirty="0">
                <a:solidFill>
                  <a:srgbClr val="043092"/>
                </a:solidFill>
                <a:latin typeface="Times New Roman" panose="02020603050405020304" pitchFamily="18" charset="0"/>
                <a:ea typeface="Times New Roman"/>
                <a:cs typeface="Times New Roman" panose="02020603050405020304" pitchFamily="18" charset="0"/>
              </a:rPr>
              <a:t>1</a:t>
            </a:r>
            <a:r>
              <a:rPr lang="tr-TR" altLang="zh-CN" sz="2900" b="1" dirty="0" smtClean="0">
                <a:solidFill>
                  <a:srgbClr val="043092"/>
                </a:solidFill>
                <a:latin typeface="Times New Roman" panose="02020603050405020304" pitchFamily="18" charset="0"/>
                <a:ea typeface="Times New Roman"/>
                <a:cs typeface="Times New Roman" panose="02020603050405020304" pitchFamily="18" charset="0"/>
              </a:rPr>
              <a:t>3- </a:t>
            </a:r>
            <a:r>
              <a:rPr lang="en-US" altLang="zh-CN" sz="2900" b="1" dirty="0" err="1" smtClean="0">
                <a:solidFill>
                  <a:srgbClr val="043092"/>
                </a:solidFill>
                <a:latin typeface="Times New Roman" panose="02020603050405020304" pitchFamily="18" charset="0"/>
                <a:ea typeface="Times New Roman"/>
                <a:cs typeface="Times New Roman" panose="02020603050405020304" pitchFamily="18" charset="0"/>
              </a:rPr>
              <a:t>Yabancı</a:t>
            </a:r>
            <a:r>
              <a:rPr lang="en-US" altLang="zh-CN" sz="2900" b="1" dirty="0" smtClean="0">
                <a:solidFill>
                  <a:srgbClr val="043092"/>
                </a:solidFill>
                <a:latin typeface="Times New Roman" panose="02020603050405020304" pitchFamily="18" charset="0"/>
                <a:cs typeface="Times New Roman" panose="02020603050405020304" pitchFamily="18" charset="0"/>
              </a:rPr>
              <a:t>  </a:t>
            </a:r>
            <a:r>
              <a:rPr lang="en-US" altLang="zh-CN" sz="2900" b="1" dirty="0" err="1">
                <a:solidFill>
                  <a:srgbClr val="043092"/>
                </a:solidFill>
                <a:latin typeface="Times New Roman" panose="02020603050405020304" pitchFamily="18" charset="0"/>
                <a:ea typeface="Times New Roman"/>
                <a:cs typeface="Times New Roman" panose="02020603050405020304" pitchFamily="18" charset="0"/>
              </a:rPr>
              <a:t>Dil</a:t>
            </a:r>
            <a:r>
              <a:rPr lang="en-US" altLang="zh-CN" sz="2900" b="1" dirty="0">
                <a:solidFill>
                  <a:srgbClr val="043092"/>
                </a:solidFill>
                <a:latin typeface="Times New Roman" panose="02020603050405020304" pitchFamily="18" charset="0"/>
                <a:cs typeface="Times New Roman" panose="02020603050405020304" pitchFamily="18" charset="0"/>
              </a:rPr>
              <a:t>  </a:t>
            </a:r>
            <a:r>
              <a:rPr lang="en-US" altLang="zh-CN" sz="2900" b="1" dirty="0" err="1">
                <a:solidFill>
                  <a:srgbClr val="043092"/>
                </a:solidFill>
                <a:latin typeface="Times New Roman" panose="02020603050405020304" pitchFamily="18" charset="0"/>
                <a:ea typeface="Times New Roman"/>
                <a:cs typeface="Times New Roman" panose="02020603050405020304" pitchFamily="18" charset="0"/>
              </a:rPr>
              <a:t>Tazminatı</a:t>
            </a:r>
            <a:r>
              <a:rPr lang="en-US" altLang="zh-CN" sz="2900" b="1" dirty="0">
                <a:solidFill>
                  <a:srgbClr val="043092"/>
                </a:solidFill>
                <a:latin typeface="Times New Roman" panose="02020603050405020304" pitchFamily="18" charset="0"/>
                <a:ea typeface="Times New Roman"/>
                <a:cs typeface="Times New Roman" panose="02020603050405020304" pitchFamily="18" charset="0"/>
              </a:rPr>
              <a:t>:</a:t>
            </a:r>
            <a:r>
              <a:rPr lang="en-US" altLang="zh-CN" sz="2900" b="1" dirty="0">
                <a:solidFill>
                  <a:srgbClr val="043092"/>
                </a:solidFill>
                <a:latin typeface="Times New Roman" panose="02020603050405020304" pitchFamily="18" charset="0"/>
                <a:cs typeface="Times New Roman" panose="02020603050405020304" pitchFamily="18" charset="0"/>
              </a:rPr>
              <a:t>  </a:t>
            </a:r>
            <a:r>
              <a:rPr lang="en-US" altLang="zh-CN" sz="2900" dirty="0" err="1">
                <a:solidFill>
                  <a:srgbClr val="043092"/>
                </a:solidFill>
                <a:latin typeface="Times New Roman" panose="02020603050405020304" pitchFamily="18" charset="0"/>
                <a:ea typeface="Times New Roman"/>
                <a:cs typeface="Times New Roman" panose="02020603050405020304" pitchFamily="18" charset="0"/>
              </a:rPr>
              <a:t>Yabancı</a:t>
            </a:r>
            <a:r>
              <a:rPr lang="en-US" altLang="zh-CN" sz="2900" dirty="0">
                <a:solidFill>
                  <a:srgbClr val="043092"/>
                </a:solidFill>
                <a:latin typeface="Times New Roman" panose="02020603050405020304" pitchFamily="18" charset="0"/>
                <a:cs typeface="Times New Roman" panose="02020603050405020304" pitchFamily="18" charset="0"/>
              </a:rPr>
              <a:t>  </a:t>
            </a:r>
            <a:r>
              <a:rPr lang="en-US" altLang="zh-CN" sz="2900" dirty="0" err="1">
                <a:solidFill>
                  <a:srgbClr val="043092"/>
                </a:solidFill>
                <a:latin typeface="Times New Roman" panose="02020603050405020304" pitchFamily="18" charset="0"/>
                <a:ea typeface="Times New Roman"/>
                <a:cs typeface="Times New Roman" panose="02020603050405020304" pitchFamily="18" charset="0"/>
              </a:rPr>
              <a:t>dil</a:t>
            </a:r>
            <a:r>
              <a:rPr lang="en-US" altLang="zh-CN" sz="2900" dirty="0">
                <a:solidFill>
                  <a:srgbClr val="043092"/>
                </a:solidFill>
                <a:latin typeface="Times New Roman" panose="02020603050405020304" pitchFamily="18" charset="0"/>
                <a:cs typeface="Times New Roman" panose="02020603050405020304" pitchFamily="18" charset="0"/>
              </a:rPr>
              <a:t>  </a:t>
            </a:r>
            <a:r>
              <a:rPr lang="en-US" altLang="zh-CN" sz="2900" dirty="0" err="1">
                <a:solidFill>
                  <a:srgbClr val="043092"/>
                </a:solidFill>
                <a:latin typeface="Times New Roman" panose="02020603050405020304" pitchFamily="18" charset="0"/>
                <a:ea typeface="Times New Roman"/>
                <a:cs typeface="Times New Roman" panose="02020603050405020304" pitchFamily="18" charset="0"/>
              </a:rPr>
              <a:t>seviye</a:t>
            </a:r>
            <a:r>
              <a:rPr lang="en-US" altLang="zh-CN" sz="2900" dirty="0">
                <a:solidFill>
                  <a:srgbClr val="043092"/>
                </a:solidFill>
                <a:latin typeface="Times New Roman" panose="02020603050405020304" pitchFamily="18" charset="0"/>
                <a:cs typeface="Times New Roman" panose="02020603050405020304" pitchFamily="18" charset="0"/>
              </a:rPr>
              <a:t>  </a:t>
            </a:r>
            <a:r>
              <a:rPr lang="en-US" altLang="zh-CN" sz="2900" dirty="0" err="1">
                <a:solidFill>
                  <a:srgbClr val="043092"/>
                </a:solidFill>
                <a:latin typeface="Times New Roman" panose="02020603050405020304" pitchFamily="18" charset="0"/>
                <a:ea typeface="Times New Roman"/>
                <a:cs typeface="Times New Roman" panose="02020603050405020304" pitchFamily="18" charset="0"/>
              </a:rPr>
              <a:t>tespit</a:t>
            </a:r>
            <a:r>
              <a:rPr lang="en-US" altLang="zh-CN" sz="2900" dirty="0">
                <a:solidFill>
                  <a:srgbClr val="043092"/>
                </a:solidFill>
                <a:latin typeface="Times New Roman" panose="02020603050405020304" pitchFamily="18" charset="0"/>
                <a:cs typeface="Times New Roman" panose="02020603050405020304" pitchFamily="18" charset="0"/>
              </a:rPr>
              <a:t>  </a:t>
            </a:r>
            <a:r>
              <a:rPr lang="en-US" altLang="zh-CN" sz="2900" dirty="0" err="1">
                <a:solidFill>
                  <a:srgbClr val="043092"/>
                </a:solidFill>
                <a:latin typeface="Times New Roman" panose="02020603050405020304" pitchFamily="18" charset="0"/>
                <a:ea typeface="Times New Roman"/>
                <a:cs typeface="Times New Roman" panose="02020603050405020304" pitchFamily="18" charset="0"/>
              </a:rPr>
              <a:t>sınavında</a:t>
            </a:r>
            <a:r>
              <a:rPr lang="en-US" altLang="zh-CN" sz="2900" dirty="0">
                <a:solidFill>
                  <a:srgbClr val="043092"/>
                </a:solidFill>
                <a:latin typeface="Times New Roman" panose="02020603050405020304" pitchFamily="18" charset="0"/>
                <a:cs typeface="Times New Roman" panose="02020603050405020304" pitchFamily="18" charset="0"/>
              </a:rPr>
              <a:t>  </a:t>
            </a:r>
            <a:r>
              <a:rPr lang="en-US" altLang="zh-CN" sz="2900" dirty="0">
                <a:solidFill>
                  <a:srgbClr val="043092"/>
                </a:solidFill>
                <a:latin typeface="Times New Roman" panose="02020603050405020304" pitchFamily="18" charset="0"/>
                <a:ea typeface="Times New Roman"/>
                <a:cs typeface="Times New Roman" panose="02020603050405020304" pitchFamily="18" charset="0"/>
              </a:rPr>
              <a:t>(A),</a:t>
            </a:r>
            <a:r>
              <a:rPr lang="en-US" altLang="zh-CN" sz="2900" dirty="0">
                <a:solidFill>
                  <a:srgbClr val="043092"/>
                </a:solidFill>
                <a:latin typeface="Times New Roman" panose="02020603050405020304" pitchFamily="18" charset="0"/>
                <a:cs typeface="Times New Roman" panose="02020603050405020304" pitchFamily="18" charset="0"/>
              </a:rPr>
              <a:t>  </a:t>
            </a:r>
            <a:r>
              <a:rPr lang="en-US" altLang="zh-CN" sz="2900" dirty="0">
                <a:solidFill>
                  <a:srgbClr val="043092"/>
                </a:solidFill>
                <a:latin typeface="Times New Roman" panose="02020603050405020304" pitchFamily="18" charset="0"/>
                <a:ea typeface="Times New Roman"/>
                <a:cs typeface="Times New Roman" panose="02020603050405020304" pitchFamily="18" charset="0"/>
              </a:rPr>
              <a:t>(B)</a:t>
            </a:r>
            <a:r>
              <a:rPr lang="en-US" altLang="zh-CN" sz="2900" dirty="0">
                <a:solidFill>
                  <a:srgbClr val="043092"/>
                </a:solidFill>
                <a:latin typeface="Times New Roman" panose="02020603050405020304" pitchFamily="18" charset="0"/>
                <a:cs typeface="Times New Roman" panose="02020603050405020304" pitchFamily="18" charset="0"/>
              </a:rPr>
              <a:t>  </a:t>
            </a:r>
            <a:r>
              <a:rPr lang="en-US" altLang="zh-CN" sz="2900" dirty="0" err="1">
                <a:solidFill>
                  <a:srgbClr val="043092"/>
                </a:solidFill>
                <a:latin typeface="Times New Roman" panose="02020603050405020304" pitchFamily="18" charset="0"/>
                <a:ea typeface="Times New Roman"/>
                <a:cs typeface="Times New Roman" panose="02020603050405020304" pitchFamily="18" charset="0"/>
              </a:rPr>
              <a:t>ve</a:t>
            </a:r>
            <a:r>
              <a:rPr lang="en-US" altLang="zh-CN" sz="2900" spc="80" dirty="0">
                <a:solidFill>
                  <a:srgbClr val="043092"/>
                </a:solidFill>
                <a:latin typeface="Times New Roman" panose="02020603050405020304" pitchFamily="18" charset="0"/>
                <a:cs typeface="Times New Roman" panose="02020603050405020304" pitchFamily="18" charset="0"/>
              </a:rPr>
              <a:t>  </a:t>
            </a:r>
            <a:r>
              <a:rPr lang="en-US" altLang="zh-CN" sz="2900" dirty="0">
                <a:solidFill>
                  <a:srgbClr val="043092"/>
                </a:solidFill>
                <a:latin typeface="Times New Roman" panose="02020603050405020304" pitchFamily="18" charset="0"/>
                <a:ea typeface="Times New Roman"/>
                <a:cs typeface="Times New Roman" panose="02020603050405020304" pitchFamily="18" charset="0"/>
              </a:rPr>
              <a:t>(C)</a:t>
            </a:r>
            <a:r>
              <a:rPr lang="en-US" altLang="zh-CN" sz="2900" dirty="0">
                <a:solidFill>
                  <a:srgbClr val="043092"/>
                </a:solidFill>
                <a:latin typeface="Times New Roman" panose="02020603050405020304" pitchFamily="18" charset="0"/>
                <a:cs typeface="Times New Roman" panose="02020603050405020304" pitchFamily="18" charset="0"/>
              </a:rPr>
              <a:t> </a:t>
            </a:r>
            <a:r>
              <a:rPr lang="en-US" altLang="zh-CN" sz="2900" dirty="0" err="1">
                <a:solidFill>
                  <a:srgbClr val="043092"/>
                </a:solidFill>
                <a:latin typeface="Times New Roman" panose="02020603050405020304" pitchFamily="18" charset="0"/>
                <a:ea typeface="Times New Roman"/>
                <a:cs typeface="Times New Roman" panose="02020603050405020304" pitchFamily="18" charset="0"/>
              </a:rPr>
              <a:t>düzeyinde</a:t>
            </a:r>
            <a:r>
              <a:rPr lang="en-US" altLang="zh-CN" sz="2900" spc="25" dirty="0">
                <a:solidFill>
                  <a:srgbClr val="043092"/>
                </a:solidFill>
                <a:latin typeface="Times New Roman" panose="02020603050405020304" pitchFamily="18" charset="0"/>
                <a:cs typeface="Times New Roman" panose="02020603050405020304" pitchFamily="18" charset="0"/>
              </a:rPr>
              <a:t> </a:t>
            </a:r>
            <a:r>
              <a:rPr lang="en-US" altLang="zh-CN" sz="2900" dirty="0" err="1">
                <a:solidFill>
                  <a:srgbClr val="043092"/>
                </a:solidFill>
                <a:latin typeface="Times New Roman" panose="02020603050405020304" pitchFamily="18" charset="0"/>
                <a:ea typeface="Times New Roman"/>
                <a:cs typeface="Times New Roman" panose="02020603050405020304" pitchFamily="18" charset="0"/>
              </a:rPr>
              <a:t>başarılı</a:t>
            </a:r>
            <a:r>
              <a:rPr lang="en-US" altLang="zh-CN" sz="2900" spc="30" dirty="0">
                <a:solidFill>
                  <a:srgbClr val="043092"/>
                </a:solidFill>
                <a:latin typeface="Times New Roman" panose="02020603050405020304" pitchFamily="18" charset="0"/>
                <a:cs typeface="Times New Roman" panose="02020603050405020304" pitchFamily="18" charset="0"/>
              </a:rPr>
              <a:t> </a:t>
            </a:r>
            <a:r>
              <a:rPr lang="en-US" altLang="zh-CN" sz="2900" dirty="0" err="1">
                <a:solidFill>
                  <a:srgbClr val="043092"/>
                </a:solidFill>
                <a:latin typeface="Times New Roman" panose="02020603050405020304" pitchFamily="18" charset="0"/>
                <a:ea typeface="Times New Roman"/>
                <a:cs typeface="Times New Roman" panose="02020603050405020304" pitchFamily="18" charset="0"/>
              </a:rPr>
              <a:t>olanlara</a:t>
            </a:r>
            <a:r>
              <a:rPr lang="en-US" altLang="zh-CN" sz="2900" dirty="0">
                <a:solidFill>
                  <a:srgbClr val="043092"/>
                </a:solidFill>
                <a:latin typeface="Times New Roman" panose="02020603050405020304" pitchFamily="18" charset="0"/>
                <a:ea typeface="Times New Roman"/>
                <a:cs typeface="Times New Roman" panose="02020603050405020304" pitchFamily="18" charset="0"/>
              </a:rPr>
              <a:t>,</a:t>
            </a:r>
            <a:r>
              <a:rPr lang="en-US" altLang="zh-CN" sz="2900" spc="30" dirty="0">
                <a:solidFill>
                  <a:srgbClr val="043092"/>
                </a:solidFill>
                <a:latin typeface="Times New Roman" panose="02020603050405020304" pitchFamily="18" charset="0"/>
                <a:cs typeface="Times New Roman" panose="02020603050405020304" pitchFamily="18" charset="0"/>
              </a:rPr>
              <a:t> </a:t>
            </a:r>
            <a:r>
              <a:rPr lang="en-US" altLang="zh-CN" sz="2900" dirty="0">
                <a:solidFill>
                  <a:srgbClr val="043092"/>
                </a:solidFill>
                <a:latin typeface="Times New Roman" panose="02020603050405020304" pitchFamily="18" charset="0"/>
                <a:ea typeface="Times New Roman"/>
                <a:cs typeface="Times New Roman" panose="02020603050405020304" pitchFamily="18" charset="0"/>
              </a:rPr>
              <a:t>her</a:t>
            </a:r>
            <a:r>
              <a:rPr lang="en-US" altLang="zh-CN" sz="2900" spc="30" dirty="0">
                <a:solidFill>
                  <a:srgbClr val="043092"/>
                </a:solidFill>
                <a:latin typeface="Times New Roman" panose="02020603050405020304" pitchFamily="18" charset="0"/>
                <a:cs typeface="Times New Roman" panose="02020603050405020304" pitchFamily="18" charset="0"/>
              </a:rPr>
              <a:t> </a:t>
            </a:r>
            <a:r>
              <a:rPr lang="en-US" altLang="zh-CN" sz="2900" dirty="0" err="1">
                <a:solidFill>
                  <a:srgbClr val="043092"/>
                </a:solidFill>
                <a:latin typeface="Times New Roman" panose="02020603050405020304" pitchFamily="18" charset="0"/>
                <a:ea typeface="Times New Roman"/>
                <a:cs typeface="Times New Roman" panose="02020603050405020304" pitchFamily="18" charset="0"/>
              </a:rPr>
              <a:t>bir</a:t>
            </a:r>
            <a:r>
              <a:rPr lang="en-US" altLang="zh-CN" sz="2900" spc="30" dirty="0">
                <a:solidFill>
                  <a:srgbClr val="043092"/>
                </a:solidFill>
                <a:latin typeface="Times New Roman" panose="02020603050405020304" pitchFamily="18" charset="0"/>
                <a:cs typeface="Times New Roman" panose="02020603050405020304" pitchFamily="18" charset="0"/>
              </a:rPr>
              <a:t> </a:t>
            </a:r>
            <a:r>
              <a:rPr lang="en-US" altLang="zh-CN" sz="2900" dirty="0" err="1">
                <a:solidFill>
                  <a:srgbClr val="043092"/>
                </a:solidFill>
                <a:latin typeface="Times New Roman" panose="02020603050405020304" pitchFamily="18" charset="0"/>
                <a:ea typeface="Times New Roman"/>
                <a:cs typeface="Times New Roman" panose="02020603050405020304" pitchFamily="18" charset="0"/>
              </a:rPr>
              <a:t>başarı</a:t>
            </a:r>
            <a:r>
              <a:rPr lang="en-US" altLang="zh-CN" sz="2900" spc="30" dirty="0">
                <a:solidFill>
                  <a:srgbClr val="043092"/>
                </a:solidFill>
                <a:latin typeface="Times New Roman" panose="02020603050405020304" pitchFamily="18" charset="0"/>
                <a:cs typeface="Times New Roman" panose="02020603050405020304" pitchFamily="18" charset="0"/>
              </a:rPr>
              <a:t> </a:t>
            </a:r>
            <a:r>
              <a:rPr lang="en-US" altLang="zh-CN" sz="2900" dirty="0" err="1">
                <a:solidFill>
                  <a:srgbClr val="043092"/>
                </a:solidFill>
                <a:latin typeface="Times New Roman" panose="02020603050405020304" pitchFamily="18" charset="0"/>
                <a:ea typeface="Times New Roman"/>
                <a:cs typeface="Times New Roman" panose="02020603050405020304" pitchFamily="18" charset="0"/>
              </a:rPr>
              <a:t>düzeyi</a:t>
            </a:r>
            <a:r>
              <a:rPr lang="en-US" altLang="zh-CN" sz="2900" spc="30" dirty="0">
                <a:solidFill>
                  <a:srgbClr val="043092"/>
                </a:solidFill>
                <a:latin typeface="Times New Roman" panose="02020603050405020304" pitchFamily="18" charset="0"/>
                <a:cs typeface="Times New Roman" panose="02020603050405020304" pitchFamily="18" charset="0"/>
              </a:rPr>
              <a:t> </a:t>
            </a:r>
            <a:r>
              <a:rPr lang="en-US" altLang="zh-CN" sz="2900" dirty="0" err="1">
                <a:solidFill>
                  <a:srgbClr val="043092"/>
                </a:solidFill>
                <a:latin typeface="Times New Roman" panose="02020603050405020304" pitchFamily="18" charset="0"/>
                <a:ea typeface="Times New Roman"/>
                <a:cs typeface="Times New Roman" panose="02020603050405020304" pitchFamily="18" charset="0"/>
              </a:rPr>
              <a:t>için</a:t>
            </a:r>
            <a:r>
              <a:rPr lang="en-US" altLang="zh-CN" sz="2900" spc="30" dirty="0">
                <a:solidFill>
                  <a:srgbClr val="043092"/>
                </a:solidFill>
                <a:latin typeface="Times New Roman" panose="02020603050405020304" pitchFamily="18" charset="0"/>
                <a:cs typeface="Times New Roman" panose="02020603050405020304" pitchFamily="18" charset="0"/>
              </a:rPr>
              <a:t> </a:t>
            </a:r>
            <a:r>
              <a:rPr lang="en-US" altLang="zh-CN" sz="2900" dirty="0" err="1">
                <a:solidFill>
                  <a:srgbClr val="043092"/>
                </a:solidFill>
                <a:latin typeface="Times New Roman" panose="02020603050405020304" pitchFamily="18" charset="0"/>
                <a:ea typeface="Times New Roman"/>
                <a:cs typeface="Times New Roman" panose="02020603050405020304" pitchFamily="18" charset="0"/>
              </a:rPr>
              <a:t>tespit</a:t>
            </a:r>
            <a:r>
              <a:rPr lang="en-US" altLang="zh-CN" sz="2900" spc="30" dirty="0">
                <a:solidFill>
                  <a:srgbClr val="043092"/>
                </a:solidFill>
                <a:latin typeface="Times New Roman" panose="02020603050405020304" pitchFamily="18" charset="0"/>
                <a:cs typeface="Times New Roman" panose="02020603050405020304" pitchFamily="18" charset="0"/>
              </a:rPr>
              <a:t> </a:t>
            </a:r>
            <a:r>
              <a:rPr lang="en-US" altLang="zh-CN" sz="2900" dirty="0" err="1">
                <a:solidFill>
                  <a:srgbClr val="043092"/>
                </a:solidFill>
                <a:latin typeface="Times New Roman" panose="02020603050405020304" pitchFamily="18" charset="0"/>
                <a:ea typeface="Times New Roman"/>
                <a:cs typeface="Times New Roman" panose="02020603050405020304" pitchFamily="18" charset="0"/>
              </a:rPr>
              <a:t>edilmiş</a:t>
            </a:r>
            <a:r>
              <a:rPr lang="en-US" altLang="zh-CN" sz="2900" spc="30" dirty="0">
                <a:solidFill>
                  <a:srgbClr val="043092"/>
                </a:solidFill>
                <a:latin typeface="Times New Roman" panose="02020603050405020304" pitchFamily="18" charset="0"/>
                <a:cs typeface="Times New Roman" panose="02020603050405020304" pitchFamily="18" charset="0"/>
              </a:rPr>
              <a:t> </a:t>
            </a:r>
            <a:r>
              <a:rPr lang="en-US" altLang="zh-CN" sz="2900" dirty="0" err="1">
                <a:solidFill>
                  <a:srgbClr val="043092"/>
                </a:solidFill>
                <a:latin typeface="Times New Roman" panose="02020603050405020304" pitchFamily="18" charset="0"/>
                <a:ea typeface="Times New Roman"/>
                <a:cs typeface="Times New Roman" panose="02020603050405020304" pitchFamily="18" charset="0"/>
              </a:rPr>
              <a:t>gösterge</a:t>
            </a:r>
            <a:r>
              <a:rPr lang="en-US" altLang="zh-CN" sz="2900" spc="30" dirty="0">
                <a:solidFill>
                  <a:srgbClr val="043092"/>
                </a:solidFill>
                <a:latin typeface="Times New Roman" panose="02020603050405020304" pitchFamily="18" charset="0"/>
                <a:cs typeface="Times New Roman" panose="02020603050405020304" pitchFamily="18" charset="0"/>
              </a:rPr>
              <a:t> </a:t>
            </a:r>
            <a:r>
              <a:rPr lang="en-US" altLang="zh-CN" sz="2900" dirty="0" err="1">
                <a:solidFill>
                  <a:srgbClr val="043092"/>
                </a:solidFill>
                <a:latin typeface="Times New Roman" panose="02020603050405020304" pitchFamily="18" charset="0"/>
                <a:ea typeface="Times New Roman"/>
                <a:cs typeface="Times New Roman" panose="02020603050405020304" pitchFamily="18" charset="0"/>
              </a:rPr>
              <a:t>rakamı</a:t>
            </a:r>
            <a:r>
              <a:rPr lang="en-US" altLang="zh-CN" sz="2900" dirty="0">
                <a:solidFill>
                  <a:srgbClr val="043092"/>
                </a:solidFill>
                <a:latin typeface="Times New Roman" panose="02020603050405020304" pitchFamily="18" charset="0"/>
                <a:cs typeface="Times New Roman" panose="02020603050405020304" pitchFamily="18" charset="0"/>
              </a:rPr>
              <a:t> </a:t>
            </a:r>
            <a:r>
              <a:rPr lang="en-US" altLang="zh-CN" sz="2900" spc="25" dirty="0" err="1">
                <a:solidFill>
                  <a:srgbClr val="043092"/>
                </a:solidFill>
                <a:latin typeface="Times New Roman" panose="02020603050405020304" pitchFamily="18" charset="0"/>
                <a:ea typeface="Times New Roman"/>
                <a:cs typeface="Times New Roman" panose="02020603050405020304" pitchFamily="18" charset="0"/>
              </a:rPr>
              <a:t>ile</a:t>
            </a:r>
            <a:r>
              <a:rPr lang="en-US" altLang="zh-CN" sz="2900" spc="20" dirty="0">
                <a:solidFill>
                  <a:srgbClr val="043092"/>
                </a:solidFill>
                <a:latin typeface="Times New Roman" panose="02020603050405020304" pitchFamily="18" charset="0"/>
                <a:cs typeface="Times New Roman" panose="02020603050405020304" pitchFamily="18" charset="0"/>
              </a:rPr>
              <a:t>  </a:t>
            </a:r>
            <a:r>
              <a:rPr lang="en-US" altLang="zh-CN" sz="2900" spc="34" dirty="0" err="1">
                <a:solidFill>
                  <a:srgbClr val="043092"/>
                </a:solidFill>
                <a:latin typeface="Times New Roman" panose="02020603050405020304" pitchFamily="18" charset="0"/>
                <a:ea typeface="Times New Roman"/>
                <a:cs typeface="Times New Roman" panose="02020603050405020304" pitchFamily="18" charset="0"/>
              </a:rPr>
              <a:t>aylık</a:t>
            </a:r>
            <a:r>
              <a:rPr lang="en-US" altLang="zh-CN" sz="2900" spc="20" dirty="0">
                <a:solidFill>
                  <a:srgbClr val="043092"/>
                </a:solidFill>
                <a:latin typeface="Times New Roman" panose="02020603050405020304" pitchFamily="18" charset="0"/>
                <a:cs typeface="Times New Roman" panose="02020603050405020304" pitchFamily="18" charset="0"/>
              </a:rPr>
              <a:t>  </a:t>
            </a:r>
            <a:r>
              <a:rPr lang="en-US" altLang="zh-CN" sz="2900" spc="34" dirty="0" err="1">
                <a:solidFill>
                  <a:srgbClr val="043092"/>
                </a:solidFill>
                <a:latin typeface="Times New Roman" panose="02020603050405020304" pitchFamily="18" charset="0"/>
                <a:ea typeface="Times New Roman"/>
                <a:cs typeface="Times New Roman" panose="02020603050405020304" pitchFamily="18" charset="0"/>
              </a:rPr>
              <a:t>katsayının</a:t>
            </a:r>
            <a:r>
              <a:rPr lang="en-US" altLang="zh-CN" sz="2900" spc="25" dirty="0">
                <a:solidFill>
                  <a:srgbClr val="043092"/>
                </a:solidFill>
                <a:latin typeface="Times New Roman" panose="02020603050405020304" pitchFamily="18" charset="0"/>
                <a:cs typeface="Times New Roman" panose="02020603050405020304" pitchFamily="18" charset="0"/>
              </a:rPr>
              <a:t>  </a:t>
            </a:r>
            <a:r>
              <a:rPr lang="en-US" altLang="zh-CN" sz="2900" spc="34" dirty="0" err="1">
                <a:solidFill>
                  <a:srgbClr val="043092"/>
                </a:solidFill>
                <a:latin typeface="Times New Roman" panose="02020603050405020304" pitchFamily="18" charset="0"/>
                <a:ea typeface="Times New Roman"/>
                <a:cs typeface="Times New Roman" panose="02020603050405020304" pitchFamily="18" charset="0"/>
              </a:rPr>
              <a:t>çarpımı</a:t>
            </a:r>
            <a:r>
              <a:rPr lang="en-US" altLang="zh-CN" sz="2900" spc="20" dirty="0">
                <a:solidFill>
                  <a:srgbClr val="043092"/>
                </a:solidFill>
                <a:latin typeface="Times New Roman" panose="02020603050405020304" pitchFamily="18" charset="0"/>
                <a:cs typeface="Times New Roman" panose="02020603050405020304" pitchFamily="18" charset="0"/>
              </a:rPr>
              <a:t>  </a:t>
            </a:r>
            <a:r>
              <a:rPr lang="en-US" altLang="zh-CN" sz="2900" spc="34" dirty="0" err="1">
                <a:solidFill>
                  <a:srgbClr val="043092"/>
                </a:solidFill>
                <a:latin typeface="Times New Roman" panose="02020603050405020304" pitchFamily="18" charset="0"/>
                <a:ea typeface="Times New Roman"/>
                <a:cs typeface="Times New Roman" panose="02020603050405020304" pitchFamily="18" charset="0"/>
              </a:rPr>
              <a:t>suretiyle</a:t>
            </a:r>
            <a:r>
              <a:rPr lang="en-US" altLang="zh-CN" sz="2900" spc="25" dirty="0">
                <a:solidFill>
                  <a:srgbClr val="043092"/>
                </a:solidFill>
                <a:latin typeface="Times New Roman" panose="02020603050405020304" pitchFamily="18" charset="0"/>
                <a:cs typeface="Times New Roman" panose="02020603050405020304" pitchFamily="18" charset="0"/>
              </a:rPr>
              <a:t>  </a:t>
            </a:r>
            <a:r>
              <a:rPr lang="en-US" altLang="zh-CN" sz="2900" spc="40" dirty="0" err="1">
                <a:solidFill>
                  <a:srgbClr val="043092"/>
                </a:solidFill>
                <a:latin typeface="Times New Roman" panose="02020603050405020304" pitchFamily="18" charset="0"/>
                <a:ea typeface="Times New Roman"/>
                <a:cs typeface="Times New Roman" panose="02020603050405020304" pitchFamily="18" charset="0"/>
              </a:rPr>
              <a:t>ödenmektedir</a:t>
            </a:r>
            <a:r>
              <a:rPr lang="en-US" altLang="zh-CN" sz="2900" spc="25" dirty="0">
                <a:solidFill>
                  <a:srgbClr val="043092"/>
                </a:solidFill>
                <a:latin typeface="Times New Roman" panose="02020603050405020304" pitchFamily="18" charset="0"/>
                <a:ea typeface="Times New Roman"/>
                <a:cs typeface="Times New Roman" panose="02020603050405020304" pitchFamily="18" charset="0"/>
              </a:rPr>
              <a:t>.</a:t>
            </a:r>
            <a:r>
              <a:rPr lang="en-US" altLang="zh-CN" sz="2900" spc="20" dirty="0">
                <a:solidFill>
                  <a:srgbClr val="043092"/>
                </a:solidFill>
                <a:latin typeface="Times New Roman" panose="02020603050405020304" pitchFamily="18" charset="0"/>
                <a:cs typeface="Times New Roman" panose="02020603050405020304" pitchFamily="18" charset="0"/>
              </a:rPr>
              <a:t>  </a:t>
            </a:r>
            <a:r>
              <a:rPr lang="en-US" altLang="zh-CN" sz="2900" spc="50" dirty="0">
                <a:solidFill>
                  <a:srgbClr val="043092"/>
                </a:solidFill>
                <a:latin typeface="Times New Roman" panose="02020603050405020304" pitchFamily="18" charset="0"/>
                <a:ea typeface="Times New Roman"/>
                <a:cs typeface="Times New Roman" panose="02020603050405020304" pitchFamily="18" charset="0"/>
              </a:rPr>
              <a:t>Bu</a:t>
            </a:r>
            <a:r>
              <a:rPr lang="en-US" altLang="zh-CN" sz="2900" spc="25" dirty="0">
                <a:solidFill>
                  <a:srgbClr val="043092"/>
                </a:solidFill>
                <a:latin typeface="Times New Roman" panose="02020603050405020304" pitchFamily="18" charset="0"/>
                <a:cs typeface="Times New Roman" panose="02020603050405020304" pitchFamily="18" charset="0"/>
              </a:rPr>
              <a:t>  </a:t>
            </a:r>
            <a:r>
              <a:rPr lang="en-US" altLang="zh-CN" sz="2900" spc="34" dirty="0" err="1">
                <a:solidFill>
                  <a:srgbClr val="043092"/>
                </a:solidFill>
                <a:latin typeface="Times New Roman" panose="02020603050405020304" pitchFamily="18" charset="0"/>
                <a:ea typeface="Times New Roman"/>
                <a:cs typeface="Times New Roman" panose="02020603050405020304" pitchFamily="18" charset="0"/>
              </a:rPr>
              <a:t>tazminat</a:t>
            </a:r>
            <a:r>
              <a:rPr lang="en-US" altLang="zh-CN" sz="2900" spc="20" dirty="0">
                <a:solidFill>
                  <a:srgbClr val="043092"/>
                </a:solidFill>
                <a:latin typeface="Times New Roman" panose="02020603050405020304" pitchFamily="18" charset="0"/>
                <a:cs typeface="Times New Roman" panose="02020603050405020304" pitchFamily="18" charset="0"/>
              </a:rPr>
              <a:t>  </a:t>
            </a:r>
            <a:r>
              <a:rPr lang="en-US" altLang="zh-CN" sz="2900" spc="44" dirty="0">
                <a:solidFill>
                  <a:srgbClr val="043092"/>
                </a:solidFill>
                <a:latin typeface="Times New Roman" panose="02020603050405020304" pitchFamily="18" charset="0"/>
                <a:ea typeface="Times New Roman"/>
                <a:cs typeface="Times New Roman" panose="02020603050405020304" pitchFamily="18" charset="0"/>
              </a:rPr>
              <a:t>375</a:t>
            </a:r>
            <a:r>
              <a:rPr lang="en-US" altLang="zh-CN" sz="2900" spc="25" dirty="0">
                <a:solidFill>
                  <a:srgbClr val="043092"/>
                </a:solidFill>
                <a:latin typeface="Times New Roman" panose="02020603050405020304" pitchFamily="18" charset="0"/>
                <a:cs typeface="Times New Roman" panose="02020603050405020304" pitchFamily="18" charset="0"/>
              </a:rPr>
              <a:t>  </a:t>
            </a:r>
            <a:r>
              <a:rPr lang="en-US" altLang="zh-CN" sz="2900" spc="30" dirty="0" err="1">
                <a:solidFill>
                  <a:srgbClr val="043092"/>
                </a:solidFill>
                <a:latin typeface="Times New Roman" panose="02020603050405020304" pitchFamily="18" charset="0"/>
                <a:ea typeface="Times New Roman"/>
                <a:cs typeface="Times New Roman" panose="02020603050405020304" pitchFamily="18" charset="0"/>
              </a:rPr>
              <a:t>sayılı</a:t>
            </a:r>
            <a:r>
              <a:rPr lang="en-US" altLang="zh-CN" sz="2900" dirty="0">
                <a:solidFill>
                  <a:srgbClr val="043092"/>
                </a:solidFill>
                <a:latin typeface="Times New Roman" panose="02020603050405020304" pitchFamily="18" charset="0"/>
                <a:cs typeface="Times New Roman" panose="02020603050405020304" pitchFamily="18" charset="0"/>
              </a:rPr>
              <a:t> </a:t>
            </a:r>
            <a:r>
              <a:rPr lang="en-US" altLang="zh-CN" sz="2900" dirty="0" err="1">
                <a:solidFill>
                  <a:srgbClr val="043092"/>
                </a:solidFill>
                <a:latin typeface="Times New Roman" panose="02020603050405020304" pitchFamily="18" charset="0"/>
                <a:ea typeface="Times New Roman"/>
                <a:cs typeface="Times New Roman" panose="02020603050405020304" pitchFamily="18" charset="0"/>
              </a:rPr>
              <a:t>KHK'nin</a:t>
            </a:r>
            <a:r>
              <a:rPr lang="en-US" altLang="zh-CN" sz="2900" spc="94" dirty="0">
                <a:solidFill>
                  <a:srgbClr val="043092"/>
                </a:solidFill>
                <a:latin typeface="Times New Roman" panose="02020603050405020304" pitchFamily="18" charset="0"/>
                <a:cs typeface="Times New Roman" panose="02020603050405020304" pitchFamily="18" charset="0"/>
              </a:rPr>
              <a:t>  </a:t>
            </a:r>
            <a:r>
              <a:rPr lang="en-US" altLang="zh-CN" sz="2900" dirty="0">
                <a:solidFill>
                  <a:srgbClr val="043092"/>
                </a:solidFill>
                <a:latin typeface="Times New Roman" panose="02020603050405020304" pitchFamily="18" charset="0"/>
                <a:ea typeface="Times New Roman"/>
                <a:cs typeface="Times New Roman" panose="02020603050405020304" pitchFamily="18" charset="0"/>
              </a:rPr>
              <a:t>2’nci</a:t>
            </a:r>
            <a:r>
              <a:rPr lang="en-US" altLang="zh-CN" sz="2900" spc="100" dirty="0">
                <a:solidFill>
                  <a:srgbClr val="043092"/>
                </a:solidFill>
                <a:latin typeface="Times New Roman" panose="02020603050405020304" pitchFamily="18" charset="0"/>
                <a:cs typeface="Times New Roman" panose="02020603050405020304" pitchFamily="18" charset="0"/>
              </a:rPr>
              <a:t>  </a:t>
            </a:r>
            <a:r>
              <a:rPr lang="en-US" altLang="zh-CN" sz="2900" dirty="0" err="1">
                <a:solidFill>
                  <a:srgbClr val="043092"/>
                </a:solidFill>
                <a:latin typeface="Times New Roman" panose="02020603050405020304" pitchFamily="18" charset="0"/>
                <a:ea typeface="Times New Roman"/>
                <a:cs typeface="Times New Roman" panose="02020603050405020304" pitchFamily="18" charset="0"/>
              </a:rPr>
              <a:t>maddesine</a:t>
            </a:r>
            <a:r>
              <a:rPr lang="en-US" altLang="zh-CN" sz="2900" spc="100" dirty="0">
                <a:solidFill>
                  <a:srgbClr val="043092"/>
                </a:solidFill>
                <a:latin typeface="Times New Roman" panose="02020603050405020304" pitchFamily="18" charset="0"/>
                <a:cs typeface="Times New Roman" panose="02020603050405020304" pitchFamily="18" charset="0"/>
              </a:rPr>
              <a:t>  </a:t>
            </a:r>
            <a:r>
              <a:rPr lang="en-US" altLang="zh-CN" sz="2900" dirty="0" err="1">
                <a:solidFill>
                  <a:srgbClr val="043092"/>
                </a:solidFill>
                <a:latin typeface="Times New Roman" panose="02020603050405020304" pitchFamily="18" charset="0"/>
                <a:ea typeface="Times New Roman"/>
                <a:cs typeface="Times New Roman" panose="02020603050405020304" pitchFamily="18" charset="0"/>
              </a:rPr>
              <a:t>dayanılarak</a:t>
            </a:r>
            <a:r>
              <a:rPr lang="en-US" altLang="zh-CN" sz="2900" spc="100" dirty="0">
                <a:solidFill>
                  <a:srgbClr val="043092"/>
                </a:solidFill>
                <a:latin typeface="Times New Roman" panose="02020603050405020304" pitchFamily="18" charset="0"/>
                <a:cs typeface="Times New Roman" panose="02020603050405020304" pitchFamily="18" charset="0"/>
              </a:rPr>
              <a:t>  </a:t>
            </a:r>
            <a:r>
              <a:rPr lang="en-US" altLang="zh-CN" sz="2900" dirty="0" err="1">
                <a:solidFill>
                  <a:srgbClr val="043092"/>
                </a:solidFill>
                <a:latin typeface="Times New Roman" panose="02020603050405020304" pitchFamily="18" charset="0"/>
                <a:ea typeface="Times New Roman"/>
                <a:cs typeface="Times New Roman" panose="02020603050405020304" pitchFamily="18" charset="0"/>
              </a:rPr>
              <a:t>hazırlanan</a:t>
            </a:r>
            <a:r>
              <a:rPr lang="en-US" altLang="zh-CN" sz="2900" spc="100" dirty="0">
                <a:solidFill>
                  <a:srgbClr val="043092"/>
                </a:solidFill>
                <a:latin typeface="Times New Roman" panose="02020603050405020304" pitchFamily="18" charset="0"/>
                <a:cs typeface="Times New Roman" panose="02020603050405020304" pitchFamily="18" charset="0"/>
              </a:rPr>
              <a:t>  </a:t>
            </a:r>
            <a:r>
              <a:rPr lang="en-US" altLang="zh-CN" sz="2900" dirty="0" err="1">
                <a:solidFill>
                  <a:srgbClr val="043092"/>
                </a:solidFill>
                <a:latin typeface="Times New Roman" panose="02020603050405020304" pitchFamily="18" charset="0"/>
                <a:ea typeface="Times New Roman"/>
                <a:cs typeface="Times New Roman" panose="02020603050405020304" pitchFamily="18" charset="0"/>
              </a:rPr>
              <a:t>Yabancı</a:t>
            </a:r>
            <a:r>
              <a:rPr lang="en-US" altLang="zh-CN" sz="2900" spc="100" dirty="0">
                <a:solidFill>
                  <a:srgbClr val="043092"/>
                </a:solidFill>
                <a:latin typeface="Times New Roman" panose="02020603050405020304" pitchFamily="18" charset="0"/>
                <a:cs typeface="Times New Roman" panose="02020603050405020304" pitchFamily="18" charset="0"/>
              </a:rPr>
              <a:t>  </a:t>
            </a:r>
            <a:r>
              <a:rPr lang="en-US" altLang="zh-CN" sz="2900" dirty="0" err="1">
                <a:solidFill>
                  <a:srgbClr val="043092"/>
                </a:solidFill>
                <a:latin typeface="Times New Roman" panose="02020603050405020304" pitchFamily="18" charset="0"/>
                <a:ea typeface="Times New Roman"/>
                <a:cs typeface="Times New Roman" panose="02020603050405020304" pitchFamily="18" charset="0"/>
              </a:rPr>
              <a:t>Dil</a:t>
            </a:r>
            <a:r>
              <a:rPr lang="en-US" altLang="zh-CN" sz="2900" spc="100" dirty="0">
                <a:solidFill>
                  <a:srgbClr val="043092"/>
                </a:solidFill>
                <a:latin typeface="Times New Roman" panose="02020603050405020304" pitchFamily="18" charset="0"/>
                <a:cs typeface="Times New Roman" panose="02020603050405020304" pitchFamily="18" charset="0"/>
              </a:rPr>
              <a:t>  </a:t>
            </a:r>
            <a:r>
              <a:rPr lang="en-US" altLang="zh-CN" sz="2900" dirty="0" err="1">
                <a:solidFill>
                  <a:srgbClr val="043092"/>
                </a:solidFill>
                <a:latin typeface="Times New Roman" panose="02020603050405020304" pitchFamily="18" charset="0"/>
                <a:ea typeface="Times New Roman"/>
                <a:cs typeface="Times New Roman" panose="02020603050405020304" pitchFamily="18" charset="0"/>
              </a:rPr>
              <a:t>Bilgisi</a:t>
            </a:r>
            <a:r>
              <a:rPr lang="en-US" altLang="zh-CN" sz="2900" spc="100" dirty="0">
                <a:solidFill>
                  <a:srgbClr val="043092"/>
                </a:solidFill>
                <a:latin typeface="Times New Roman" panose="02020603050405020304" pitchFamily="18" charset="0"/>
                <a:cs typeface="Times New Roman" panose="02020603050405020304" pitchFamily="18" charset="0"/>
              </a:rPr>
              <a:t>  </a:t>
            </a:r>
            <a:r>
              <a:rPr lang="en-US" altLang="zh-CN" sz="2900" dirty="0" err="1">
                <a:solidFill>
                  <a:srgbClr val="043092"/>
                </a:solidFill>
                <a:latin typeface="Times New Roman" panose="02020603050405020304" pitchFamily="18" charset="0"/>
                <a:ea typeface="Times New Roman"/>
                <a:cs typeface="Times New Roman" panose="02020603050405020304" pitchFamily="18" charset="0"/>
              </a:rPr>
              <a:t>Seviye</a:t>
            </a:r>
            <a:r>
              <a:rPr lang="en-US" altLang="zh-CN" sz="2900" dirty="0">
                <a:solidFill>
                  <a:srgbClr val="043092"/>
                </a:solidFill>
                <a:latin typeface="Times New Roman" panose="02020603050405020304" pitchFamily="18" charset="0"/>
                <a:cs typeface="Times New Roman" panose="02020603050405020304" pitchFamily="18" charset="0"/>
              </a:rPr>
              <a:t> </a:t>
            </a:r>
            <a:r>
              <a:rPr lang="en-US" altLang="zh-CN" sz="2900" dirty="0" err="1">
                <a:solidFill>
                  <a:srgbClr val="043092"/>
                </a:solidFill>
                <a:latin typeface="Times New Roman" panose="02020603050405020304" pitchFamily="18" charset="0"/>
                <a:ea typeface="Times New Roman"/>
                <a:cs typeface="Times New Roman" panose="02020603050405020304" pitchFamily="18" charset="0"/>
              </a:rPr>
              <a:t>Belirleme</a:t>
            </a:r>
            <a:r>
              <a:rPr lang="en-US" altLang="zh-CN" sz="2900" dirty="0">
                <a:solidFill>
                  <a:srgbClr val="043092"/>
                </a:solidFill>
                <a:latin typeface="Times New Roman" panose="02020603050405020304" pitchFamily="18" charset="0"/>
                <a:cs typeface="Times New Roman" panose="02020603050405020304" pitchFamily="18" charset="0"/>
              </a:rPr>
              <a:t> </a:t>
            </a:r>
            <a:r>
              <a:rPr lang="en-US" altLang="zh-CN" sz="2900" dirty="0" err="1">
                <a:solidFill>
                  <a:srgbClr val="043092"/>
                </a:solidFill>
                <a:latin typeface="Times New Roman" panose="02020603050405020304" pitchFamily="18" charset="0"/>
                <a:ea typeface="Times New Roman"/>
                <a:cs typeface="Times New Roman" panose="02020603050405020304" pitchFamily="18" charset="0"/>
              </a:rPr>
              <a:t>Usul</a:t>
            </a:r>
            <a:r>
              <a:rPr lang="en-US" altLang="zh-CN" sz="2900" dirty="0">
                <a:solidFill>
                  <a:srgbClr val="043092"/>
                </a:solidFill>
                <a:latin typeface="Times New Roman" panose="02020603050405020304" pitchFamily="18" charset="0"/>
                <a:cs typeface="Times New Roman" panose="02020603050405020304" pitchFamily="18" charset="0"/>
              </a:rPr>
              <a:t> </a:t>
            </a:r>
            <a:r>
              <a:rPr lang="en-US" altLang="zh-CN" sz="2900" dirty="0" err="1">
                <a:solidFill>
                  <a:srgbClr val="043092"/>
                </a:solidFill>
                <a:latin typeface="Times New Roman" panose="02020603050405020304" pitchFamily="18" charset="0"/>
                <a:ea typeface="Times New Roman"/>
                <a:cs typeface="Times New Roman" panose="02020603050405020304" pitchFamily="18" charset="0"/>
              </a:rPr>
              <a:t>ve</a:t>
            </a:r>
            <a:r>
              <a:rPr lang="en-US" altLang="zh-CN" sz="2900" dirty="0">
                <a:solidFill>
                  <a:srgbClr val="043092"/>
                </a:solidFill>
                <a:latin typeface="Times New Roman" panose="02020603050405020304" pitchFamily="18" charset="0"/>
                <a:cs typeface="Times New Roman" panose="02020603050405020304" pitchFamily="18" charset="0"/>
              </a:rPr>
              <a:t> </a:t>
            </a:r>
            <a:r>
              <a:rPr lang="en-US" altLang="zh-CN" sz="2900" dirty="0" err="1">
                <a:solidFill>
                  <a:srgbClr val="043092"/>
                </a:solidFill>
                <a:latin typeface="Times New Roman" panose="02020603050405020304" pitchFamily="18" charset="0"/>
                <a:ea typeface="Times New Roman"/>
                <a:cs typeface="Times New Roman" panose="02020603050405020304" pitchFamily="18" charset="0"/>
              </a:rPr>
              <a:t>Esasları</a:t>
            </a:r>
            <a:r>
              <a:rPr lang="en-US" altLang="zh-CN" sz="2900" dirty="0">
                <a:solidFill>
                  <a:srgbClr val="043092"/>
                </a:solidFill>
                <a:latin typeface="Times New Roman" panose="02020603050405020304" pitchFamily="18" charset="0"/>
                <a:cs typeface="Times New Roman" panose="02020603050405020304" pitchFamily="18" charset="0"/>
              </a:rPr>
              <a:t> </a:t>
            </a:r>
            <a:r>
              <a:rPr lang="en-US" altLang="zh-CN" sz="2900" dirty="0" err="1">
                <a:solidFill>
                  <a:srgbClr val="043092"/>
                </a:solidFill>
                <a:latin typeface="Times New Roman" panose="02020603050405020304" pitchFamily="18" charset="0"/>
                <a:ea typeface="Times New Roman"/>
                <a:cs typeface="Times New Roman" panose="02020603050405020304" pitchFamily="18" charset="0"/>
              </a:rPr>
              <a:t>Hakkında</a:t>
            </a:r>
            <a:r>
              <a:rPr lang="en-US" altLang="zh-CN" sz="2900" dirty="0">
                <a:solidFill>
                  <a:srgbClr val="043092"/>
                </a:solidFill>
                <a:latin typeface="Times New Roman" panose="02020603050405020304" pitchFamily="18" charset="0"/>
                <a:cs typeface="Times New Roman" panose="02020603050405020304" pitchFamily="18" charset="0"/>
              </a:rPr>
              <a:t> </a:t>
            </a:r>
            <a:r>
              <a:rPr lang="en-US" altLang="zh-CN" sz="2900" dirty="0" err="1">
                <a:solidFill>
                  <a:srgbClr val="043092"/>
                </a:solidFill>
                <a:latin typeface="Times New Roman" panose="02020603050405020304" pitchFamily="18" charset="0"/>
                <a:ea typeface="Times New Roman"/>
                <a:cs typeface="Times New Roman" panose="02020603050405020304" pitchFamily="18" charset="0"/>
              </a:rPr>
              <a:t>Yönetmelik</a:t>
            </a:r>
            <a:r>
              <a:rPr lang="en-US" altLang="zh-CN" sz="2900" dirty="0">
                <a:solidFill>
                  <a:srgbClr val="043092"/>
                </a:solidFill>
                <a:latin typeface="Times New Roman" panose="02020603050405020304" pitchFamily="18" charset="0"/>
                <a:cs typeface="Times New Roman" panose="02020603050405020304" pitchFamily="18" charset="0"/>
              </a:rPr>
              <a:t> </a:t>
            </a:r>
            <a:r>
              <a:rPr lang="en-US" altLang="zh-CN" sz="2900" dirty="0" err="1">
                <a:solidFill>
                  <a:srgbClr val="043092"/>
                </a:solidFill>
                <a:latin typeface="Times New Roman" panose="02020603050405020304" pitchFamily="18" charset="0"/>
                <a:ea typeface="Times New Roman"/>
                <a:cs typeface="Times New Roman" panose="02020603050405020304" pitchFamily="18" charset="0"/>
              </a:rPr>
              <a:t>ile</a:t>
            </a:r>
            <a:r>
              <a:rPr lang="en-US" altLang="zh-CN" sz="2900" spc="30" dirty="0">
                <a:solidFill>
                  <a:srgbClr val="043092"/>
                </a:solidFill>
                <a:latin typeface="Times New Roman" panose="02020603050405020304" pitchFamily="18" charset="0"/>
                <a:cs typeface="Times New Roman" panose="02020603050405020304" pitchFamily="18" charset="0"/>
              </a:rPr>
              <a:t> </a:t>
            </a:r>
            <a:r>
              <a:rPr lang="en-US" altLang="zh-CN" sz="2900" dirty="0" err="1">
                <a:solidFill>
                  <a:srgbClr val="043092"/>
                </a:solidFill>
                <a:latin typeface="Times New Roman" panose="02020603050405020304" pitchFamily="18" charset="0"/>
                <a:ea typeface="Times New Roman"/>
                <a:cs typeface="Times New Roman" panose="02020603050405020304" pitchFamily="18" charset="0"/>
              </a:rPr>
              <a:t>düzenlenmiştir</a:t>
            </a:r>
            <a:r>
              <a:rPr lang="en-US" altLang="zh-CN" sz="2900" dirty="0">
                <a:solidFill>
                  <a:srgbClr val="043092"/>
                </a:solidFill>
                <a:latin typeface="Times New Roman" panose="02020603050405020304" pitchFamily="18" charset="0"/>
                <a:ea typeface="Times New Roman"/>
                <a:cs typeface="Times New Roman" panose="02020603050405020304" pitchFamily="18" charset="0"/>
              </a:rPr>
              <a:t>.</a:t>
            </a:r>
          </a:p>
          <a:p>
            <a:pPr algn="just">
              <a:lnSpc>
                <a:spcPts val="1625"/>
              </a:lnSpc>
            </a:pPr>
            <a:endParaRPr lang="en-US" sz="2900" dirty="0">
              <a:latin typeface="Times New Roman" panose="02020603050405020304" pitchFamily="18" charset="0"/>
              <a:cs typeface="Times New Roman" panose="02020603050405020304" pitchFamily="18" charset="0"/>
            </a:endParaRPr>
          </a:p>
          <a:p>
            <a:pPr marL="0" indent="0" algn="just">
              <a:lnSpc>
                <a:spcPct val="100000"/>
              </a:lnSpc>
              <a:buNone/>
            </a:pPr>
            <a:r>
              <a:rPr lang="tr-TR" altLang="zh-CN" sz="2900" b="1" dirty="0" smtClean="0">
                <a:solidFill>
                  <a:srgbClr val="043092"/>
                </a:solidFill>
                <a:latin typeface="Times New Roman" panose="02020603050405020304" pitchFamily="18" charset="0"/>
                <a:ea typeface="Times New Roman"/>
                <a:cs typeface="Times New Roman" panose="02020603050405020304" pitchFamily="18" charset="0"/>
              </a:rPr>
              <a:t>       </a:t>
            </a:r>
            <a:r>
              <a:rPr lang="en-US" altLang="zh-CN" sz="2900" b="1" dirty="0" smtClean="0">
                <a:solidFill>
                  <a:srgbClr val="043092"/>
                </a:solidFill>
                <a:latin typeface="Times New Roman" panose="02020603050405020304" pitchFamily="18" charset="0"/>
                <a:ea typeface="Times New Roman"/>
                <a:cs typeface="Times New Roman" panose="02020603050405020304" pitchFamily="18" charset="0"/>
              </a:rPr>
              <a:t>Y</a:t>
            </a:r>
            <a:r>
              <a:rPr lang="en-US" altLang="zh-CN" sz="2900" b="1" dirty="0">
                <a:solidFill>
                  <a:srgbClr val="043092"/>
                </a:solidFill>
                <a:latin typeface="Times New Roman" panose="02020603050405020304" pitchFamily="18" charset="0"/>
                <a:ea typeface="Times New Roman"/>
                <a:cs typeface="Times New Roman" panose="02020603050405020304" pitchFamily="18" charset="0"/>
              </a:rPr>
              <a:t>.</a:t>
            </a:r>
            <a:r>
              <a:rPr lang="en-US" altLang="zh-CN" sz="2900" b="1" spc="-100" dirty="0">
                <a:solidFill>
                  <a:srgbClr val="043092"/>
                </a:solidFill>
                <a:latin typeface="Times New Roman" panose="02020603050405020304" pitchFamily="18" charset="0"/>
                <a:cs typeface="Times New Roman" panose="02020603050405020304" pitchFamily="18" charset="0"/>
              </a:rPr>
              <a:t> </a:t>
            </a:r>
            <a:r>
              <a:rPr lang="en-US" altLang="zh-CN" sz="2900" b="1" dirty="0" err="1">
                <a:solidFill>
                  <a:srgbClr val="043092"/>
                </a:solidFill>
                <a:latin typeface="Times New Roman" panose="02020603050405020304" pitchFamily="18" charset="0"/>
                <a:ea typeface="Times New Roman"/>
                <a:cs typeface="Times New Roman" panose="02020603050405020304" pitchFamily="18" charset="0"/>
              </a:rPr>
              <a:t>Dil</a:t>
            </a:r>
            <a:r>
              <a:rPr lang="en-US" altLang="zh-CN" sz="2900" b="1" spc="-104" dirty="0">
                <a:solidFill>
                  <a:srgbClr val="043092"/>
                </a:solidFill>
                <a:latin typeface="Times New Roman" panose="02020603050405020304" pitchFamily="18" charset="0"/>
                <a:cs typeface="Times New Roman" panose="02020603050405020304" pitchFamily="18" charset="0"/>
              </a:rPr>
              <a:t> </a:t>
            </a:r>
            <a:r>
              <a:rPr lang="en-US" altLang="zh-CN" sz="2900" b="1" dirty="0" err="1">
                <a:solidFill>
                  <a:srgbClr val="043092"/>
                </a:solidFill>
                <a:latin typeface="Times New Roman" panose="02020603050405020304" pitchFamily="18" charset="0"/>
                <a:ea typeface="Times New Roman"/>
                <a:cs typeface="Times New Roman" panose="02020603050405020304" pitchFamily="18" charset="0"/>
              </a:rPr>
              <a:t>Tazminatı</a:t>
            </a:r>
            <a:r>
              <a:rPr lang="en-US" altLang="zh-CN" sz="2900" b="1" spc="-104" dirty="0">
                <a:solidFill>
                  <a:srgbClr val="043092"/>
                </a:solidFill>
                <a:latin typeface="Times New Roman" panose="02020603050405020304" pitchFamily="18" charset="0"/>
                <a:cs typeface="Times New Roman" panose="02020603050405020304" pitchFamily="18" charset="0"/>
              </a:rPr>
              <a:t> </a:t>
            </a:r>
            <a:r>
              <a:rPr lang="en-US" altLang="zh-CN" sz="2900" b="1" dirty="0">
                <a:solidFill>
                  <a:srgbClr val="043092"/>
                </a:solidFill>
                <a:latin typeface="Times New Roman" panose="02020603050405020304" pitchFamily="18" charset="0"/>
                <a:ea typeface="Times New Roman"/>
                <a:cs typeface="Times New Roman" panose="02020603050405020304" pitchFamily="18" charset="0"/>
              </a:rPr>
              <a:t>=</a:t>
            </a:r>
            <a:r>
              <a:rPr lang="en-US" altLang="zh-CN" sz="2900" b="1" spc="-104" dirty="0">
                <a:solidFill>
                  <a:srgbClr val="043092"/>
                </a:solidFill>
                <a:latin typeface="Times New Roman" panose="02020603050405020304" pitchFamily="18" charset="0"/>
                <a:cs typeface="Times New Roman" panose="02020603050405020304" pitchFamily="18" charset="0"/>
              </a:rPr>
              <a:t> </a:t>
            </a:r>
            <a:r>
              <a:rPr lang="en-US" altLang="zh-CN" sz="2900" b="1" dirty="0" err="1">
                <a:solidFill>
                  <a:srgbClr val="043092"/>
                </a:solidFill>
                <a:latin typeface="Times New Roman" panose="02020603050405020304" pitchFamily="18" charset="0"/>
                <a:ea typeface="Times New Roman"/>
                <a:cs typeface="Times New Roman" panose="02020603050405020304" pitchFamily="18" charset="0"/>
              </a:rPr>
              <a:t>Dil</a:t>
            </a:r>
            <a:r>
              <a:rPr lang="en-US" altLang="zh-CN" sz="2900" b="1" spc="-104" dirty="0">
                <a:solidFill>
                  <a:srgbClr val="043092"/>
                </a:solidFill>
                <a:latin typeface="Times New Roman" panose="02020603050405020304" pitchFamily="18" charset="0"/>
                <a:cs typeface="Times New Roman" panose="02020603050405020304" pitchFamily="18" charset="0"/>
              </a:rPr>
              <a:t> </a:t>
            </a:r>
            <a:r>
              <a:rPr lang="en-US" altLang="zh-CN" sz="2900" b="1" dirty="0" err="1">
                <a:solidFill>
                  <a:srgbClr val="043092"/>
                </a:solidFill>
                <a:latin typeface="Times New Roman" panose="02020603050405020304" pitchFamily="18" charset="0"/>
                <a:ea typeface="Times New Roman"/>
                <a:cs typeface="Times New Roman" panose="02020603050405020304" pitchFamily="18" charset="0"/>
              </a:rPr>
              <a:t>Tazminat</a:t>
            </a:r>
            <a:r>
              <a:rPr lang="en-US" altLang="zh-CN" sz="2900" b="1" spc="-104" dirty="0">
                <a:solidFill>
                  <a:srgbClr val="043092"/>
                </a:solidFill>
                <a:latin typeface="Times New Roman" panose="02020603050405020304" pitchFamily="18" charset="0"/>
                <a:cs typeface="Times New Roman" panose="02020603050405020304" pitchFamily="18" charset="0"/>
              </a:rPr>
              <a:t> </a:t>
            </a:r>
            <a:r>
              <a:rPr lang="en-US" altLang="zh-CN" sz="2900" b="1" dirty="0" err="1">
                <a:solidFill>
                  <a:srgbClr val="043092"/>
                </a:solidFill>
                <a:latin typeface="Times New Roman" panose="02020603050405020304" pitchFamily="18" charset="0"/>
                <a:ea typeface="Times New Roman"/>
                <a:cs typeface="Times New Roman" panose="02020603050405020304" pitchFamily="18" charset="0"/>
              </a:rPr>
              <a:t>Göstergesi</a:t>
            </a:r>
            <a:r>
              <a:rPr lang="en-US" altLang="zh-CN" sz="2900" b="1" spc="-104" dirty="0">
                <a:solidFill>
                  <a:srgbClr val="043092"/>
                </a:solidFill>
                <a:latin typeface="Times New Roman" panose="02020603050405020304" pitchFamily="18" charset="0"/>
                <a:cs typeface="Times New Roman" panose="02020603050405020304" pitchFamily="18" charset="0"/>
              </a:rPr>
              <a:t> </a:t>
            </a:r>
            <a:r>
              <a:rPr lang="en-US" altLang="zh-CN" sz="2900" b="1" dirty="0">
                <a:solidFill>
                  <a:srgbClr val="043092"/>
                </a:solidFill>
                <a:latin typeface="Times New Roman" panose="02020603050405020304" pitchFamily="18" charset="0"/>
                <a:ea typeface="Times New Roman"/>
                <a:cs typeface="Times New Roman" panose="02020603050405020304" pitchFamily="18" charset="0"/>
              </a:rPr>
              <a:t>X</a:t>
            </a:r>
            <a:r>
              <a:rPr lang="en-US" altLang="zh-CN" sz="2900" b="1" spc="-104" dirty="0">
                <a:solidFill>
                  <a:srgbClr val="043092"/>
                </a:solidFill>
                <a:latin typeface="Times New Roman" panose="02020603050405020304" pitchFamily="18" charset="0"/>
                <a:cs typeface="Times New Roman" panose="02020603050405020304" pitchFamily="18" charset="0"/>
              </a:rPr>
              <a:t> </a:t>
            </a:r>
            <a:r>
              <a:rPr lang="en-US" altLang="zh-CN" sz="2900" b="1" dirty="0" err="1">
                <a:solidFill>
                  <a:srgbClr val="043092"/>
                </a:solidFill>
                <a:latin typeface="Times New Roman" panose="02020603050405020304" pitchFamily="18" charset="0"/>
                <a:ea typeface="Times New Roman"/>
                <a:cs typeface="Times New Roman" panose="02020603050405020304" pitchFamily="18" charset="0"/>
              </a:rPr>
              <a:t>Aylık</a:t>
            </a:r>
            <a:r>
              <a:rPr lang="en-US" altLang="zh-CN" sz="2900" b="1" spc="-109" dirty="0">
                <a:solidFill>
                  <a:srgbClr val="043092"/>
                </a:solidFill>
                <a:latin typeface="Times New Roman" panose="02020603050405020304" pitchFamily="18" charset="0"/>
                <a:cs typeface="Times New Roman" panose="02020603050405020304" pitchFamily="18" charset="0"/>
              </a:rPr>
              <a:t> </a:t>
            </a:r>
            <a:r>
              <a:rPr lang="en-US" altLang="zh-CN" sz="2900" b="1" dirty="0" err="1" smtClean="0">
                <a:solidFill>
                  <a:srgbClr val="043092"/>
                </a:solidFill>
                <a:latin typeface="Times New Roman" panose="02020603050405020304" pitchFamily="18" charset="0"/>
                <a:ea typeface="Times New Roman"/>
                <a:cs typeface="Times New Roman" panose="02020603050405020304" pitchFamily="18" charset="0"/>
              </a:rPr>
              <a:t>Katsayıs</a:t>
            </a:r>
            <a:r>
              <a:rPr lang="tr-TR" altLang="zh-CN" sz="2900" b="1" dirty="0" smtClean="0">
                <a:solidFill>
                  <a:srgbClr val="043092"/>
                </a:solidFill>
                <a:latin typeface="Times New Roman" panose="02020603050405020304" pitchFamily="18" charset="0"/>
                <a:ea typeface="Times New Roman"/>
                <a:cs typeface="Times New Roman" panose="02020603050405020304" pitchFamily="18" charset="0"/>
              </a:rPr>
              <a:t>ı </a:t>
            </a:r>
          </a:p>
          <a:p>
            <a:pPr marL="0" indent="0" algn="just">
              <a:lnSpc>
                <a:spcPct val="100000"/>
              </a:lnSpc>
              <a:buNone/>
            </a:pPr>
            <a:endParaRPr lang="tr-TR" altLang="zh-CN" sz="2900" b="1" spc="30" dirty="0">
              <a:solidFill>
                <a:srgbClr val="043092"/>
              </a:solidFill>
              <a:latin typeface="Times New Roman" panose="02020603050405020304" pitchFamily="18" charset="0"/>
              <a:ea typeface="Times New Roman"/>
              <a:cs typeface="Times New Roman" panose="02020603050405020304" pitchFamily="18" charset="0"/>
            </a:endParaRPr>
          </a:p>
          <a:p>
            <a:pPr marL="0" indent="0" algn="just">
              <a:lnSpc>
                <a:spcPct val="100000"/>
              </a:lnSpc>
              <a:buNone/>
            </a:pPr>
            <a:r>
              <a:rPr lang="en-US" altLang="zh-CN" sz="2900" spc="30" dirty="0" err="1" smtClean="0">
                <a:solidFill>
                  <a:srgbClr val="043092"/>
                </a:solidFill>
                <a:latin typeface="Times New Roman" panose="02020603050405020304" pitchFamily="18" charset="0"/>
                <a:ea typeface="Times New Roman"/>
                <a:cs typeface="Times New Roman" panose="02020603050405020304" pitchFamily="18" charset="0"/>
              </a:rPr>
              <a:t>Sınavlar</a:t>
            </a:r>
            <a:r>
              <a:rPr lang="en-US" altLang="zh-CN" sz="2900" spc="20" dirty="0" smtClean="0">
                <a:solidFill>
                  <a:srgbClr val="043092"/>
                </a:solidFill>
                <a:latin typeface="Times New Roman" panose="02020603050405020304" pitchFamily="18" charset="0"/>
                <a:cs typeface="Times New Roman" panose="02020603050405020304" pitchFamily="18" charset="0"/>
              </a:rPr>
              <a:t> </a:t>
            </a:r>
            <a:r>
              <a:rPr lang="en-US" altLang="zh-CN" sz="2900" spc="34" dirty="0" err="1">
                <a:solidFill>
                  <a:srgbClr val="043092"/>
                </a:solidFill>
                <a:latin typeface="Times New Roman" panose="02020603050405020304" pitchFamily="18" charset="0"/>
                <a:ea typeface="Times New Roman"/>
                <a:cs typeface="Times New Roman" panose="02020603050405020304" pitchFamily="18" charset="0"/>
              </a:rPr>
              <a:t>beş</a:t>
            </a:r>
            <a:r>
              <a:rPr lang="en-US" altLang="zh-CN" sz="2900" spc="25" dirty="0">
                <a:solidFill>
                  <a:srgbClr val="043092"/>
                </a:solidFill>
                <a:latin typeface="Times New Roman" panose="02020603050405020304" pitchFamily="18" charset="0"/>
                <a:cs typeface="Times New Roman" panose="02020603050405020304" pitchFamily="18" charset="0"/>
              </a:rPr>
              <a:t> </a:t>
            </a:r>
            <a:r>
              <a:rPr lang="en-US" altLang="zh-CN" sz="2900" spc="30" dirty="0" err="1">
                <a:solidFill>
                  <a:srgbClr val="043092"/>
                </a:solidFill>
                <a:latin typeface="Times New Roman" panose="02020603050405020304" pitchFamily="18" charset="0"/>
                <a:ea typeface="Times New Roman"/>
                <a:cs typeface="Times New Roman" panose="02020603050405020304" pitchFamily="18" charset="0"/>
              </a:rPr>
              <a:t>yıl</a:t>
            </a:r>
            <a:r>
              <a:rPr lang="en-US" altLang="zh-CN" sz="2900" spc="25" dirty="0">
                <a:solidFill>
                  <a:srgbClr val="043092"/>
                </a:solidFill>
                <a:latin typeface="Times New Roman" panose="02020603050405020304" pitchFamily="18" charset="0"/>
                <a:cs typeface="Times New Roman" panose="02020603050405020304" pitchFamily="18" charset="0"/>
              </a:rPr>
              <a:t> </a:t>
            </a:r>
            <a:r>
              <a:rPr lang="en-US" altLang="zh-CN" sz="2900" spc="30" dirty="0" err="1">
                <a:solidFill>
                  <a:srgbClr val="043092"/>
                </a:solidFill>
                <a:latin typeface="Times New Roman" panose="02020603050405020304" pitchFamily="18" charset="0"/>
                <a:ea typeface="Times New Roman"/>
                <a:cs typeface="Times New Roman" panose="02020603050405020304" pitchFamily="18" charset="0"/>
              </a:rPr>
              <a:t>süreyle</a:t>
            </a:r>
            <a:r>
              <a:rPr lang="en-US" altLang="zh-CN" sz="2900" spc="25" dirty="0">
                <a:solidFill>
                  <a:srgbClr val="043092"/>
                </a:solidFill>
                <a:latin typeface="Times New Roman" panose="02020603050405020304" pitchFamily="18" charset="0"/>
                <a:cs typeface="Times New Roman" panose="02020603050405020304" pitchFamily="18" charset="0"/>
              </a:rPr>
              <a:t> </a:t>
            </a:r>
            <a:r>
              <a:rPr lang="en-US" altLang="zh-CN" sz="2900" spc="30" dirty="0" err="1">
                <a:solidFill>
                  <a:srgbClr val="043092"/>
                </a:solidFill>
                <a:latin typeface="Times New Roman" panose="02020603050405020304" pitchFamily="18" charset="0"/>
                <a:ea typeface="Times New Roman"/>
                <a:cs typeface="Times New Roman" panose="02020603050405020304" pitchFamily="18" charset="0"/>
              </a:rPr>
              <a:t>geçerli</a:t>
            </a:r>
            <a:r>
              <a:rPr lang="en-US" altLang="zh-CN" sz="2900" spc="25" dirty="0">
                <a:solidFill>
                  <a:srgbClr val="043092"/>
                </a:solidFill>
                <a:latin typeface="Times New Roman" panose="02020603050405020304" pitchFamily="18" charset="0"/>
                <a:cs typeface="Times New Roman" panose="02020603050405020304" pitchFamily="18" charset="0"/>
              </a:rPr>
              <a:t> </a:t>
            </a:r>
            <a:r>
              <a:rPr lang="en-US" altLang="zh-CN" sz="2900" spc="30" dirty="0" err="1">
                <a:solidFill>
                  <a:srgbClr val="043092"/>
                </a:solidFill>
                <a:latin typeface="Times New Roman" panose="02020603050405020304" pitchFamily="18" charset="0"/>
                <a:ea typeface="Times New Roman"/>
                <a:cs typeface="Times New Roman" panose="02020603050405020304" pitchFamily="18" charset="0"/>
              </a:rPr>
              <a:t>olup</a:t>
            </a:r>
            <a:r>
              <a:rPr lang="en-US" altLang="zh-CN" sz="2900" spc="30" dirty="0">
                <a:solidFill>
                  <a:srgbClr val="043092"/>
                </a:solidFill>
                <a:latin typeface="Times New Roman" panose="02020603050405020304" pitchFamily="18" charset="0"/>
                <a:ea typeface="Times New Roman"/>
                <a:cs typeface="Times New Roman" panose="02020603050405020304" pitchFamily="18" charset="0"/>
              </a:rPr>
              <a:t>,</a:t>
            </a:r>
            <a:r>
              <a:rPr lang="en-US" altLang="zh-CN" sz="2900" spc="25" dirty="0">
                <a:solidFill>
                  <a:srgbClr val="043092"/>
                </a:solidFill>
                <a:latin typeface="Times New Roman" panose="02020603050405020304" pitchFamily="18" charset="0"/>
                <a:cs typeface="Times New Roman" panose="02020603050405020304" pitchFamily="18" charset="0"/>
              </a:rPr>
              <a:t> </a:t>
            </a:r>
            <a:r>
              <a:rPr lang="en-US" altLang="zh-CN" sz="2900" spc="40" dirty="0" err="1">
                <a:solidFill>
                  <a:srgbClr val="043092"/>
                </a:solidFill>
                <a:latin typeface="Times New Roman" panose="02020603050405020304" pitchFamily="18" charset="0"/>
                <a:ea typeface="Times New Roman"/>
                <a:cs typeface="Times New Roman" panose="02020603050405020304" pitchFamily="18" charset="0"/>
              </a:rPr>
              <a:t>bu</a:t>
            </a:r>
            <a:r>
              <a:rPr lang="en-US" altLang="zh-CN" sz="2900" spc="20" dirty="0">
                <a:solidFill>
                  <a:srgbClr val="043092"/>
                </a:solidFill>
                <a:latin typeface="Times New Roman" panose="02020603050405020304" pitchFamily="18" charset="0"/>
                <a:cs typeface="Times New Roman" panose="02020603050405020304" pitchFamily="18" charset="0"/>
              </a:rPr>
              <a:t>   </a:t>
            </a:r>
            <a:r>
              <a:rPr lang="en-US" altLang="zh-CN" sz="2900" spc="30" dirty="0" err="1">
                <a:solidFill>
                  <a:srgbClr val="043092"/>
                </a:solidFill>
                <a:latin typeface="Times New Roman" panose="02020603050405020304" pitchFamily="18" charset="0"/>
                <a:ea typeface="Times New Roman"/>
                <a:cs typeface="Times New Roman" panose="02020603050405020304" pitchFamily="18" charset="0"/>
              </a:rPr>
              <a:t>sürenin</a:t>
            </a:r>
            <a:r>
              <a:rPr lang="en-US" altLang="zh-CN" sz="2900" spc="34" dirty="0">
                <a:solidFill>
                  <a:srgbClr val="043092"/>
                </a:solidFill>
                <a:latin typeface="Times New Roman" panose="02020603050405020304" pitchFamily="18" charset="0"/>
                <a:cs typeface="Times New Roman" panose="02020603050405020304" pitchFamily="18" charset="0"/>
              </a:rPr>
              <a:t> </a:t>
            </a:r>
            <a:r>
              <a:rPr lang="en-US" altLang="zh-CN" sz="2900" spc="30" dirty="0" err="1">
                <a:solidFill>
                  <a:srgbClr val="043092"/>
                </a:solidFill>
                <a:latin typeface="Times New Roman" panose="02020603050405020304" pitchFamily="18" charset="0"/>
                <a:ea typeface="Times New Roman"/>
                <a:cs typeface="Times New Roman" panose="02020603050405020304" pitchFamily="18" charset="0"/>
              </a:rPr>
              <a:t>bitiminde</a:t>
            </a:r>
            <a:r>
              <a:rPr lang="en-US" altLang="zh-CN" sz="2900" spc="25" dirty="0">
                <a:solidFill>
                  <a:srgbClr val="043092"/>
                </a:solidFill>
                <a:latin typeface="Times New Roman" panose="02020603050405020304" pitchFamily="18" charset="0"/>
                <a:cs typeface="Times New Roman" panose="02020603050405020304" pitchFamily="18" charset="0"/>
              </a:rPr>
              <a:t> </a:t>
            </a:r>
            <a:r>
              <a:rPr lang="en-US" altLang="zh-CN" sz="2900" spc="34" dirty="0" err="1">
                <a:solidFill>
                  <a:srgbClr val="043092"/>
                </a:solidFill>
                <a:latin typeface="Times New Roman" panose="02020603050405020304" pitchFamily="18" charset="0"/>
                <a:ea typeface="Times New Roman"/>
                <a:cs typeface="Times New Roman" panose="02020603050405020304" pitchFamily="18" charset="0"/>
              </a:rPr>
              <a:t>sınava</a:t>
            </a:r>
            <a:r>
              <a:rPr lang="en-US" altLang="zh-CN" sz="2900" spc="25" dirty="0">
                <a:solidFill>
                  <a:srgbClr val="043092"/>
                </a:solidFill>
                <a:latin typeface="Times New Roman" panose="02020603050405020304" pitchFamily="18" charset="0"/>
                <a:cs typeface="Times New Roman" panose="02020603050405020304" pitchFamily="18" charset="0"/>
              </a:rPr>
              <a:t> </a:t>
            </a:r>
            <a:r>
              <a:rPr lang="en-US" altLang="zh-CN" sz="2900" spc="30" dirty="0" err="1">
                <a:solidFill>
                  <a:srgbClr val="043092"/>
                </a:solidFill>
                <a:latin typeface="Times New Roman" panose="02020603050405020304" pitchFamily="18" charset="0"/>
                <a:ea typeface="Times New Roman"/>
                <a:cs typeface="Times New Roman" panose="02020603050405020304" pitchFamily="18" charset="0"/>
              </a:rPr>
              <a:t>girmeyenlerin</a:t>
            </a:r>
            <a:r>
              <a:rPr lang="en-US" altLang="zh-CN" sz="2900" dirty="0">
                <a:solidFill>
                  <a:srgbClr val="043092"/>
                </a:solidFill>
                <a:latin typeface="Times New Roman" panose="02020603050405020304" pitchFamily="18" charset="0"/>
                <a:cs typeface="Times New Roman" panose="02020603050405020304" pitchFamily="18" charset="0"/>
              </a:rPr>
              <a:t> </a:t>
            </a:r>
            <a:r>
              <a:rPr lang="en-US" altLang="zh-CN" sz="2900" spc="34" dirty="0" err="1">
                <a:solidFill>
                  <a:srgbClr val="043092"/>
                </a:solidFill>
                <a:latin typeface="Times New Roman" panose="02020603050405020304" pitchFamily="18" charset="0"/>
                <a:ea typeface="Times New Roman"/>
                <a:cs typeface="Times New Roman" panose="02020603050405020304" pitchFamily="18" charset="0"/>
              </a:rPr>
              <a:t>yabancı</a:t>
            </a:r>
            <a:r>
              <a:rPr lang="en-US" altLang="zh-CN" sz="2900" spc="20" dirty="0">
                <a:solidFill>
                  <a:srgbClr val="043092"/>
                </a:solidFill>
                <a:latin typeface="Times New Roman" panose="02020603050405020304" pitchFamily="18" charset="0"/>
                <a:cs typeface="Times New Roman" panose="02020603050405020304" pitchFamily="18" charset="0"/>
              </a:rPr>
              <a:t> </a:t>
            </a:r>
            <a:r>
              <a:rPr lang="en-US" altLang="zh-CN" sz="2900" spc="40" dirty="0" err="1">
                <a:solidFill>
                  <a:srgbClr val="043092"/>
                </a:solidFill>
                <a:latin typeface="Times New Roman" panose="02020603050405020304" pitchFamily="18" charset="0"/>
                <a:ea typeface="Times New Roman"/>
                <a:cs typeface="Times New Roman" panose="02020603050405020304" pitchFamily="18" charset="0"/>
              </a:rPr>
              <a:t>dil</a:t>
            </a:r>
            <a:r>
              <a:rPr lang="en-US" altLang="zh-CN" sz="2900" spc="20" dirty="0">
                <a:solidFill>
                  <a:srgbClr val="043092"/>
                </a:solidFill>
                <a:latin typeface="Times New Roman" panose="02020603050405020304" pitchFamily="18" charset="0"/>
                <a:cs typeface="Times New Roman" panose="02020603050405020304" pitchFamily="18" charset="0"/>
              </a:rPr>
              <a:t> </a:t>
            </a:r>
            <a:r>
              <a:rPr lang="en-US" altLang="zh-CN" sz="2900" spc="30" dirty="0" err="1">
                <a:solidFill>
                  <a:srgbClr val="043092"/>
                </a:solidFill>
                <a:latin typeface="Times New Roman" panose="02020603050405020304" pitchFamily="18" charset="0"/>
                <a:ea typeface="Times New Roman"/>
                <a:cs typeface="Times New Roman" panose="02020603050405020304" pitchFamily="18" charset="0"/>
              </a:rPr>
              <a:t>seviyeleri</a:t>
            </a:r>
            <a:r>
              <a:rPr lang="en-US" altLang="zh-CN" sz="2900" spc="25" dirty="0">
                <a:solidFill>
                  <a:srgbClr val="043092"/>
                </a:solidFill>
                <a:latin typeface="Times New Roman" panose="02020603050405020304" pitchFamily="18" charset="0"/>
                <a:cs typeface="Times New Roman" panose="02020603050405020304" pitchFamily="18" charset="0"/>
              </a:rPr>
              <a:t> </a:t>
            </a:r>
            <a:r>
              <a:rPr lang="en-US" altLang="zh-CN" sz="2900" spc="44" dirty="0" err="1">
                <a:solidFill>
                  <a:srgbClr val="043092"/>
                </a:solidFill>
                <a:latin typeface="Times New Roman" panose="02020603050405020304" pitchFamily="18" charset="0"/>
                <a:ea typeface="Times New Roman"/>
                <a:cs typeface="Times New Roman" panose="02020603050405020304" pitchFamily="18" charset="0"/>
              </a:rPr>
              <a:t>bir</a:t>
            </a:r>
            <a:r>
              <a:rPr lang="en-US" altLang="zh-CN" sz="2900" spc="20" dirty="0">
                <a:solidFill>
                  <a:srgbClr val="043092"/>
                </a:solidFill>
                <a:latin typeface="Times New Roman" panose="02020603050405020304" pitchFamily="18" charset="0"/>
                <a:cs typeface="Times New Roman" panose="02020603050405020304" pitchFamily="18" charset="0"/>
              </a:rPr>
              <a:t> </a:t>
            </a:r>
            <a:r>
              <a:rPr lang="en-US" altLang="zh-CN" sz="2900" spc="30" dirty="0">
                <a:solidFill>
                  <a:srgbClr val="043092"/>
                </a:solidFill>
                <a:latin typeface="Times New Roman" panose="02020603050405020304" pitchFamily="18" charset="0"/>
                <a:ea typeface="Times New Roman"/>
                <a:cs typeface="Times New Roman" panose="02020603050405020304" pitchFamily="18" charset="0"/>
              </a:rPr>
              <a:t>alt</a:t>
            </a:r>
            <a:r>
              <a:rPr lang="en-US" altLang="zh-CN" sz="2900" spc="25" dirty="0">
                <a:solidFill>
                  <a:srgbClr val="043092"/>
                </a:solidFill>
                <a:latin typeface="Times New Roman" panose="02020603050405020304" pitchFamily="18" charset="0"/>
                <a:cs typeface="Times New Roman" panose="02020603050405020304" pitchFamily="18" charset="0"/>
              </a:rPr>
              <a:t> </a:t>
            </a:r>
            <a:r>
              <a:rPr lang="en-US" altLang="zh-CN" sz="2900" spc="40" dirty="0" err="1">
                <a:solidFill>
                  <a:srgbClr val="043092"/>
                </a:solidFill>
                <a:latin typeface="Times New Roman" panose="02020603050405020304" pitchFamily="18" charset="0"/>
                <a:ea typeface="Times New Roman"/>
                <a:cs typeface="Times New Roman" panose="02020603050405020304" pitchFamily="18" charset="0"/>
              </a:rPr>
              <a:t>düzeye</a:t>
            </a:r>
            <a:r>
              <a:rPr lang="en-US" altLang="zh-CN" sz="2900" spc="20" dirty="0">
                <a:solidFill>
                  <a:srgbClr val="043092"/>
                </a:solidFill>
                <a:latin typeface="Times New Roman" panose="02020603050405020304" pitchFamily="18" charset="0"/>
                <a:cs typeface="Times New Roman" panose="02020603050405020304" pitchFamily="18" charset="0"/>
              </a:rPr>
              <a:t>   </a:t>
            </a:r>
            <a:r>
              <a:rPr lang="en-US" altLang="zh-CN" sz="2900" spc="34" dirty="0" err="1">
                <a:solidFill>
                  <a:srgbClr val="043092"/>
                </a:solidFill>
                <a:latin typeface="Times New Roman" panose="02020603050405020304" pitchFamily="18" charset="0"/>
                <a:ea typeface="Times New Roman"/>
                <a:cs typeface="Times New Roman" panose="02020603050405020304" pitchFamily="18" charset="0"/>
              </a:rPr>
              <a:t>inmektedir</a:t>
            </a:r>
            <a:r>
              <a:rPr lang="en-US" altLang="zh-CN" sz="2900" spc="64" dirty="0">
                <a:solidFill>
                  <a:srgbClr val="043092"/>
                </a:solidFill>
                <a:latin typeface="Times New Roman" panose="02020603050405020304" pitchFamily="18" charset="0"/>
                <a:ea typeface="Times New Roman"/>
                <a:cs typeface="Times New Roman" panose="02020603050405020304" pitchFamily="18" charset="0"/>
              </a:rPr>
              <a:t>.</a:t>
            </a:r>
            <a:r>
              <a:rPr lang="en-US" altLang="zh-CN" sz="2900" spc="30" dirty="0">
                <a:solidFill>
                  <a:srgbClr val="043092"/>
                </a:solidFill>
                <a:latin typeface="Times New Roman" panose="02020603050405020304" pitchFamily="18" charset="0"/>
                <a:cs typeface="Times New Roman" panose="02020603050405020304" pitchFamily="18" charset="0"/>
              </a:rPr>
              <a:t> </a:t>
            </a:r>
            <a:r>
              <a:rPr lang="en-US" altLang="zh-CN" sz="2900" spc="40" dirty="0" err="1">
                <a:solidFill>
                  <a:srgbClr val="043092"/>
                </a:solidFill>
                <a:latin typeface="Times New Roman" panose="02020603050405020304" pitchFamily="18" charset="0"/>
                <a:ea typeface="Times New Roman"/>
                <a:cs typeface="Times New Roman" panose="02020603050405020304" pitchFamily="18" charset="0"/>
              </a:rPr>
              <a:t>Yabancı</a:t>
            </a:r>
            <a:r>
              <a:rPr lang="en-US" altLang="zh-CN" sz="2900" spc="20" dirty="0">
                <a:solidFill>
                  <a:srgbClr val="043092"/>
                </a:solidFill>
                <a:latin typeface="Times New Roman" panose="02020603050405020304" pitchFamily="18" charset="0"/>
                <a:cs typeface="Times New Roman" panose="02020603050405020304" pitchFamily="18" charset="0"/>
              </a:rPr>
              <a:t> </a:t>
            </a:r>
            <a:r>
              <a:rPr lang="en-US" altLang="zh-CN" sz="2900" spc="34" dirty="0" err="1">
                <a:solidFill>
                  <a:srgbClr val="043092"/>
                </a:solidFill>
                <a:latin typeface="Times New Roman" panose="02020603050405020304" pitchFamily="18" charset="0"/>
                <a:ea typeface="Times New Roman"/>
                <a:cs typeface="Times New Roman" panose="02020603050405020304" pitchFamily="18" charset="0"/>
              </a:rPr>
              <a:t>dil</a:t>
            </a:r>
            <a:r>
              <a:rPr lang="en-US" altLang="zh-CN" sz="2900" spc="25" dirty="0">
                <a:solidFill>
                  <a:srgbClr val="043092"/>
                </a:solidFill>
                <a:latin typeface="Times New Roman" panose="02020603050405020304" pitchFamily="18" charset="0"/>
                <a:cs typeface="Times New Roman" panose="02020603050405020304" pitchFamily="18" charset="0"/>
              </a:rPr>
              <a:t> </a:t>
            </a:r>
            <a:r>
              <a:rPr lang="en-US" altLang="zh-CN" sz="2900" spc="34" dirty="0" err="1">
                <a:solidFill>
                  <a:srgbClr val="043092"/>
                </a:solidFill>
                <a:latin typeface="Times New Roman" panose="02020603050405020304" pitchFamily="18" charset="0"/>
                <a:ea typeface="Times New Roman"/>
                <a:cs typeface="Times New Roman" panose="02020603050405020304" pitchFamily="18" charset="0"/>
              </a:rPr>
              <a:t>seviyesi</a:t>
            </a:r>
            <a:r>
              <a:rPr lang="en-US" altLang="zh-CN" sz="2900" spc="20" dirty="0">
                <a:solidFill>
                  <a:srgbClr val="043092"/>
                </a:solidFill>
                <a:latin typeface="Times New Roman" panose="02020603050405020304" pitchFamily="18" charset="0"/>
                <a:cs typeface="Times New Roman" panose="02020603050405020304" pitchFamily="18" charset="0"/>
              </a:rPr>
              <a:t> </a:t>
            </a:r>
            <a:r>
              <a:rPr lang="en-US" altLang="zh-CN" sz="2900" spc="44" dirty="0">
                <a:solidFill>
                  <a:srgbClr val="043092"/>
                </a:solidFill>
                <a:latin typeface="Times New Roman" panose="02020603050405020304" pitchFamily="18" charset="0"/>
                <a:ea typeface="Times New Roman"/>
                <a:cs typeface="Times New Roman" panose="02020603050405020304" pitchFamily="18" charset="0"/>
              </a:rPr>
              <a:t>70</a:t>
            </a:r>
            <a:r>
              <a:rPr lang="en-US" altLang="zh-CN" sz="2900" spc="34" dirty="0">
                <a:solidFill>
                  <a:srgbClr val="043092"/>
                </a:solidFill>
                <a:latin typeface="Times New Roman" panose="02020603050405020304" pitchFamily="18" charset="0"/>
                <a:ea typeface="Times New Roman"/>
                <a:cs typeface="Times New Roman" panose="02020603050405020304" pitchFamily="18" charset="0"/>
              </a:rPr>
              <a:t>-</a:t>
            </a:r>
            <a:r>
              <a:rPr lang="en-US" altLang="zh-CN" sz="2900" spc="40" dirty="0">
                <a:solidFill>
                  <a:srgbClr val="043092"/>
                </a:solidFill>
                <a:latin typeface="Times New Roman" panose="02020603050405020304" pitchFamily="18" charset="0"/>
                <a:ea typeface="Times New Roman"/>
                <a:cs typeface="Times New Roman" panose="02020603050405020304" pitchFamily="18" charset="0"/>
              </a:rPr>
              <a:t>79</a:t>
            </a:r>
            <a:r>
              <a:rPr lang="en-US" altLang="zh-CN" sz="2900" spc="25" dirty="0">
                <a:solidFill>
                  <a:srgbClr val="043092"/>
                </a:solidFill>
                <a:latin typeface="Times New Roman" panose="02020603050405020304" pitchFamily="18" charset="0"/>
                <a:cs typeface="Times New Roman" panose="02020603050405020304" pitchFamily="18" charset="0"/>
              </a:rPr>
              <a:t> </a:t>
            </a:r>
            <a:r>
              <a:rPr lang="en-US" altLang="zh-CN" sz="2900" spc="40" dirty="0">
                <a:solidFill>
                  <a:srgbClr val="043092"/>
                </a:solidFill>
                <a:latin typeface="Times New Roman" panose="02020603050405020304" pitchFamily="18" charset="0"/>
                <a:ea typeface="Times New Roman"/>
                <a:cs typeface="Times New Roman" panose="02020603050405020304" pitchFamily="18" charset="0"/>
              </a:rPr>
              <a:t>(C)</a:t>
            </a:r>
            <a:r>
              <a:rPr lang="en-US" altLang="zh-CN" sz="2900" dirty="0">
                <a:solidFill>
                  <a:srgbClr val="043092"/>
                </a:solidFill>
                <a:latin typeface="Times New Roman" panose="02020603050405020304" pitchFamily="18" charset="0"/>
                <a:cs typeface="Times New Roman" panose="02020603050405020304" pitchFamily="18" charset="0"/>
              </a:rPr>
              <a:t> </a:t>
            </a:r>
            <a:r>
              <a:rPr lang="en-US" altLang="zh-CN" sz="2900" dirty="0" err="1">
                <a:solidFill>
                  <a:srgbClr val="043092"/>
                </a:solidFill>
                <a:latin typeface="Times New Roman" panose="02020603050405020304" pitchFamily="18" charset="0"/>
                <a:ea typeface="Times New Roman"/>
                <a:cs typeface="Times New Roman" panose="02020603050405020304" pitchFamily="18" charset="0"/>
              </a:rPr>
              <a:t>olanların</a:t>
            </a:r>
            <a:r>
              <a:rPr lang="en-US" altLang="zh-CN" sz="2900" spc="120" dirty="0">
                <a:solidFill>
                  <a:srgbClr val="043092"/>
                </a:solidFill>
                <a:latin typeface="Times New Roman" panose="02020603050405020304" pitchFamily="18" charset="0"/>
                <a:cs typeface="Times New Roman" panose="02020603050405020304" pitchFamily="18" charset="0"/>
              </a:rPr>
              <a:t> </a:t>
            </a:r>
            <a:r>
              <a:rPr lang="en-US" altLang="zh-CN" sz="2900" dirty="0" err="1">
                <a:solidFill>
                  <a:srgbClr val="043092"/>
                </a:solidFill>
                <a:latin typeface="Times New Roman" panose="02020603050405020304" pitchFamily="18" charset="0"/>
                <a:ea typeface="Times New Roman"/>
                <a:cs typeface="Times New Roman" panose="02020603050405020304" pitchFamily="18" charset="0"/>
              </a:rPr>
              <a:t>yabancı</a:t>
            </a:r>
            <a:r>
              <a:rPr lang="en-US" altLang="zh-CN" sz="2900" spc="120" dirty="0">
                <a:solidFill>
                  <a:srgbClr val="043092"/>
                </a:solidFill>
                <a:latin typeface="Times New Roman" panose="02020603050405020304" pitchFamily="18" charset="0"/>
                <a:cs typeface="Times New Roman" panose="02020603050405020304" pitchFamily="18" charset="0"/>
              </a:rPr>
              <a:t> </a:t>
            </a:r>
            <a:r>
              <a:rPr lang="en-US" altLang="zh-CN" sz="2900" dirty="0" err="1">
                <a:solidFill>
                  <a:srgbClr val="043092"/>
                </a:solidFill>
                <a:latin typeface="Times New Roman" panose="02020603050405020304" pitchFamily="18" charset="0"/>
                <a:ea typeface="Times New Roman"/>
                <a:cs typeface="Times New Roman" panose="02020603050405020304" pitchFamily="18" charset="0"/>
              </a:rPr>
              <a:t>dil</a:t>
            </a:r>
            <a:r>
              <a:rPr lang="en-US" altLang="zh-CN" sz="2900" spc="120" dirty="0">
                <a:solidFill>
                  <a:srgbClr val="043092"/>
                </a:solidFill>
                <a:latin typeface="Times New Roman" panose="02020603050405020304" pitchFamily="18" charset="0"/>
                <a:cs typeface="Times New Roman" panose="02020603050405020304" pitchFamily="18" charset="0"/>
              </a:rPr>
              <a:t> </a:t>
            </a:r>
            <a:r>
              <a:rPr lang="en-US" altLang="zh-CN" sz="2900" dirty="0" err="1">
                <a:solidFill>
                  <a:srgbClr val="043092"/>
                </a:solidFill>
                <a:latin typeface="Times New Roman" panose="02020603050405020304" pitchFamily="18" charset="0"/>
                <a:ea typeface="Times New Roman"/>
                <a:cs typeface="Times New Roman" panose="02020603050405020304" pitchFamily="18" charset="0"/>
              </a:rPr>
              <a:t>tazminatları</a:t>
            </a:r>
            <a:r>
              <a:rPr lang="en-US" altLang="zh-CN" sz="2900" spc="120" dirty="0">
                <a:solidFill>
                  <a:srgbClr val="043092"/>
                </a:solidFill>
                <a:latin typeface="Times New Roman" panose="02020603050405020304" pitchFamily="18" charset="0"/>
                <a:cs typeface="Times New Roman" panose="02020603050405020304" pitchFamily="18" charset="0"/>
              </a:rPr>
              <a:t> </a:t>
            </a:r>
            <a:r>
              <a:rPr lang="en-US" altLang="zh-CN" sz="2900" dirty="0" err="1">
                <a:solidFill>
                  <a:srgbClr val="043092"/>
                </a:solidFill>
                <a:latin typeface="Times New Roman" panose="02020603050405020304" pitchFamily="18" charset="0"/>
                <a:ea typeface="Times New Roman"/>
                <a:cs typeface="Times New Roman" panose="02020603050405020304" pitchFamily="18" charset="0"/>
              </a:rPr>
              <a:t>kesilmektedir</a:t>
            </a:r>
            <a:r>
              <a:rPr lang="en-US" altLang="zh-CN" sz="2900" dirty="0">
                <a:solidFill>
                  <a:srgbClr val="043092"/>
                </a:solidFill>
                <a:latin typeface="Times New Roman" panose="02020603050405020304" pitchFamily="18" charset="0"/>
                <a:ea typeface="Times New Roman"/>
                <a:cs typeface="Times New Roman" panose="02020603050405020304" pitchFamily="18" charset="0"/>
              </a:rPr>
              <a:t>.</a:t>
            </a:r>
          </a:p>
          <a:p>
            <a:pPr marL="0" indent="0" hangingPunct="0">
              <a:lnSpc>
                <a:spcPct val="89583"/>
              </a:lnSpc>
              <a:buNone/>
            </a:pPr>
            <a:endParaRPr lang="en-US" altLang="zh-CN" b="1" dirty="0">
              <a:solidFill>
                <a:srgbClr val="043092"/>
              </a:solidFill>
              <a:latin typeface="Times New Roman"/>
              <a:ea typeface="Times New Roman"/>
            </a:endParaRPr>
          </a:p>
          <a:p>
            <a:pPr marL="342899" indent="-342899" hangingPunct="0">
              <a:lnSpc>
                <a:spcPct val="89583"/>
              </a:lnSpc>
            </a:pPr>
            <a:endParaRPr lang="en-US" altLang="zh-CN" spc="15" dirty="0">
              <a:solidFill>
                <a:srgbClr val="043092"/>
              </a:solidFill>
              <a:latin typeface="Times New Roman"/>
              <a:ea typeface="Times New Roman"/>
            </a:endParaRPr>
          </a:p>
          <a:p>
            <a:pPr marL="0" indent="0">
              <a:buNone/>
            </a:pPr>
            <a:endParaRPr lang="tr-TR" dirty="0"/>
          </a:p>
        </p:txBody>
      </p:sp>
    </p:spTree>
    <p:extLst>
      <p:ext uri="{BB962C8B-B14F-4D97-AF65-F5344CB8AC3E}">
        <p14:creationId xmlns:p14="http://schemas.microsoft.com/office/powerpoint/2010/main" val="21445061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928806" y="234729"/>
            <a:ext cx="9988653" cy="5900063"/>
          </a:xfrm>
          <a:prstGeom prst="rect">
            <a:avLst/>
          </a:prstGeom>
        </p:spPr>
      </p:pic>
    </p:spTree>
    <p:extLst>
      <p:ext uri="{BB962C8B-B14F-4D97-AF65-F5344CB8AC3E}">
        <p14:creationId xmlns:p14="http://schemas.microsoft.com/office/powerpoint/2010/main" val="14327796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13254" y="1072713"/>
            <a:ext cx="10183090" cy="4820230"/>
          </a:xfrm>
          <a:prstGeom prst="rect">
            <a:avLst/>
          </a:prstGeom>
        </p:spPr>
        <p:txBody>
          <a:bodyPr wrap="square">
            <a:spAutoFit/>
          </a:bodyPr>
          <a:lstStyle/>
          <a:p>
            <a:pPr marL="342899" marR="0" lvl="0" indent="-342899" algn="just" defTabSz="914400" eaLnBrk="1" fontAlgn="auto" latinLnBrk="0" hangingPunct="0">
              <a:lnSpc>
                <a:spcPct val="100416"/>
              </a:lnSpc>
              <a:spcBef>
                <a:spcPts val="0"/>
              </a:spcBef>
              <a:spcAft>
                <a:spcPts val="0"/>
              </a:spcAft>
              <a:buClrTx/>
              <a:buSzTx/>
              <a:buFontTx/>
              <a:buNone/>
              <a:tabLst/>
              <a:defRPr/>
            </a:pPr>
            <a:r>
              <a:rPr kumimoji="0" lang="en-US" altLang="zh-CN" sz="1900" b="1" i="0" u="none" strike="noStrike" kern="0" cap="none" spc="0" normalizeH="0" baseline="0" noProof="0" dirty="0" smtClean="0">
                <a:ln>
                  <a:noFill/>
                </a:ln>
                <a:solidFill>
                  <a:srgbClr val="043092"/>
                </a:solidFill>
                <a:effectLst/>
                <a:uLnTx/>
                <a:uFillTx/>
                <a:latin typeface="Times New Roman"/>
                <a:ea typeface="Times New Roman"/>
              </a:rPr>
              <a:t>1</a:t>
            </a:r>
            <a:r>
              <a:rPr kumimoji="0" lang="tr-TR" altLang="zh-CN" sz="1900" b="1" i="0" u="none" strike="noStrike" kern="0" cap="none" spc="0" normalizeH="0" baseline="0" noProof="0" dirty="0" smtClean="0">
                <a:ln>
                  <a:noFill/>
                </a:ln>
                <a:solidFill>
                  <a:srgbClr val="043092"/>
                </a:solidFill>
                <a:effectLst/>
                <a:uLnTx/>
                <a:uFillTx/>
                <a:latin typeface="Times New Roman"/>
                <a:ea typeface="Times New Roman"/>
              </a:rPr>
              <a:t>4</a:t>
            </a:r>
            <a:r>
              <a:rPr kumimoji="0" lang="en-US" altLang="zh-CN" sz="1900" b="1" i="0" u="none" strike="noStrike" kern="0" cap="none" spc="0" normalizeH="0" baseline="0" noProof="0" dirty="0" smtClean="0">
                <a:ln>
                  <a:noFill/>
                </a:ln>
                <a:solidFill>
                  <a:srgbClr val="043092"/>
                </a:solidFill>
                <a:effectLst/>
                <a:uLnTx/>
                <a:uFillTx/>
                <a:latin typeface="Times New Roman"/>
                <a:ea typeface="Times New Roman"/>
              </a:rPr>
              <a:t>-</a:t>
            </a:r>
            <a:r>
              <a:rPr kumimoji="0" lang="en-US" altLang="zh-CN" sz="1900" b="1" i="0" u="none" strike="noStrike" kern="0" cap="none" spc="94"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900" b="1" i="0" u="none" strike="noStrike" kern="0" cap="none" spc="0" normalizeH="0" baseline="0" noProof="0" dirty="0" err="1" smtClean="0">
                <a:ln>
                  <a:noFill/>
                </a:ln>
                <a:solidFill>
                  <a:srgbClr val="043092"/>
                </a:solidFill>
                <a:effectLst/>
                <a:uLnTx/>
                <a:uFillTx/>
                <a:latin typeface="Times New Roman"/>
                <a:ea typeface="Times New Roman"/>
              </a:rPr>
              <a:t>Vekalet</a:t>
            </a:r>
            <a:r>
              <a:rPr kumimoji="0" lang="en-US" altLang="zh-CN" sz="1900" b="1" i="0" u="none" strike="noStrike" kern="0" cap="none" spc="94"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900" b="1" i="0" u="none" strike="noStrike" kern="0" cap="none" spc="0" normalizeH="0" baseline="0" noProof="0" dirty="0" err="1" smtClean="0">
                <a:ln>
                  <a:noFill/>
                </a:ln>
                <a:solidFill>
                  <a:srgbClr val="043092"/>
                </a:solidFill>
                <a:effectLst/>
                <a:uLnTx/>
                <a:uFillTx/>
                <a:latin typeface="Times New Roman"/>
                <a:ea typeface="Times New Roman"/>
              </a:rPr>
              <a:t>Ücreti</a:t>
            </a:r>
            <a:r>
              <a:rPr kumimoji="0" lang="en-US" altLang="zh-CN" sz="1900" b="1" i="0" u="none" strike="noStrike" kern="0" cap="none" spc="0" normalizeH="0" baseline="0" noProof="0" dirty="0" smtClean="0">
                <a:ln>
                  <a:noFill/>
                </a:ln>
                <a:solidFill>
                  <a:srgbClr val="043092"/>
                </a:solidFill>
                <a:effectLst/>
                <a:uLnTx/>
                <a:uFillTx/>
                <a:latin typeface="Times New Roman"/>
                <a:ea typeface="Times New Roman"/>
              </a:rPr>
              <a:t>:</a:t>
            </a:r>
            <a:r>
              <a:rPr kumimoji="0" lang="en-US" altLang="zh-CN" sz="1900" b="1" i="0" u="none" strike="noStrike" kern="0" cap="none" spc="10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smtClean="0">
                <a:ln>
                  <a:noFill/>
                </a:ln>
                <a:solidFill>
                  <a:srgbClr val="043092"/>
                </a:solidFill>
                <a:effectLst/>
                <a:uLnTx/>
                <a:uFillTx/>
                <a:latin typeface="Times New Roman"/>
                <a:ea typeface="Times New Roman"/>
              </a:rPr>
              <a:t>659</a:t>
            </a:r>
            <a:r>
              <a:rPr kumimoji="0" lang="en-US" altLang="zh-CN" sz="1800" b="0" i="0" u="none" strike="noStrike" kern="0" cap="none" spc="89"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sayılı</a:t>
            </a:r>
            <a:r>
              <a:rPr kumimoji="0" lang="en-US" altLang="zh-CN" sz="1800" b="0" i="0" u="none" strike="noStrike" kern="0" cap="none" spc="94"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Kanun</a:t>
            </a:r>
            <a:r>
              <a:rPr kumimoji="0" lang="en-US" altLang="zh-CN" sz="1800" b="0" i="0" u="none" strike="noStrike" kern="0" cap="none" spc="89"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Hükmünde</a:t>
            </a:r>
            <a:r>
              <a:rPr kumimoji="0" lang="en-US" altLang="zh-CN" sz="1800" b="0" i="0" u="none" strike="noStrike" kern="0" cap="none" spc="94"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Kararnamenin</a:t>
            </a:r>
            <a:r>
              <a:rPr kumimoji="0" lang="en-US" altLang="zh-CN" sz="1800" b="0" i="0" u="none" strike="noStrike" kern="0" cap="none" spc="89"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smtClean="0">
                <a:ln>
                  <a:noFill/>
                </a:ln>
                <a:solidFill>
                  <a:srgbClr val="043092"/>
                </a:solidFill>
                <a:effectLst/>
                <a:uLnTx/>
                <a:uFillTx/>
                <a:latin typeface="Times New Roman"/>
                <a:ea typeface="Times New Roman"/>
              </a:rPr>
              <a:t>14’üncü</a:t>
            </a:r>
            <a:r>
              <a:rPr kumimoji="0" lang="en-US" altLang="zh-CN" sz="1800" b="0" i="0" u="none" strike="noStrike" kern="0" cap="none" spc="94"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maddesinin</a:t>
            </a:r>
            <a:r>
              <a:rPr kumimoji="0" lang="en-US" altLang="zh-CN" sz="1800" b="0"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30" normalizeH="0" baseline="0" noProof="0" dirty="0" err="1" smtClean="0">
                <a:ln>
                  <a:noFill/>
                </a:ln>
                <a:solidFill>
                  <a:srgbClr val="043092"/>
                </a:solidFill>
                <a:effectLst/>
                <a:uLnTx/>
                <a:uFillTx/>
                <a:latin typeface="Times New Roman"/>
                <a:ea typeface="Times New Roman"/>
              </a:rPr>
              <a:t>ikinci</a:t>
            </a:r>
            <a:r>
              <a:rPr kumimoji="0" lang="en-US" altLang="zh-CN" sz="1800" b="0" i="0" u="none" strike="noStrike" kern="0" cap="none" spc="2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30" normalizeH="0" baseline="0" noProof="0" dirty="0" err="1" smtClean="0">
                <a:ln>
                  <a:noFill/>
                </a:ln>
                <a:solidFill>
                  <a:srgbClr val="043092"/>
                </a:solidFill>
                <a:effectLst/>
                <a:uLnTx/>
                <a:uFillTx/>
                <a:latin typeface="Times New Roman"/>
                <a:ea typeface="Times New Roman"/>
              </a:rPr>
              <a:t>fıkrasının</a:t>
            </a:r>
            <a:r>
              <a:rPr kumimoji="0" lang="en-US" altLang="zh-CN" sz="1800" b="0" i="0" u="none" strike="noStrike" kern="0" cap="none" spc="2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44" normalizeH="0" baseline="0" noProof="0" dirty="0" smtClean="0">
                <a:ln>
                  <a:noFill/>
                </a:ln>
                <a:solidFill>
                  <a:srgbClr val="043092"/>
                </a:solidFill>
                <a:effectLst/>
                <a:uLnTx/>
                <a:uFillTx/>
                <a:latin typeface="Times New Roman"/>
                <a:ea typeface="Times New Roman"/>
              </a:rPr>
              <a:t>(b)</a:t>
            </a:r>
            <a:r>
              <a:rPr kumimoji="0" lang="en-US" altLang="zh-CN" sz="1800" b="0" i="0" u="none" strike="noStrike" kern="0" cap="none" spc="2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34" normalizeH="0" baseline="0" noProof="0" dirty="0" err="1" smtClean="0">
                <a:ln>
                  <a:noFill/>
                </a:ln>
                <a:solidFill>
                  <a:srgbClr val="043092"/>
                </a:solidFill>
                <a:effectLst/>
                <a:uLnTx/>
                <a:uFillTx/>
                <a:latin typeface="Times New Roman"/>
                <a:ea typeface="Times New Roman"/>
              </a:rPr>
              <a:t>bendi</a:t>
            </a:r>
            <a:r>
              <a:rPr kumimoji="0" lang="en-US" altLang="zh-CN" sz="1800" b="0" i="0" u="none" strike="noStrike" kern="0" cap="none" spc="2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34" normalizeH="0" baseline="0" noProof="0" dirty="0" err="1" smtClean="0">
                <a:ln>
                  <a:noFill/>
                </a:ln>
                <a:solidFill>
                  <a:srgbClr val="043092"/>
                </a:solidFill>
                <a:effectLst/>
                <a:uLnTx/>
                <a:uFillTx/>
                <a:latin typeface="Times New Roman"/>
                <a:ea typeface="Times New Roman"/>
              </a:rPr>
              <a:t>uyarınca</a:t>
            </a:r>
            <a:r>
              <a:rPr kumimoji="0" lang="en-US" altLang="zh-CN" sz="1800" b="0" i="0" u="none" strike="noStrike" kern="0" cap="none" spc="2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34" normalizeH="0" baseline="0" noProof="0" dirty="0" err="1" smtClean="0">
                <a:ln>
                  <a:noFill/>
                </a:ln>
                <a:solidFill>
                  <a:srgbClr val="043092"/>
                </a:solidFill>
                <a:effectLst/>
                <a:uLnTx/>
                <a:uFillTx/>
                <a:latin typeface="Times New Roman"/>
                <a:ea typeface="Times New Roman"/>
              </a:rPr>
              <a:t>avukatlara</a:t>
            </a:r>
            <a:r>
              <a:rPr kumimoji="0" lang="en-US" altLang="zh-CN" sz="1800" b="0" i="0" u="none" strike="noStrike" kern="0" cap="none" spc="34" normalizeH="0" baseline="0" noProof="0" dirty="0" smtClean="0">
                <a:ln>
                  <a:noFill/>
                </a:ln>
                <a:solidFill>
                  <a:srgbClr val="043092"/>
                </a:solidFill>
                <a:effectLst/>
                <a:uLnTx/>
                <a:uFillTx/>
                <a:latin typeface="Times New Roman"/>
                <a:ea typeface="Times New Roman"/>
              </a:rPr>
              <a:t>,</a:t>
            </a:r>
            <a:r>
              <a:rPr kumimoji="0" lang="en-US" altLang="zh-CN" sz="1800" b="0" i="0" u="none" strike="noStrike" kern="0" cap="none" spc="2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30" normalizeH="0" baseline="0" noProof="0" dirty="0" err="1" smtClean="0">
                <a:ln>
                  <a:noFill/>
                </a:ln>
                <a:solidFill>
                  <a:srgbClr val="043092"/>
                </a:solidFill>
                <a:effectLst/>
                <a:uLnTx/>
                <a:uFillTx/>
                <a:latin typeface="Times New Roman"/>
                <a:ea typeface="Times New Roman"/>
              </a:rPr>
              <a:t>yıllık</a:t>
            </a:r>
            <a:r>
              <a:rPr kumimoji="0" lang="en-US" altLang="zh-CN" sz="1800" b="0" i="0" u="none" strike="noStrike" kern="0" cap="none" spc="2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50" normalizeH="0" baseline="0" noProof="0" dirty="0" smtClean="0">
                <a:ln>
                  <a:noFill/>
                </a:ln>
                <a:solidFill>
                  <a:srgbClr val="043092"/>
                </a:solidFill>
                <a:effectLst/>
                <a:uLnTx/>
                <a:uFillTx/>
                <a:latin typeface="Times New Roman"/>
                <a:ea typeface="Times New Roman"/>
              </a:rPr>
              <a:t>10</a:t>
            </a:r>
            <a:r>
              <a:rPr kumimoji="0" lang="en-US" altLang="zh-CN" sz="1800" b="0" i="0" u="none" strike="noStrike" kern="0" cap="none" spc="20" normalizeH="0" baseline="0" noProof="0" dirty="0" smtClean="0">
                <a:ln>
                  <a:noFill/>
                </a:ln>
                <a:solidFill>
                  <a:srgbClr val="043092"/>
                </a:solidFill>
                <a:effectLst/>
                <a:uLnTx/>
                <a:uFillTx/>
                <a:latin typeface="Times New Roman"/>
                <a:ea typeface="Times New Roman"/>
              </a:rPr>
              <a:t>.</a:t>
            </a:r>
            <a:r>
              <a:rPr kumimoji="0" lang="en-US" altLang="zh-CN" sz="1800" b="0" i="0" u="none" strike="noStrike" kern="0" cap="none" spc="40" normalizeH="0" baseline="0" noProof="0" dirty="0" smtClean="0">
                <a:ln>
                  <a:noFill/>
                </a:ln>
                <a:solidFill>
                  <a:srgbClr val="043092"/>
                </a:solidFill>
                <a:effectLst/>
                <a:uLnTx/>
                <a:uFillTx/>
                <a:latin typeface="Times New Roman"/>
                <a:ea typeface="Times New Roman"/>
              </a:rPr>
              <a:t>000</a:t>
            </a:r>
            <a:r>
              <a:rPr kumimoji="0" lang="en-US" altLang="zh-CN" sz="1800" b="0" i="0" u="none" strike="noStrike" kern="0" cap="none" spc="2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34" normalizeH="0" baseline="0" noProof="0" dirty="0" err="1" smtClean="0">
                <a:ln>
                  <a:noFill/>
                </a:ln>
                <a:solidFill>
                  <a:srgbClr val="043092"/>
                </a:solidFill>
                <a:effectLst/>
                <a:uLnTx/>
                <a:uFillTx/>
                <a:latin typeface="Times New Roman"/>
                <a:ea typeface="Times New Roman"/>
              </a:rPr>
              <a:t>gösterge</a:t>
            </a:r>
            <a:r>
              <a:rPr kumimoji="0" lang="en-US" altLang="zh-CN" sz="1800" b="0" i="0" u="none" strike="noStrike" kern="0" cap="none" spc="2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34" normalizeH="0" baseline="0" noProof="0" dirty="0" err="1" smtClean="0">
                <a:ln>
                  <a:noFill/>
                </a:ln>
                <a:solidFill>
                  <a:srgbClr val="043092"/>
                </a:solidFill>
                <a:effectLst/>
                <a:uLnTx/>
                <a:uFillTx/>
                <a:latin typeface="Times New Roman"/>
                <a:ea typeface="Times New Roman"/>
              </a:rPr>
              <a:t>rakamının</a:t>
            </a:r>
            <a:r>
              <a:rPr kumimoji="0" lang="en-US" altLang="zh-CN" sz="1800" b="0" i="0" u="none" strike="noStrike" kern="0" cap="none" spc="34" normalizeH="0" baseline="0" noProof="0" dirty="0" smtClean="0">
                <a:ln>
                  <a:noFill/>
                </a:ln>
                <a:solidFill>
                  <a:srgbClr val="043092"/>
                </a:solidFill>
                <a:effectLst/>
                <a:uLnTx/>
                <a:uFillTx/>
                <a:latin typeface="Times New Roman"/>
                <a:ea typeface="Times New Roman"/>
              </a:rPr>
              <a:t>,</a:t>
            </a:r>
            <a:r>
              <a:rPr kumimoji="0" lang="en-US" altLang="zh-CN" sz="1800" b="0"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memur</a:t>
            </a:r>
            <a:r>
              <a:rPr kumimoji="0" lang="en-US" altLang="zh-CN" sz="1800" b="0" i="0" u="none" strike="noStrike" kern="0" cap="none" spc="44"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aylıklarına</a:t>
            </a:r>
            <a:r>
              <a:rPr kumimoji="0" lang="en-US" altLang="zh-CN" sz="1800" b="0" i="0" u="none" strike="noStrike" kern="0" cap="none" spc="44"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uygulanan</a:t>
            </a:r>
            <a:r>
              <a:rPr kumimoji="0" lang="en-US" altLang="zh-CN" sz="1800" b="0" i="0" u="none" strike="noStrike" kern="0" cap="none" spc="44"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katsayı</a:t>
            </a:r>
            <a:r>
              <a:rPr kumimoji="0" lang="en-US" altLang="zh-CN" sz="1800" b="0" i="0" u="none" strike="noStrike" kern="0" cap="none" spc="5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ile</a:t>
            </a:r>
            <a:r>
              <a:rPr kumimoji="0" lang="en-US" altLang="zh-CN" sz="1800" b="0" i="0" u="none" strike="noStrike" kern="0" cap="none" spc="44"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çarpımı</a:t>
            </a:r>
            <a:r>
              <a:rPr kumimoji="0" lang="en-US" altLang="zh-CN" sz="1800" b="0" i="0" u="none" strike="noStrike" kern="0" cap="none" spc="44"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sonucu</a:t>
            </a:r>
            <a:r>
              <a:rPr kumimoji="0" lang="en-US" altLang="zh-CN" sz="1800" b="0" i="0" u="none" strike="noStrike" kern="0" cap="none" spc="44"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bulunacak</a:t>
            </a:r>
            <a:r>
              <a:rPr kumimoji="0" lang="en-US" altLang="zh-CN" sz="1800" b="0" i="0" u="none" strike="noStrike" kern="0" cap="none" spc="5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aylık</a:t>
            </a:r>
            <a:r>
              <a:rPr kumimoji="0" lang="en-US" altLang="zh-CN" sz="1800" b="0" i="0" u="none" strike="noStrike" kern="0" cap="none" spc="44"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brüt</a:t>
            </a:r>
            <a:r>
              <a:rPr kumimoji="0" lang="en-US" altLang="zh-CN" sz="1800" b="0"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tutarın</a:t>
            </a:r>
            <a:r>
              <a:rPr kumimoji="0" lang="en-US" altLang="zh-CN" sz="1800" b="0" i="0" u="none" strike="noStrike" kern="0" cap="none" spc="3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oniki</a:t>
            </a:r>
            <a:r>
              <a:rPr kumimoji="0" lang="en-US" altLang="zh-CN" sz="1800" b="0" i="0" u="none" strike="noStrike" kern="0" cap="none" spc="34"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katını</a:t>
            </a:r>
            <a:r>
              <a:rPr kumimoji="0" lang="en-US" altLang="zh-CN" sz="1800" b="0" i="0" u="none" strike="noStrike" kern="0" cap="none" spc="34"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geçmemek</a:t>
            </a:r>
            <a:r>
              <a:rPr kumimoji="0" lang="en-US" altLang="zh-CN" sz="1800" b="0" i="0" u="none" strike="noStrike" kern="0" cap="none" spc="34"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üzere</a:t>
            </a:r>
            <a:r>
              <a:rPr kumimoji="0" lang="en-US" altLang="zh-CN" sz="1800" b="0" i="0" u="none" strike="noStrike" kern="0" cap="none" spc="34"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avukatlık</a:t>
            </a:r>
            <a:r>
              <a:rPr kumimoji="0" lang="en-US" altLang="zh-CN" sz="1800" b="0" i="0" u="none" strike="noStrike" kern="0" cap="none" spc="34"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vekalet</a:t>
            </a:r>
            <a:r>
              <a:rPr kumimoji="0" lang="en-US" altLang="zh-CN" sz="1800" b="0" i="0" u="none" strike="noStrike" kern="0" cap="none" spc="34"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ücreti</a:t>
            </a:r>
            <a:r>
              <a:rPr kumimoji="0" lang="en-US" altLang="zh-CN" sz="1800" b="0" i="0" u="none" strike="noStrike" kern="0" cap="none" spc="34"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ödenmektedir</a:t>
            </a:r>
            <a:r>
              <a:rPr kumimoji="0" lang="en-US" altLang="zh-CN" sz="1800" b="0" i="0" u="none" strike="noStrike" kern="0" cap="none" spc="0" normalizeH="0" baseline="0" noProof="0" dirty="0" smtClean="0">
                <a:ln>
                  <a:noFill/>
                </a:ln>
                <a:solidFill>
                  <a:srgbClr val="043092"/>
                </a:solidFill>
                <a:effectLst/>
                <a:uLnTx/>
                <a:uFillTx/>
                <a:latin typeface="Times New Roman"/>
                <a:ea typeface="Times New Roman"/>
              </a:rPr>
              <a:t>.</a:t>
            </a:r>
            <a:r>
              <a:rPr kumimoji="0" lang="en-US" altLang="zh-CN" sz="1800" b="0" i="0" u="none" strike="noStrike" kern="0" cap="none" spc="34"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smtClean="0">
                <a:ln>
                  <a:noFill/>
                </a:ln>
                <a:solidFill>
                  <a:srgbClr val="043092"/>
                </a:solidFill>
                <a:effectLst/>
                <a:uLnTx/>
                <a:uFillTx/>
                <a:latin typeface="Times New Roman"/>
                <a:ea typeface="Times New Roman"/>
              </a:rPr>
              <a:t>6.</a:t>
            </a:r>
            <a:r>
              <a:rPr kumimoji="0" lang="en-US" altLang="zh-CN" sz="1800" b="0"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44" normalizeH="0" baseline="0" noProof="0" dirty="0" err="1" smtClean="0">
                <a:ln>
                  <a:noFill/>
                </a:ln>
                <a:solidFill>
                  <a:srgbClr val="043092"/>
                </a:solidFill>
                <a:effectLst/>
                <a:uLnTx/>
                <a:uFillTx/>
                <a:latin typeface="Times New Roman"/>
                <a:ea typeface="Times New Roman"/>
              </a:rPr>
              <a:t>Dönem</a:t>
            </a:r>
            <a:r>
              <a:rPr kumimoji="0" lang="en-US" altLang="zh-CN" sz="1800" b="0" i="0" u="none" strike="noStrike" kern="0" cap="none" spc="2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40" normalizeH="0" baseline="0" noProof="0" dirty="0" err="1" smtClean="0">
                <a:ln>
                  <a:noFill/>
                </a:ln>
                <a:solidFill>
                  <a:srgbClr val="043092"/>
                </a:solidFill>
                <a:effectLst/>
                <a:uLnTx/>
                <a:uFillTx/>
                <a:latin typeface="Times New Roman"/>
                <a:ea typeface="Times New Roman"/>
              </a:rPr>
              <a:t>Toplu</a:t>
            </a:r>
            <a:r>
              <a:rPr kumimoji="0" lang="en-US" altLang="zh-CN" sz="1800" b="0" i="0" u="none" strike="noStrike" kern="0" cap="none" spc="2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40" normalizeH="0" baseline="0" noProof="0" dirty="0" err="1" smtClean="0">
                <a:ln>
                  <a:noFill/>
                </a:ln>
                <a:solidFill>
                  <a:srgbClr val="043092"/>
                </a:solidFill>
                <a:effectLst/>
                <a:uLnTx/>
                <a:uFillTx/>
                <a:latin typeface="Times New Roman"/>
                <a:ea typeface="Times New Roman"/>
              </a:rPr>
              <a:t>Sözleşme</a:t>
            </a:r>
            <a:r>
              <a:rPr kumimoji="0" lang="en-US" altLang="zh-CN" sz="1800" b="0" i="0" u="none" strike="noStrike" kern="0" cap="none" spc="2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34" normalizeH="0" baseline="0" noProof="0" dirty="0" err="1" smtClean="0">
                <a:ln>
                  <a:noFill/>
                </a:ln>
                <a:solidFill>
                  <a:srgbClr val="043092"/>
                </a:solidFill>
                <a:effectLst/>
                <a:uLnTx/>
                <a:uFillTx/>
                <a:latin typeface="Times New Roman"/>
                <a:ea typeface="Times New Roman"/>
              </a:rPr>
              <a:t>hükümleri</a:t>
            </a:r>
            <a:r>
              <a:rPr kumimoji="0" lang="en-US" altLang="zh-CN" sz="1800" b="0" i="0" u="none" strike="noStrike" kern="0" cap="none" spc="2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40" normalizeH="0" baseline="0" noProof="0" dirty="0" err="1" smtClean="0">
                <a:ln>
                  <a:noFill/>
                </a:ln>
                <a:solidFill>
                  <a:srgbClr val="043092"/>
                </a:solidFill>
                <a:effectLst/>
                <a:uLnTx/>
                <a:uFillTx/>
                <a:latin typeface="Times New Roman"/>
                <a:ea typeface="Times New Roman"/>
              </a:rPr>
              <a:t>gereği</a:t>
            </a:r>
            <a:r>
              <a:rPr kumimoji="0" lang="en-US" altLang="zh-CN" sz="1800" b="0" i="0" u="none" strike="noStrike" kern="0" cap="none" spc="2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44" normalizeH="0" baseline="0" noProof="0" dirty="0" smtClean="0">
                <a:ln>
                  <a:noFill/>
                </a:ln>
                <a:solidFill>
                  <a:srgbClr val="043092"/>
                </a:solidFill>
                <a:effectLst/>
                <a:uLnTx/>
                <a:uFillTx/>
                <a:latin typeface="Times New Roman"/>
                <a:ea typeface="Times New Roman"/>
              </a:rPr>
              <a:t>10</a:t>
            </a:r>
            <a:r>
              <a:rPr kumimoji="0" lang="en-US" altLang="zh-CN" sz="1800" b="0" i="0" u="none" strike="noStrike" kern="0" cap="none" spc="20" normalizeH="0" baseline="0" noProof="0" dirty="0" smtClean="0">
                <a:ln>
                  <a:noFill/>
                </a:ln>
                <a:solidFill>
                  <a:srgbClr val="043092"/>
                </a:solidFill>
                <a:effectLst/>
                <a:uLnTx/>
                <a:uFillTx/>
                <a:latin typeface="Times New Roman"/>
                <a:ea typeface="Times New Roman"/>
              </a:rPr>
              <a:t>.</a:t>
            </a:r>
            <a:r>
              <a:rPr kumimoji="0" lang="en-US" altLang="zh-CN" sz="1800" b="0" i="0" u="none" strike="noStrike" kern="0" cap="none" spc="40" normalizeH="0" baseline="0" noProof="0" dirty="0" smtClean="0">
                <a:ln>
                  <a:noFill/>
                </a:ln>
                <a:solidFill>
                  <a:srgbClr val="043092"/>
                </a:solidFill>
                <a:effectLst/>
                <a:uLnTx/>
                <a:uFillTx/>
                <a:latin typeface="Times New Roman"/>
                <a:ea typeface="Times New Roman"/>
              </a:rPr>
              <a:t>000</a:t>
            </a:r>
            <a:r>
              <a:rPr kumimoji="0" lang="en-US" altLang="zh-CN" sz="1800" b="0" i="0" u="none" strike="noStrike" kern="0" cap="none" spc="2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34" normalizeH="0" baseline="0" noProof="0" dirty="0" err="1" smtClean="0">
                <a:ln>
                  <a:noFill/>
                </a:ln>
                <a:solidFill>
                  <a:srgbClr val="043092"/>
                </a:solidFill>
                <a:effectLst/>
                <a:uLnTx/>
                <a:uFillTx/>
                <a:latin typeface="Times New Roman"/>
                <a:ea typeface="Times New Roman"/>
              </a:rPr>
              <a:t>gösterge</a:t>
            </a:r>
            <a:r>
              <a:rPr kumimoji="0" lang="en-US" altLang="zh-CN" sz="1800" b="0" i="0" u="none" strike="noStrike" kern="0" cap="none" spc="2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34" normalizeH="0" baseline="0" noProof="0" dirty="0" err="1" smtClean="0">
                <a:ln>
                  <a:noFill/>
                </a:ln>
                <a:solidFill>
                  <a:srgbClr val="043092"/>
                </a:solidFill>
                <a:effectLst/>
                <a:uLnTx/>
                <a:uFillTx/>
                <a:latin typeface="Times New Roman"/>
                <a:ea typeface="Times New Roman"/>
              </a:rPr>
              <a:t>rakamı</a:t>
            </a:r>
            <a:r>
              <a:rPr kumimoji="0" lang="en-US" altLang="zh-CN" sz="1800" b="0" i="0" u="none" strike="noStrike" kern="0" cap="none" spc="2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55" normalizeH="0" baseline="0" noProof="0" dirty="0" smtClean="0">
                <a:ln>
                  <a:noFill/>
                </a:ln>
                <a:solidFill>
                  <a:srgbClr val="043092"/>
                </a:solidFill>
                <a:effectLst/>
                <a:uLnTx/>
                <a:uFillTx/>
                <a:latin typeface="Times New Roman"/>
                <a:ea typeface="Times New Roman"/>
              </a:rPr>
              <a:t>20</a:t>
            </a:r>
            <a:r>
              <a:rPr kumimoji="0" lang="en-US" altLang="zh-CN" sz="1800" b="0" i="0" u="none" strike="noStrike" kern="0" cap="none" spc="20" normalizeH="0" baseline="0" noProof="0" dirty="0" smtClean="0">
                <a:ln>
                  <a:noFill/>
                </a:ln>
                <a:solidFill>
                  <a:srgbClr val="043092"/>
                </a:solidFill>
                <a:effectLst/>
                <a:uLnTx/>
                <a:uFillTx/>
                <a:latin typeface="Times New Roman"/>
                <a:ea typeface="Times New Roman"/>
              </a:rPr>
              <a:t>.</a:t>
            </a:r>
            <a:r>
              <a:rPr kumimoji="0" lang="en-US" altLang="zh-CN" sz="1800" b="0" i="0" u="none" strike="noStrike" kern="0" cap="none" spc="40" normalizeH="0" baseline="0" noProof="0" dirty="0" smtClean="0">
                <a:ln>
                  <a:noFill/>
                </a:ln>
                <a:solidFill>
                  <a:srgbClr val="043092"/>
                </a:solidFill>
                <a:effectLst/>
                <a:uLnTx/>
                <a:uFillTx/>
                <a:latin typeface="Times New Roman"/>
                <a:ea typeface="Times New Roman"/>
              </a:rPr>
              <a:t>000</a:t>
            </a:r>
            <a:r>
              <a:rPr kumimoji="0" lang="en-US" altLang="zh-CN" sz="1800" b="0" i="0" u="none" strike="noStrike" kern="0" cap="none" spc="2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34" normalizeH="0" baseline="0" noProof="0" dirty="0" err="1" smtClean="0">
                <a:ln>
                  <a:noFill/>
                </a:ln>
                <a:solidFill>
                  <a:srgbClr val="043092"/>
                </a:solidFill>
                <a:effectLst/>
                <a:uLnTx/>
                <a:uFillTx/>
                <a:latin typeface="Times New Roman"/>
                <a:ea typeface="Times New Roman"/>
              </a:rPr>
              <a:t>olarak</a:t>
            </a:r>
            <a:r>
              <a:rPr kumimoji="0" lang="en-US" altLang="zh-CN" sz="1800" b="0"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uygulanmaktadır</a:t>
            </a:r>
            <a:r>
              <a:rPr kumimoji="0" lang="en-US" altLang="zh-CN" sz="1800" b="0" i="0" u="none" strike="noStrike" kern="0" cap="none" spc="34" normalizeH="0" baseline="0" noProof="0" dirty="0" smtClean="0">
                <a:ln>
                  <a:noFill/>
                </a:ln>
                <a:solidFill>
                  <a:srgbClr val="043092"/>
                </a:solidFill>
                <a:effectLst/>
                <a:uLnTx/>
                <a:uFillTx/>
                <a:latin typeface="Times New Roman"/>
                <a:ea typeface="Times New Roman"/>
              </a:rPr>
              <a:t>.</a:t>
            </a:r>
          </a:p>
          <a:p>
            <a:pPr marL="0" marR="0" lvl="0" indent="0" algn="just" defTabSz="914400" eaLnBrk="1" fontAlgn="auto" latinLnBrk="0" hangingPunct="1">
              <a:lnSpc>
                <a:spcPts val="16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922908" algn="just"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err="1" smtClean="0">
                <a:ln>
                  <a:noFill/>
                </a:ln>
                <a:solidFill>
                  <a:srgbClr val="043092"/>
                </a:solidFill>
                <a:effectLst/>
                <a:uLnTx/>
                <a:uFillTx/>
                <a:latin typeface="Times New Roman"/>
                <a:ea typeface="Times New Roman"/>
              </a:rPr>
              <a:t>Tavan</a:t>
            </a:r>
            <a:r>
              <a:rPr kumimoji="0" lang="en-US" altLang="zh-CN" sz="1800" b="1" i="0" u="none" strike="noStrike" kern="0" cap="none" spc="-94"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1" i="0" u="none" strike="noStrike" kern="0" cap="none" spc="0" normalizeH="0" baseline="0" noProof="0" dirty="0" err="1" smtClean="0">
                <a:ln>
                  <a:noFill/>
                </a:ln>
                <a:solidFill>
                  <a:srgbClr val="043092"/>
                </a:solidFill>
                <a:effectLst/>
                <a:uLnTx/>
                <a:uFillTx/>
                <a:latin typeface="Times New Roman"/>
                <a:ea typeface="Times New Roman"/>
              </a:rPr>
              <a:t>Vekalet</a:t>
            </a:r>
            <a:r>
              <a:rPr kumimoji="0" lang="en-US" altLang="zh-CN" sz="1800" b="1" i="0" u="none" strike="noStrike" kern="0" cap="none" spc="-94"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1" i="0" u="none" strike="noStrike" kern="0" cap="none" spc="0" normalizeH="0" baseline="0" noProof="0" dirty="0" err="1" smtClean="0">
                <a:ln>
                  <a:noFill/>
                </a:ln>
                <a:solidFill>
                  <a:srgbClr val="043092"/>
                </a:solidFill>
                <a:effectLst/>
                <a:uLnTx/>
                <a:uFillTx/>
                <a:latin typeface="Times New Roman"/>
                <a:ea typeface="Times New Roman"/>
              </a:rPr>
              <a:t>Ücreti</a:t>
            </a:r>
            <a:r>
              <a:rPr kumimoji="0" lang="en-US" altLang="zh-CN" sz="1800" b="1" i="0" u="none" strike="noStrike" kern="0" cap="none" spc="-94"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1" i="0" u="none" strike="noStrike" kern="0" cap="none" spc="0" normalizeH="0" baseline="0" noProof="0" dirty="0" smtClean="0">
                <a:ln>
                  <a:noFill/>
                </a:ln>
                <a:solidFill>
                  <a:srgbClr val="043092"/>
                </a:solidFill>
                <a:effectLst/>
                <a:uLnTx/>
                <a:uFillTx/>
                <a:latin typeface="Times New Roman"/>
                <a:ea typeface="Times New Roman"/>
              </a:rPr>
              <a:t>=</a:t>
            </a:r>
            <a:r>
              <a:rPr kumimoji="0" lang="en-US" altLang="zh-CN" sz="1800" b="1" i="0" u="none" strike="noStrike" kern="0" cap="none" spc="-94"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1" i="0" u="none" strike="noStrike" kern="0" cap="none" spc="0" normalizeH="0" baseline="0" noProof="0" dirty="0" err="1" smtClean="0">
                <a:ln>
                  <a:noFill/>
                </a:ln>
                <a:solidFill>
                  <a:srgbClr val="043092"/>
                </a:solidFill>
                <a:effectLst/>
                <a:uLnTx/>
                <a:uFillTx/>
                <a:latin typeface="Times New Roman"/>
                <a:ea typeface="Times New Roman"/>
              </a:rPr>
              <a:t>Vekalet</a:t>
            </a:r>
            <a:r>
              <a:rPr kumimoji="0" lang="en-US" altLang="zh-CN" sz="1800" b="1" i="0" u="none" strike="noStrike" kern="0" cap="none" spc="-10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1" i="0" u="none" strike="noStrike" kern="0" cap="none" spc="0" normalizeH="0" baseline="0" noProof="0" dirty="0" err="1" smtClean="0">
                <a:ln>
                  <a:noFill/>
                </a:ln>
                <a:solidFill>
                  <a:srgbClr val="043092"/>
                </a:solidFill>
                <a:effectLst/>
                <a:uLnTx/>
                <a:uFillTx/>
                <a:latin typeface="Times New Roman"/>
                <a:ea typeface="Times New Roman"/>
              </a:rPr>
              <a:t>Ücreti</a:t>
            </a:r>
            <a:r>
              <a:rPr kumimoji="0" lang="en-US" altLang="zh-CN" sz="1800" b="1" i="0" u="none" strike="noStrike" kern="0" cap="none" spc="-94"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1" i="0" u="none" strike="noStrike" kern="0" cap="none" spc="0" normalizeH="0" baseline="0" noProof="0" dirty="0" err="1" smtClean="0">
                <a:ln>
                  <a:noFill/>
                </a:ln>
                <a:solidFill>
                  <a:srgbClr val="043092"/>
                </a:solidFill>
                <a:effectLst/>
                <a:uLnTx/>
                <a:uFillTx/>
                <a:latin typeface="Times New Roman"/>
                <a:ea typeface="Times New Roman"/>
              </a:rPr>
              <a:t>Göstergesi</a:t>
            </a:r>
            <a:r>
              <a:rPr kumimoji="0" lang="en-US" altLang="zh-CN" sz="1800" b="1" i="0" u="none" strike="noStrike" kern="0" cap="none" spc="-94"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1" i="0" u="none" strike="noStrike" kern="0" cap="none" spc="0" normalizeH="0" baseline="0" noProof="0" dirty="0" smtClean="0">
                <a:ln>
                  <a:noFill/>
                </a:ln>
                <a:solidFill>
                  <a:srgbClr val="043092"/>
                </a:solidFill>
                <a:effectLst/>
                <a:uLnTx/>
                <a:uFillTx/>
                <a:latin typeface="Times New Roman"/>
                <a:ea typeface="Times New Roman"/>
              </a:rPr>
              <a:t>X</a:t>
            </a:r>
            <a:r>
              <a:rPr kumimoji="0" lang="en-US" altLang="zh-CN" sz="1800" b="1" i="0" u="none" strike="noStrike" kern="0" cap="none" spc="-94"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1" i="0" u="none" strike="noStrike" kern="0" cap="none" spc="0" normalizeH="0" baseline="0" noProof="0" dirty="0" err="1" smtClean="0">
                <a:ln>
                  <a:noFill/>
                </a:ln>
                <a:solidFill>
                  <a:srgbClr val="043092"/>
                </a:solidFill>
                <a:effectLst/>
                <a:uLnTx/>
                <a:uFillTx/>
                <a:latin typeface="Times New Roman"/>
                <a:ea typeface="Times New Roman"/>
              </a:rPr>
              <a:t>Aylık</a:t>
            </a:r>
            <a:r>
              <a:rPr kumimoji="0" lang="en-US" altLang="zh-CN" sz="1800" b="1" i="0" u="none" strike="noStrike" kern="0" cap="none" spc="-104"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1" i="0" u="none" strike="noStrike" kern="0" cap="none" spc="0" normalizeH="0" baseline="0" noProof="0" dirty="0" err="1" smtClean="0">
                <a:ln>
                  <a:noFill/>
                </a:ln>
                <a:solidFill>
                  <a:srgbClr val="043092"/>
                </a:solidFill>
                <a:effectLst/>
                <a:uLnTx/>
                <a:uFillTx/>
                <a:latin typeface="Times New Roman"/>
                <a:ea typeface="Times New Roman"/>
              </a:rPr>
              <a:t>Katsayı</a:t>
            </a:r>
            <a:endParaRPr kumimoji="0" lang="en-US" altLang="zh-CN" sz="1800" b="1" i="0" u="none" strike="noStrike" kern="0" cap="none" spc="0" normalizeH="0" baseline="0" noProof="0" dirty="0" smtClean="0">
              <a:ln>
                <a:noFill/>
              </a:ln>
              <a:solidFill>
                <a:srgbClr val="043092"/>
              </a:solidFill>
              <a:effectLst/>
              <a:uLnTx/>
              <a:uFillTx/>
              <a:latin typeface="Times New Roman"/>
              <a:ea typeface="Times New Roman"/>
            </a:endParaRPr>
          </a:p>
          <a:p>
            <a:pPr marL="0" marR="0" lvl="0" indent="0" algn="just" defTabSz="914400" eaLnBrk="1" fontAlgn="auto" latinLnBrk="0" hangingPunct="1">
              <a:lnSpc>
                <a:spcPts val="1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algn="just" defTabSz="914400" eaLnBrk="1" fontAlgn="auto" latinLnBrk="0" hangingPunct="1">
              <a:lnSpc>
                <a:spcPts val="1975"/>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algn="just" defTabSz="914400" eaLnBrk="1" fontAlgn="auto" latinLnBrk="0" hangingPunct="0">
              <a:lnSpc>
                <a:spcPct val="107500"/>
              </a:lnSpc>
              <a:spcBef>
                <a:spcPts val="0"/>
              </a:spcBef>
              <a:spcAft>
                <a:spcPts val="0"/>
              </a:spcAft>
              <a:buClrTx/>
              <a:buSzTx/>
              <a:buFontTx/>
              <a:buNone/>
              <a:tabLst/>
              <a:defRPr/>
            </a:pPr>
            <a:r>
              <a:rPr kumimoji="0" lang="en-US" altLang="zh-CN" sz="1900" b="1" i="0" u="none" strike="noStrike" kern="0" cap="none" spc="0" normalizeH="0" baseline="0" noProof="0" dirty="0" smtClean="0">
                <a:ln>
                  <a:noFill/>
                </a:ln>
                <a:solidFill>
                  <a:srgbClr val="043092"/>
                </a:solidFill>
                <a:effectLst/>
                <a:uLnTx/>
                <a:uFillTx/>
                <a:latin typeface="Times New Roman"/>
                <a:ea typeface="Times New Roman"/>
              </a:rPr>
              <a:t>1</a:t>
            </a:r>
            <a:r>
              <a:rPr kumimoji="0" lang="tr-TR" altLang="zh-CN" sz="1900" b="1" i="0" u="none" strike="noStrike" kern="0" cap="none" spc="0" normalizeH="0" baseline="0" noProof="0" dirty="0" smtClean="0">
                <a:ln>
                  <a:noFill/>
                </a:ln>
                <a:solidFill>
                  <a:srgbClr val="043092"/>
                </a:solidFill>
                <a:effectLst/>
                <a:uLnTx/>
                <a:uFillTx/>
                <a:latin typeface="Times New Roman"/>
                <a:ea typeface="Times New Roman"/>
              </a:rPr>
              <a:t>5</a:t>
            </a:r>
            <a:r>
              <a:rPr kumimoji="0" lang="en-US" altLang="zh-CN" sz="1900" b="1" i="0" u="none" strike="noStrike" kern="0" cap="none" spc="0" normalizeH="0" baseline="0" noProof="0" dirty="0" smtClean="0">
                <a:ln>
                  <a:noFill/>
                </a:ln>
                <a:solidFill>
                  <a:srgbClr val="043092"/>
                </a:solidFill>
                <a:effectLst/>
                <a:uLnTx/>
                <a:uFillTx/>
                <a:latin typeface="Times New Roman"/>
                <a:ea typeface="Times New Roman"/>
              </a:rPr>
              <a:t>-</a:t>
            </a:r>
            <a:r>
              <a:rPr kumimoji="0" lang="en-US" altLang="zh-CN" sz="1900" b="1" i="0" u="none" strike="noStrike" kern="0" cap="none" spc="8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900" b="1" i="0" u="none" strike="noStrike" kern="0" cap="none" spc="0" normalizeH="0" baseline="0" noProof="0" dirty="0" err="1" smtClean="0">
                <a:ln>
                  <a:noFill/>
                </a:ln>
                <a:solidFill>
                  <a:srgbClr val="043092"/>
                </a:solidFill>
                <a:effectLst/>
                <a:uLnTx/>
                <a:uFillTx/>
                <a:latin typeface="Times New Roman"/>
                <a:ea typeface="Times New Roman"/>
              </a:rPr>
              <a:t>Toplu</a:t>
            </a:r>
            <a:r>
              <a:rPr kumimoji="0" lang="en-US" altLang="zh-CN" sz="1900" b="1" i="0" u="none" strike="noStrike" kern="0" cap="none" spc="89"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900" b="1" i="0" u="none" strike="noStrike" kern="0" cap="none" spc="0" normalizeH="0" baseline="0" noProof="0" dirty="0" err="1" smtClean="0">
                <a:ln>
                  <a:noFill/>
                </a:ln>
                <a:solidFill>
                  <a:srgbClr val="043092"/>
                </a:solidFill>
                <a:effectLst/>
                <a:uLnTx/>
                <a:uFillTx/>
                <a:latin typeface="Times New Roman"/>
                <a:ea typeface="Times New Roman"/>
              </a:rPr>
              <a:t>Sözleşme</a:t>
            </a:r>
            <a:r>
              <a:rPr kumimoji="0" lang="en-US" altLang="zh-CN" sz="1900" b="1" i="0" u="none" strike="noStrike" kern="0" cap="none" spc="89"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900" b="1" i="0" u="none" strike="noStrike" kern="0" cap="none" spc="0" normalizeH="0" baseline="0" noProof="0" dirty="0" err="1" smtClean="0">
                <a:ln>
                  <a:noFill/>
                </a:ln>
                <a:solidFill>
                  <a:srgbClr val="043092"/>
                </a:solidFill>
                <a:effectLst/>
                <a:uLnTx/>
                <a:uFillTx/>
                <a:latin typeface="Times New Roman"/>
                <a:ea typeface="Times New Roman"/>
              </a:rPr>
              <a:t>İkramiyesi</a:t>
            </a:r>
            <a:r>
              <a:rPr kumimoji="0" lang="en-US" altLang="zh-CN" sz="1900" b="1" i="0" u="none" strike="noStrike" kern="0" cap="none" spc="0" normalizeH="0" baseline="0" noProof="0" dirty="0" smtClean="0">
                <a:ln>
                  <a:noFill/>
                </a:ln>
                <a:solidFill>
                  <a:srgbClr val="043092"/>
                </a:solidFill>
                <a:effectLst/>
                <a:uLnTx/>
                <a:uFillTx/>
                <a:latin typeface="Times New Roman"/>
                <a:ea typeface="Times New Roman"/>
              </a:rPr>
              <a:t>:</a:t>
            </a:r>
            <a:r>
              <a:rPr kumimoji="0" lang="en-US" altLang="zh-CN" sz="1900" b="1" i="0" u="none" strike="noStrike" kern="0" cap="none" spc="8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smtClean="0">
                <a:ln>
                  <a:noFill/>
                </a:ln>
                <a:solidFill>
                  <a:srgbClr val="043092"/>
                </a:solidFill>
                <a:effectLst/>
                <a:uLnTx/>
                <a:uFillTx/>
                <a:latin typeface="Times New Roman"/>
                <a:ea typeface="Times New Roman"/>
              </a:rPr>
              <a:t>375</a:t>
            </a:r>
            <a:r>
              <a:rPr kumimoji="0" lang="en-US" altLang="zh-CN" sz="1800" b="0" i="0" u="none" strike="noStrike" kern="0" cap="none" spc="8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Sayılı</a:t>
            </a:r>
            <a:r>
              <a:rPr kumimoji="0" lang="en-US" altLang="zh-CN" sz="1800" b="0" i="0" u="none" strike="noStrike" kern="0" cap="none" spc="8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KHK’nın</a:t>
            </a:r>
            <a:r>
              <a:rPr kumimoji="0" lang="en-US" altLang="zh-CN" sz="1800" b="0" i="0" u="none" strike="noStrike" kern="0" cap="none" spc="8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Ek</a:t>
            </a:r>
            <a:r>
              <a:rPr kumimoji="0" lang="en-US" altLang="zh-CN" sz="1800" b="0" i="0" u="none" strike="noStrike" kern="0" cap="none" spc="8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smtClean="0">
                <a:ln>
                  <a:noFill/>
                </a:ln>
                <a:solidFill>
                  <a:srgbClr val="043092"/>
                </a:solidFill>
                <a:effectLst/>
                <a:uLnTx/>
                <a:uFillTx/>
                <a:latin typeface="Times New Roman"/>
                <a:ea typeface="Times New Roman"/>
              </a:rPr>
              <a:t>4’üncü</a:t>
            </a:r>
            <a:r>
              <a:rPr kumimoji="0" lang="en-US" altLang="zh-CN" sz="1800" b="0" i="0" u="none" strike="noStrike" kern="0" cap="none" spc="8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maddesinde</a:t>
            </a:r>
            <a:r>
              <a:rPr kumimoji="0" lang="en-US" altLang="zh-CN" sz="1800" b="0"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44" normalizeH="0" baseline="0" noProof="0" dirty="0" err="1" smtClean="0">
                <a:ln>
                  <a:noFill/>
                </a:ln>
                <a:solidFill>
                  <a:srgbClr val="043092"/>
                </a:solidFill>
                <a:effectLst/>
                <a:uLnTx/>
                <a:uFillTx/>
                <a:latin typeface="Times New Roman"/>
                <a:ea typeface="Times New Roman"/>
              </a:rPr>
              <a:t>düzenlenmiş</a:t>
            </a:r>
            <a:r>
              <a:rPr kumimoji="0" lang="en-US" altLang="zh-CN" sz="1800" b="0" i="0" u="none" strike="noStrike" kern="0" cap="none" spc="2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50" normalizeH="0" baseline="0" noProof="0" dirty="0" err="1" smtClean="0">
                <a:ln>
                  <a:noFill/>
                </a:ln>
                <a:solidFill>
                  <a:srgbClr val="043092"/>
                </a:solidFill>
                <a:effectLst/>
                <a:uLnTx/>
                <a:uFillTx/>
                <a:latin typeface="Times New Roman"/>
                <a:ea typeface="Times New Roman"/>
              </a:rPr>
              <a:t>olup</a:t>
            </a:r>
            <a:r>
              <a:rPr kumimoji="0" lang="en-US" altLang="zh-CN" sz="1800" b="0" i="0" u="none" strike="noStrike" kern="0" cap="none" spc="50" normalizeH="0" baseline="0" noProof="0" dirty="0" smtClean="0">
                <a:ln>
                  <a:noFill/>
                </a:ln>
                <a:solidFill>
                  <a:srgbClr val="043092"/>
                </a:solidFill>
                <a:effectLst/>
                <a:uLnTx/>
                <a:uFillTx/>
                <a:latin typeface="Times New Roman"/>
                <a:ea typeface="Times New Roman"/>
              </a:rPr>
              <a:t>,</a:t>
            </a:r>
            <a:r>
              <a:rPr kumimoji="0" lang="en-US" altLang="zh-CN" sz="1800" b="0" i="0" u="none" strike="noStrike" kern="0" cap="none" spc="2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69" normalizeH="0" baseline="0" noProof="0" dirty="0" smtClean="0">
                <a:ln>
                  <a:noFill/>
                </a:ln>
                <a:solidFill>
                  <a:srgbClr val="043092"/>
                </a:solidFill>
                <a:effectLst/>
                <a:uLnTx/>
                <a:uFillTx/>
                <a:latin typeface="Times New Roman"/>
                <a:ea typeface="Times New Roman"/>
              </a:rPr>
              <a:t>6</a:t>
            </a:r>
            <a:r>
              <a:rPr kumimoji="0" lang="en-US" altLang="zh-CN" sz="1800" b="0" i="0" u="none" strike="noStrike" kern="0" cap="none" spc="25" normalizeH="0" baseline="0" noProof="0" dirty="0" smtClean="0">
                <a:ln>
                  <a:noFill/>
                </a:ln>
                <a:solidFill>
                  <a:srgbClr val="043092"/>
                </a:solidFill>
                <a:effectLst/>
                <a:uLnTx/>
                <a:uFillTx/>
                <a:latin typeface="Times New Roman"/>
                <a:ea typeface="Times New Roman"/>
              </a:rPr>
              <a:t>.</a:t>
            </a:r>
            <a:r>
              <a:rPr kumimoji="0" lang="en-US" altLang="zh-CN" sz="1800" b="0" i="0" u="none" strike="noStrike" kern="0" cap="none" spc="3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60" normalizeH="0" baseline="0" noProof="0" dirty="0" err="1" smtClean="0">
                <a:ln>
                  <a:noFill/>
                </a:ln>
                <a:solidFill>
                  <a:srgbClr val="043092"/>
                </a:solidFill>
                <a:effectLst/>
                <a:uLnTx/>
                <a:uFillTx/>
                <a:latin typeface="Times New Roman"/>
                <a:ea typeface="Times New Roman"/>
              </a:rPr>
              <a:t>Dönem</a:t>
            </a:r>
            <a:r>
              <a:rPr kumimoji="0" lang="en-US" altLang="zh-CN" sz="1800" b="0" i="0" u="none" strike="noStrike" kern="0" cap="none" spc="2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55" normalizeH="0" baseline="0" noProof="0" dirty="0" err="1" smtClean="0">
                <a:ln>
                  <a:noFill/>
                </a:ln>
                <a:solidFill>
                  <a:srgbClr val="043092"/>
                </a:solidFill>
                <a:effectLst/>
                <a:uLnTx/>
                <a:uFillTx/>
                <a:latin typeface="Times New Roman"/>
                <a:ea typeface="Times New Roman"/>
              </a:rPr>
              <a:t>Toplu</a:t>
            </a:r>
            <a:r>
              <a:rPr kumimoji="0" lang="en-US" altLang="zh-CN" sz="1800" b="0" i="0" u="none" strike="noStrike" kern="0" cap="none" spc="3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50" normalizeH="0" baseline="0" noProof="0" dirty="0" err="1" smtClean="0">
                <a:ln>
                  <a:noFill/>
                </a:ln>
                <a:solidFill>
                  <a:srgbClr val="043092"/>
                </a:solidFill>
                <a:effectLst/>
                <a:uLnTx/>
                <a:uFillTx/>
                <a:latin typeface="Times New Roman"/>
                <a:ea typeface="Times New Roman"/>
              </a:rPr>
              <a:t>Sözleşme</a:t>
            </a:r>
            <a:r>
              <a:rPr kumimoji="0" lang="en-US" altLang="zh-CN" sz="1800" b="0" i="0" u="none" strike="noStrike" kern="0" cap="none" spc="2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50" normalizeH="0" baseline="0" noProof="0" dirty="0" err="1" smtClean="0">
                <a:ln>
                  <a:noFill/>
                </a:ln>
                <a:solidFill>
                  <a:srgbClr val="043092"/>
                </a:solidFill>
                <a:effectLst/>
                <a:uLnTx/>
                <a:uFillTx/>
                <a:latin typeface="Times New Roman"/>
                <a:ea typeface="Times New Roman"/>
              </a:rPr>
              <a:t>Hükümleri</a:t>
            </a:r>
            <a:r>
              <a:rPr kumimoji="0" lang="en-US" altLang="zh-CN" sz="1800" b="0" i="0" u="none" strike="noStrike" kern="0" cap="none" spc="3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44" normalizeH="0" baseline="0" noProof="0" dirty="0" err="1" smtClean="0">
                <a:ln>
                  <a:noFill/>
                </a:ln>
                <a:solidFill>
                  <a:srgbClr val="043092"/>
                </a:solidFill>
                <a:effectLst/>
                <a:uLnTx/>
                <a:uFillTx/>
                <a:latin typeface="Times New Roman"/>
                <a:ea typeface="Times New Roman"/>
              </a:rPr>
              <a:t>uyarınca</a:t>
            </a:r>
            <a:r>
              <a:rPr kumimoji="0" lang="en-US" altLang="zh-CN" sz="1800" b="0" i="0" u="none" strike="noStrike" kern="0" cap="none" spc="2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50" normalizeH="0" baseline="0" noProof="0" dirty="0" err="1" smtClean="0">
                <a:ln>
                  <a:noFill/>
                </a:ln>
                <a:solidFill>
                  <a:srgbClr val="043092"/>
                </a:solidFill>
                <a:effectLst/>
                <a:uLnTx/>
                <a:uFillTx/>
                <a:latin typeface="Times New Roman"/>
                <a:ea typeface="Times New Roman"/>
              </a:rPr>
              <a:t>gösterge</a:t>
            </a:r>
            <a:r>
              <a:rPr kumimoji="0" lang="en-US" altLang="zh-CN" sz="1800" b="0" i="0" u="none" strike="noStrike" kern="0" cap="none" spc="2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50" normalizeH="0" baseline="0" noProof="0" dirty="0" err="1" smtClean="0">
                <a:ln>
                  <a:noFill/>
                </a:ln>
                <a:solidFill>
                  <a:srgbClr val="043092"/>
                </a:solidFill>
                <a:effectLst/>
                <a:uLnTx/>
                <a:uFillTx/>
                <a:latin typeface="Times New Roman"/>
                <a:ea typeface="Times New Roman"/>
              </a:rPr>
              <a:t>rakamı</a:t>
            </a:r>
            <a:r>
              <a:rPr kumimoji="0" lang="en-US" altLang="zh-CN" sz="1800" b="0"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güncellenmiştir</a:t>
            </a:r>
            <a:r>
              <a:rPr kumimoji="0" lang="en-US" altLang="zh-CN" sz="1800" b="0" i="0" u="none" strike="noStrike" kern="0" cap="none" spc="0" normalizeH="0" baseline="0" noProof="0" dirty="0" smtClean="0">
                <a:ln>
                  <a:noFill/>
                </a:ln>
                <a:solidFill>
                  <a:srgbClr val="043092"/>
                </a:solidFill>
                <a:effectLst/>
                <a:uLnTx/>
                <a:uFillTx/>
                <a:latin typeface="Times New Roman"/>
                <a:ea typeface="Times New Roman"/>
              </a:rPr>
              <a:t>.</a:t>
            </a:r>
            <a:r>
              <a:rPr kumimoji="0" lang="en-US" altLang="zh-CN" sz="1800" b="0" i="0" u="none" strike="noStrike" kern="0" cap="none" spc="12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smtClean="0">
                <a:ln>
                  <a:noFill/>
                </a:ln>
                <a:solidFill>
                  <a:srgbClr val="043092"/>
                </a:solidFill>
                <a:effectLst/>
                <a:uLnTx/>
                <a:uFillTx/>
                <a:latin typeface="Times New Roman"/>
                <a:ea typeface="Times New Roman"/>
              </a:rPr>
              <a:t>Buna</a:t>
            </a:r>
            <a:r>
              <a:rPr kumimoji="0" lang="en-US" altLang="zh-CN" sz="1800" b="0" i="0" u="none" strike="noStrike" kern="0" cap="none" spc="12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göre</a:t>
            </a:r>
            <a:r>
              <a:rPr kumimoji="0" lang="en-US" altLang="zh-CN" sz="1800" b="0" i="0" u="none" strike="noStrike" kern="0" cap="none" spc="12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kamu</a:t>
            </a:r>
            <a:r>
              <a:rPr kumimoji="0" lang="en-US" altLang="zh-CN" sz="1800" b="0" i="0" u="none" strike="noStrike" kern="0" cap="none" spc="12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görevlileri</a:t>
            </a:r>
            <a:r>
              <a:rPr kumimoji="0" lang="en-US" altLang="zh-CN" sz="1800" b="0" i="0" u="none" strike="noStrike" kern="0" cap="none" spc="12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sendikalarına</a:t>
            </a:r>
            <a:r>
              <a:rPr kumimoji="0" lang="en-US" altLang="zh-CN" sz="1800" b="0" i="0" u="none" strike="noStrike" kern="0" cap="none" spc="12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üye</a:t>
            </a:r>
            <a:r>
              <a:rPr kumimoji="0" lang="en-US" altLang="zh-CN" sz="1800" b="0" i="0" u="none" strike="noStrike" kern="0" cap="none" spc="12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olup</a:t>
            </a:r>
            <a:r>
              <a:rPr kumimoji="0" lang="en-US" altLang="zh-CN" sz="1800" b="0" i="0" u="none" strike="noStrike" kern="0" cap="none" spc="0" normalizeH="0" baseline="0" noProof="0" dirty="0" smtClean="0">
                <a:ln>
                  <a:noFill/>
                </a:ln>
                <a:solidFill>
                  <a:srgbClr val="043092"/>
                </a:solidFill>
                <a:effectLst/>
                <a:uLnTx/>
                <a:uFillTx/>
                <a:latin typeface="Times New Roman"/>
                <a:ea typeface="Times New Roman"/>
              </a:rPr>
              <a:t>,</a:t>
            </a:r>
            <a:r>
              <a:rPr kumimoji="0" lang="en-US" altLang="zh-CN" sz="1800" b="0" i="0" u="none" strike="noStrike" kern="0" cap="none" spc="12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aylık</a:t>
            </a:r>
            <a:r>
              <a:rPr kumimoji="0" lang="en-US" altLang="zh-CN" sz="1800" b="0" i="0" u="none" strike="noStrike" kern="0" cap="none" spc="12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veya</a:t>
            </a:r>
            <a:r>
              <a:rPr kumimoji="0" lang="en-US" altLang="zh-CN" sz="1800" b="0"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40" normalizeH="0" baseline="0" noProof="0" dirty="0" err="1" smtClean="0">
                <a:ln>
                  <a:noFill/>
                </a:ln>
                <a:solidFill>
                  <a:srgbClr val="043092"/>
                </a:solidFill>
                <a:effectLst/>
                <a:uLnTx/>
                <a:uFillTx/>
                <a:latin typeface="Times New Roman"/>
                <a:ea typeface="Times New Roman"/>
              </a:rPr>
              <a:t>ücretinden</a:t>
            </a:r>
            <a:r>
              <a:rPr kumimoji="0" lang="en-US" altLang="zh-CN" sz="1800" b="0" i="0" u="none" strike="noStrike" kern="0" cap="none" spc="2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50" normalizeH="0" baseline="0" noProof="0" dirty="0" err="1" smtClean="0">
                <a:ln>
                  <a:noFill/>
                </a:ln>
                <a:solidFill>
                  <a:srgbClr val="043092"/>
                </a:solidFill>
                <a:effectLst/>
                <a:uLnTx/>
                <a:uFillTx/>
                <a:latin typeface="Times New Roman"/>
                <a:ea typeface="Times New Roman"/>
              </a:rPr>
              <a:t>üyelik</a:t>
            </a:r>
            <a:r>
              <a:rPr kumimoji="0" lang="en-US" altLang="zh-CN" sz="1800" b="0" i="0" u="none" strike="noStrike" kern="0" cap="none" spc="3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40" normalizeH="0" baseline="0" noProof="0" dirty="0" err="1" smtClean="0">
                <a:ln>
                  <a:noFill/>
                </a:ln>
                <a:solidFill>
                  <a:srgbClr val="043092"/>
                </a:solidFill>
                <a:effectLst/>
                <a:uLnTx/>
                <a:uFillTx/>
                <a:latin typeface="Times New Roman"/>
                <a:ea typeface="Times New Roman"/>
              </a:rPr>
              <a:t>ödentisi</a:t>
            </a:r>
            <a:r>
              <a:rPr kumimoji="0" lang="en-US" altLang="zh-CN" sz="1800" b="0" i="0" u="none" strike="noStrike" kern="0" cap="none" spc="3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44" normalizeH="0" baseline="0" noProof="0" dirty="0" err="1" smtClean="0">
                <a:ln>
                  <a:noFill/>
                </a:ln>
                <a:solidFill>
                  <a:srgbClr val="043092"/>
                </a:solidFill>
                <a:effectLst/>
                <a:uLnTx/>
                <a:uFillTx/>
                <a:latin typeface="Times New Roman"/>
                <a:ea typeface="Times New Roman"/>
              </a:rPr>
              <a:t>kesilen</a:t>
            </a:r>
            <a:r>
              <a:rPr kumimoji="0" lang="en-US" altLang="zh-CN" sz="1800" b="0" i="0" u="none" strike="noStrike" kern="0" cap="none" spc="2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60" normalizeH="0" baseline="0" noProof="0" dirty="0" err="1" smtClean="0">
                <a:ln>
                  <a:noFill/>
                </a:ln>
                <a:solidFill>
                  <a:srgbClr val="043092"/>
                </a:solidFill>
                <a:effectLst/>
                <a:uLnTx/>
                <a:uFillTx/>
                <a:latin typeface="Times New Roman"/>
                <a:ea typeface="Times New Roman"/>
              </a:rPr>
              <a:t>kamu</a:t>
            </a:r>
            <a:r>
              <a:rPr kumimoji="0" lang="en-US" altLang="zh-CN" sz="1800" b="0" i="0" u="none" strike="noStrike" kern="0" cap="none" spc="3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40" normalizeH="0" baseline="0" noProof="0" dirty="0" err="1" smtClean="0">
                <a:ln>
                  <a:noFill/>
                </a:ln>
                <a:solidFill>
                  <a:srgbClr val="043092"/>
                </a:solidFill>
                <a:effectLst/>
                <a:uLnTx/>
                <a:uFillTx/>
                <a:latin typeface="Times New Roman"/>
                <a:ea typeface="Times New Roman"/>
              </a:rPr>
              <a:t>görevlilerine</a:t>
            </a:r>
            <a:r>
              <a:rPr kumimoji="0" lang="en-US" altLang="zh-CN" sz="1800" b="0" i="0" u="none" strike="noStrike" kern="0" cap="none" spc="3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50" normalizeH="0" baseline="0" noProof="0" dirty="0" err="1" smtClean="0">
                <a:ln>
                  <a:noFill/>
                </a:ln>
                <a:solidFill>
                  <a:srgbClr val="043092"/>
                </a:solidFill>
                <a:effectLst/>
                <a:uLnTx/>
                <a:uFillTx/>
                <a:latin typeface="Times New Roman"/>
                <a:ea typeface="Times New Roman"/>
              </a:rPr>
              <a:t>ocak</a:t>
            </a:r>
            <a:r>
              <a:rPr kumimoji="0" lang="en-US" altLang="zh-CN" sz="1800" b="0" i="0" u="none" strike="noStrike" kern="0" cap="none" spc="50" normalizeH="0" baseline="0" noProof="0" dirty="0" smtClean="0">
                <a:ln>
                  <a:noFill/>
                </a:ln>
                <a:solidFill>
                  <a:srgbClr val="043092"/>
                </a:solidFill>
                <a:effectLst/>
                <a:uLnTx/>
                <a:uFillTx/>
                <a:latin typeface="Times New Roman"/>
                <a:ea typeface="Times New Roman"/>
              </a:rPr>
              <a:t>,</a:t>
            </a:r>
            <a:r>
              <a:rPr kumimoji="0" lang="en-US" altLang="zh-CN" sz="1800" b="0" i="0" u="none" strike="noStrike" kern="0" cap="none" spc="2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40" normalizeH="0" baseline="0" noProof="0" dirty="0" err="1" smtClean="0">
                <a:ln>
                  <a:noFill/>
                </a:ln>
                <a:solidFill>
                  <a:srgbClr val="043092"/>
                </a:solidFill>
                <a:effectLst/>
                <a:uLnTx/>
                <a:uFillTx/>
                <a:latin typeface="Times New Roman"/>
                <a:ea typeface="Times New Roman"/>
              </a:rPr>
              <a:t>nisan</a:t>
            </a:r>
            <a:r>
              <a:rPr kumimoji="0" lang="en-US" altLang="zh-CN" sz="1800" b="0" i="0" u="none" strike="noStrike" kern="0" cap="none" spc="40" normalizeH="0" baseline="0" noProof="0" dirty="0" smtClean="0">
                <a:ln>
                  <a:noFill/>
                </a:ln>
                <a:solidFill>
                  <a:srgbClr val="043092"/>
                </a:solidFill>
                <a:effectLst/>
                <a:uLnTx/>
                <a:uFillTx/>
                <a:latin typeface="Times New Roman"/>
                <a:ea typeface="Times New Roman"/>
              </a:rPr>
              <a:t>,</a:t>
            </a:r>
            <a:r>
              <a:rPr kumimoji="0" lang="en-US" altLang="zh-CN" sz="1800" b="0" i="0" u="none" strike="noStrike" kern="0" cap="none" spc="3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55" normalizeH="0" baseline="0" noProof="0" dirty="0" err="1" smtClean="0">
                <a:ln>
                  <a:noFill/>
                </a:ln>
                <a:solidFill>
                  <a:srgbClr val="043092"/>
                </a:solidFill>
                <a:effectLst/>
                <a:uLnTx/>
                <a:uFillTx/>
                <a:latin typeface="Times New Roman"/>
                <a:ea typeface="Times New Roman"/>
              </a:rPr>
              <a:t>temmuz</a:t>
            </a:r>
            <a:r>
              <a:rPr kumimoji="0" lang="en-US" altLang="zh-CN" sz="1800" b="0" i="0" u="none" strike="noStrike" kern="0" cap="none" spc="3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60" normalizeH="0" baseline="0" noProof="0" dirty="0" err="1" smtClean="0">
                <a:ln>
                  <a:noFill/>
                </a:ln>
                <a:solidFill>
                  <a:srgbClr val="043092"/>
                </a:solidFill>
                <a:effectLst/>
                <a:uLnTx/>
                <a:uFillTx/>
                <a:latin typeface="Times New Roman"/>
                <a:ea typeface="Times New Roman"/>
              </a:rPr>
              <a:t>ve</a:t>
            </a:r>
            <a:r>
              <a:rPr kumimoji="0" lang="en-US" altLang="zh-CN" sz="1800" b="0" i="0" u="none" strike="noStrike" kern="0" cap="none" spc="2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50" normalizeH="0" baseline="0" noProof="0" dirty="0" err="1" smtClean="0">
                <a:ln>
                  <a:noFill/>
                </a:ln>
                <a:solidFill>
                  <a:srgbClr val="043092"/>
                </a:solidFill>
                <a:effectLst/>
                <a:uLnTx/>
                <a:uFillTx/>
                <a:latin typeface="Times New Roman"/>
                <a:ea typeface="Times New Roman"/>
              </a:rPr>
              <a:t>ekim</a:t>
            </a:r>
            <a:r>
              <a:rPr kumimoji="0" lang="en-US" altLang="zh-CN" sz="1800" b="0"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aylarında</a:t>
            </a:r>
            <a:r>
              <a:rPr kumimoji="0" lang="en-US" altLang="zh-CN" sz="1800" b="0" i="0" u="none" strike="noStrike" kern="0" cap="none" spc="94"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aylık</a:t>
            </a:r>
            <a:r>
              <a:rPr kumimoji="0" lang="en-US" altLang="zh-CN" sz="1800" b="0" i="0" u="none" strike="noStrike" kern="0" cap="none" spc="94"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veya</a:t>
            </a:r>
            <a:r>
              <a:rPr kumimoji="0" lang="en-US" altLang="zh-CN" sz="1800" b="0" i="0" u="none" strike="noStrike" kern="0" cap="none" spc="10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ücretleri</a:t>
            </a:r>
            <a:r>
              <a:rPr kumimoji="0" lang="en-US" altLang="zh-CN" sz="1800" b="0" i="0" u="none" strike="noStrike" kern="0" cap="none" spc="94"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ile</a:t>
            </a:r>
            <a:r>
              <a:rPr kumimoji="0" lang="en-US" altLang="zh-CN" sz="1800" b="0" i="0" u="none" strike="noStrike" kern="0" cap="none" spc="94"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birlikte</a:t>
            </a:r>
            <a:r>
              <a:rPr kumimoji="0" lang="en-US" altLang="zh-CN" sz="1800" b="0" i="0" u="none" strike="noStrike" kern="0" cap="none" spc="10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smtClean="0">
                <a:ln>
                  <a:noFill/>
                </a:ln>
                <a:solidFill>
                  <a:srgbClr val="043092"/>
                </a:solidFill>
                <a:effectLst/>
                <a:uLnTx/>
                <a:uFillTx/>
                <a:latin typeface="Times New Roman"/>
                <a:ea typeface="Times New Roman"/>
              </a:rPr>
              <a:t>2119</a:t>
            </a:r>
            <a:r>
              <a:rPr kumimoji="0" lang="en-US" altLang="zh-CN" sz="1800" b="0" i="0" u="none" strike="noStrike" kern="0" cap="none" spc="94"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gösterge</a:t>
            </a:r>
            <a:r>
              <a:rPr kumimoji="0" lang="en-US" altLang="zh-CN" sz="1800" b="0" i="0" u="none" strike="noStrike" kern="0" cap="none" spc="94"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rakamının</a:t>
            </a:r>
            <a:r>
              <a:rPr kumimoji="0" lang="en-US" altLang="zh-CN" sz="1800" b="0" i="0" u="none" strike="noStrike" kern="0" cap="none" spc="10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memur</a:t>
            </a:r>
            <a:r>
              <a:rPr kumimoji="0" lang="en-US" altLang="zh-CN" sz="1800" b="0" i="0" u="none" strike="noStrike" kern="0" cap="none" spc="94"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aylık</a:t>
            </a:r>
            <a:r>
              <a:rPr kumimoji="0" lang="en-US" altLang="zh-CN" sz="1800" b="0"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katsayısıyla</a:t>
            </a:r>
            <a:r>
              <a:rPr kumimoji="0" lang="en-US" altLang="zh-CN" sz="1800" b="0" i="0" u="none" strike="noStrike" kern="0" cap="none" spc="10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çarpımı</a:t>
            </a:r>
            <a:r>
              <a:rPr kumimoji="0" lang="en-US" altLang="zh-CN" sz="1800" b="0" i="0" u="none" strike="noStrike" kern="0" cap="none" spc="104"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sonucu</a:t>
            </a:r>
            <a:r>
              <a:rPr kumimoji="0" lang="en-US" altLang="zh-CN" sz="1800" b="0" i="0" u="none" strike="noStrike" kern="0" cap="none" spc="104"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bulunacak</a:t>
            </a:r>
            <a:r>
              <a:rPr kumimoji="0" lang="en-US" altLang="zh-CN" sz="1800" b="0" i="0" u="none" strike="noStrike" kern="0" cap="none" spc="104"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tutarda</a:t>
            </a:r>
            <a:r>
              <a:rPr kumimoji="0" lang="en-US" altLang="zh-CN" sz="1800" b="0" i="0" u="none" strike="noStrike" kern="0" cap="none" spc="104"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toplu</a:t>
            </a:r>
            <a:r>
              <a:rPr kumimoji="0" lang="en-US" altLang="zh-CN" sz="1800" b="0" i="0" u="none" strike="noStrike" kern="0" cap="none" spc="104"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sözleşme</a:t>
            </a:r>
            <a:r>
              <a:rPr kumimoji="0" lang="en-US" altLang="zh-CN" sz="1800" b="0" i="0" u="none" strike="noStrike" kern="0" cap="none" spc="104"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ikramiyesi</a:t>
            </a:r>
            <a:r>
              <a:rPr kumimoji="0" lang="en-US" altLang="zh-CN" sz="1800" b="0" i="0" u="none" strike="noStrike" kern="0" cap="none" spc="10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ödenir</a:t>
            </a:r>
            <a:r>
              <a:rPr kumimoji="0" lang="en-US" altLang="zh-CN" sz="1800" b="0" i="0" u="none" strike="noStrike" kern="0" cap="none" spc="0" normalizeH="0" baseline="0" noProof="0" dirty="0" smtClean="0">
                <a:ln>
                  <a:noFill/>
                </a:ln>
                <a:solidFill>
                  <a:srgbClr val="043092"/>
                </a:solidFill>
                <a:effectLst/>
                <a:uLnTx/>
                <a:uFillTx/>
                <a:latin typeface="Times New Roman"/>
                <a:ea typeface="Times New Roman"/>
              </a:rPr>
              <a:t>.</a:t>
            </a:r>
            <a:r>
              <a:rPr kumimoji="0" lang="en-US" altLang="zh-CN" sz="1800" b="0"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Damga</a:t>
            </a:r>
            <a:r>
              <a:rPr kumimoji="0" lang="en-US" altLang="zh-CN" sz="1800" b="0"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vergisi</a:t>
            </a:r>
            <a:r>
              <a:rPr kumimoji="0" lang="en-US" altLang="zh-CN" sz="1800" b="0"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hariç</a:t>
            </a:r>
            <a:r>
              <a:rPr kumimoji="0" lang="en-US" altLang="zh-CN" sz="1800" b="0"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herhangi</a:t>
            </a:r>
            <a:r>
              <a:rPr kumimoji="0" lang="en-US" altLang="zh-CN" sz="1800" b="0"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bir</a:t>
            </a:r>
            <a:r>
              <a:rPr kumimoji="0" lang="en-US" altLang="zh-CN" sz="1800" b="0"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vergi</a:t>
            </a:r>
            <a:r>
              <a:rPr kumimoji="0" lang="en-US" altLang="zh-CN" sz="1800" b="0"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ve</a:t>
            </a:r>
            <a:r>
              <a:rPr kumimoji="0" lang="en-US" altLang="zh-CN" sz="1800" b="0"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kesintiye</a:t>
            </a:r>
            <a:r>
              <a:rPr kumimoji="0" lang="en-US" altLang="zh-CN" sz="1800" b="0"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tabi</a:t>
            </a:r>
            <a:r>
              <a:rPr kumimoji="0" lang="en-US" altLang="zh-CN" sz="1800" b="0" i="0" u="none" strike="noStrike" kern="0" cap="none" spc="3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tutulmaz</a:t>
            </a:r>
            <a:r>
              <a:rPr kumimoji="0" lang="en-US" altLang="zh-CN" sz="1800" b="0" i="0" u="none" strike="noStrike" kern="0" cap="none" spc="0" normalizeH="0" baseline="0" noProof="0" dirty="0" smtClean="0">
                <a:ln>
                  <a:noFill/>
                </a:ln>
                <a:solidFill>
                  <a:srgbClr val="043092"/>
                </a:solidFill>
                <a:effectLst/>
                <a:uLnTx/>
                <a:uFillTx/>
                <a:latin typeface="Times New Roman"/>
                <a:ea typeface="Times New Roman"/>
              </a:rPr>
              <a:t>.</a:t>
            </a:r>
          </a:p>
          <a:p>
            <a:pPr marL="0" marR="0" lvl="0" indent="0" algn="just" defTabSz="914400" eaLnBrk="1" fontAlgn="auto" latinLnBrk="0" hangingPunct="1">
              <a:lnSpc>
                <a:spcPts val="1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algn="just" defTabSz="914400" eaLnBrk="1" fontAlgn="auto" latinLnBrk="0" hangingPunct="1">
              <a:lnSpc>
                <a:spcPts val="1875"/>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1703197"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err="1" smtClean="0">
                <a:ln>
                  <a:noFill/>
                </a:ln>
                <a:solidFill>
                  <a:srgbClr val="043092"/>
                </a:solidFill>
                <a:effectLst/>
                <a:uLnTx/>
                <a:uFillTx/>
                <a:latin typeface="Times New Roman"/>
                <a:ea typeface="Times New Roman"/>
              </a:rPr>
              <a:t>Toplu</a:t>
            </a:r>
            <a:r>
              <a:rPr kumimoji="0" lang="en-US" altLang="zh-CN" sz="1800" b="1" i="0" u="none" strike="noStrike" kern="0" cap="none" spc="-8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1" i="0" u="none" strike="noStrike" kern="0" cap="none" spc="0" normalizeH="0" baseline="0" noProof="0" dirty="0" err="1" smtClean="0">
                <a:ln>
                  <a:noFill/>
                </a:ln>
                <a:solidFill>
                  <a:srgbClr val="043092"/>
                </a:solidFill>
                <a:effectLst/>
                <a:uLnTx/>
                <a:uFillTx/>
                <a:latin typeface="Times New Roman"/>
                <a:ea typeface="Times New Roman"/>
              </a:rPr>
              <a:t>Sözleşme</a:t>
            </a:r>
            <a:r>
              <a:rPr kumimoji="0" lang="en-US" altLang="zh-CN" sz="1800" b="1" i="0" u="none" strike="noStrike" kern="0" cap="none" spc="-8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1" i="0" u="none" strike="noStrike" kern="0" cap="none" spc="0" normalizeH="0" baseline="0" noProof="0" dirty="0" err="1" smtClean="0">
                <a:ln>
                  <a:noFill/>
                </a:ln>
                <a:solidFill>
                  <a:srgbClr val="043092"/>
                </a:solidFill>
                <a:effectLst/>
                <a:uLnTx/>
                <a:uFillTx/>
                <a:latin typeface="Times New Roman"/>
                <a:ea typeface="Times New Roman"/>
              </a:rPr>
              <a:t>İkramiyesi</a:t>
            </a:r>
            <a:r>
              <a:rPr kumimoji="0" lang="en-US" altLang="zh-CN" sz="1800" b="1" i="0" u="none" strike="noStrike" kern="0" cap="none" spc="0" normalizeH="0" baseline="0" noProof="0" dirty="0" smtClean="0">
                <a:ln>
                  <a:noFill/>
                </a:ln>
                <a:solidFill>
                  <a:srgbClr val="043092"/>
                </a:solidFill>
                <a:effectLst/>
                <a:uLnTx/>
                <a:uFillTx/>
                <a:latin typeface="Times New Roman"/>
                <a:ea typeface="Times New Roman"/>
              </a:rPr>
              <a:t>=</a:t>
            </a:r>
            <a:r>
              <a:rPr kumimoji="0" lang="en-US" altLang="zh-CN" sz="1800" b="1" i="0" u="none" strike="noStrike" kern="0" cap="none" spc="-8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1" i="0" u="none" strike="noStrike" kern="0" cap="none" spc="0" normalizeH="0" baseline="0" noProof="0" dirty="0" smtClean="0">
                <a:ln>
                  <a:noFill/>
                </a:ln>
                <a:solidFill>
                  <a:srgbClr val="043092"/>
                </a:solidFill>
                <a:effectLst/>
                <a:uLnTx/>
                <a:uFillTx/>
                <a:latin typeface="Times New Roman"/>
                <a:ea typeface="Times New Roman"/>
              </a:rPr>
              <a:t>2119</a:t>
            </a:r>
            <a:r>
              <a:rPr kumimoji="0" lang="en-US" altLang="zh-CN" sz="1800" b="1" i="0" u="none" strike="noStrike" kern="0" cap="none" spc="-8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1" i="0" u="none" strike="noStrike" kern="0" cap="none" spc="0" normalizeH="0" baseline="0" noProof="0" dirty="0" smtClean="0">
                <a:ln>
                  <a:noFill/>
                </a:ln>
                <a:solidFill>
                  <a:srgbClr val="043092"/>
                </a:solidFill>
                <a:effectLst/>
                <a:uLnTx/>
                <a:uFillTx/>
                <a:latin typeface="Times New Roman"/>
                <a:ea typeface="Times New Roman"/>
              </a:rPr>
              <a:t>x</a:t>
            </a:r>
            <a:r>
              <a:rPr kumimoji="0" lang="en-US" altLang="zh-CN" sz="1800" b="1" i="0" u="none" strike="noStrike" kern="0" cap="none" spc="-8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1" i="0" u="none" strike="noStrike" kern="0" cap="none" spc="0" normalizeH="0" baseline="0" noProof="0" dirty="0" err="1" smtClean="0">
                <a:ln>
                  <a:noFill/>
                </a:ln>
                <a:solidFill>
                  <a:srgbClr val="043092"/>
                </a:solidFill>
                <a:effectLst/>
                <a:uLnTx/>
                <a:uFillTx/>
                <a:latin typeface="Times New Roman"/>
                <a:ea typeface="Times New Roman"/>
              </a:rPr>
              <a:t>Aylık</a:t>
            </a:r>
            <a:r>
              <a:rPr kumimoji="0" lang="en-US" altLang="zh-CN" sz="1800" b="1" i="0" u="none" strike="noStrike" kern="0" cap="none" spc="-9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1" i="0" u="none" strike="noStrike" kern="0" cap="none" spc="0" normalizeH="0" baseline="0" noProof="0" dirty="0" err="1" smtClean="0">
                <a:ln>
                  <a:noFill/>
                </a:ln>
                <a:solidFill>
                  <a:srgbClr val="043092"/>
                </a:solidFill>
                <a:effectLst/>
                <a:uLnTx/>
                <a:uFillTx/>
                <a:latin typeface="Times New Roman"/>
                <a:ea typeface="Times New Roman"/>
              </a:rPr>
              <a:t>Katsayı</a:t>
            </a:r>
            <a:endParaRPr kumimoji="0" lang="en-US" altLang="zh-CN" sz="1800" b="1" i="0" u="none" strike="noStrike" kern="0" cap="none" spc="0" normalizeH="0" baseline="0" noProof="0" dirty="0">
              <a:ln>
                <a:noFill/>
              </a:ln>
              <a:solidFill>
                <a:srgbClr val="043092"/>
              </a:solidFill>
              <a:effectLst/>
              <a:uLnTx/>
              <a:uFillTx/>
              <a:latin typeface="Times New Roman"/>
              <a:ea typeface="Times New Roman"/>
            </a:endParaRPr>
          </a:p>
        </p:txBody>
      </p:sp>
      <p:sp>
        <p:nvSpPr>
          <p:cNvPr id="3" name="Unvan 2"/>
          <p:cNvSpPr>
            <a:spLocks noGrp="1"/>
          </p:cNvSpPr>
          <p:nvPr>
            <p:ph type="title"/>
          </p:nvPr>
        </p:nvSpPr>
        <p:spPr>
          <a:xfrm>
            <a:off x="2558935" y="170172"/>
            <a:ext cx="10515600" cy="1325563"/>
          </a:xfrm>
        </p:spPr>
        <p:txBody>
          <a:bodyPr/>
          <a:lstStyle/>
          <a:p>
            <a:pPr lvl="0"/>
            <a:r>
              <a:rPr lang="en-US" altLang="zh-CN" b="1" kern="0" dirty="0">
                <a:solidFill>
                  <a:schemeClr val="accent2"/>
                </a:solidFill>
                <a:latin typeface="Times New Roman"/>
                <a:ea typeface="Times New Roman"/>
              </a:rPr>
              <a:t>Memurların</a:t>
            </a:r>
            <a:r>
              <a:rPr lang="en-US" altLang="zh-CN" b="1" kern="0" dirty="0">
                <a:solidFill>
                  <a:schemeClr val="accent2"/>
                </a:solidFill>
                <a:latin typeface="Times New Roman"/>
                <a:ea typeface="宋体" panose="02010600030101010101" pitchFamily="2" charset="-122"/>
                <a:cs typeface="Times New Roman"/>
              </a:rPr>
              <a:t> </a:t>
            </a:r>
            <a:r>
              <a:rPr lang="en-US" altLang="zh-CN" b="1" kern="0" dirty="0">
                <a:solidFill>
                  <a:schemeClr val="accent2"/>
                </a:solidFill>
                <a:latin typeface="Times New Roman"/>
                <a:ea typeface="Times New Roman"/>
              </a:rPr>
              <a:t>Mali</a:t>
            </a:r>
            <a:r>
              <a:rPr lang="en-US" altLang="zh-CN" b="1" kern="0" dirty="0">
                <a:solidFill>
                  <a:schemeClr val="accent2"/>
                </a:solidFill>
                <a:latin typeface="Times New Roman"/>
                <a:ea typeface="宋体" panose="02010600030101010101" pitchFamily="2" charset="-122"/>
                <a:cs typeface="Times New Roman"/>
              </a:rPr>
              <a:t> </a:t>
            </a:r>
            <a:r>
              <a:rPr lang="en-US" altLang="zh-CN" b="1" kern="0" dirty="0" err="1">
                <a:solidFill>
                  <a:schemeClr val="accent2"/>
                </a:solidFill>
                <a:latin typeface="Times New Roman"/>
                <a:ea typeface="Times New Roman"/>
              </a:rPr>
              <a:t>ve</a:t>
            </a:r>
            <a:r>
              <a:rPr lang="en-US" altLang="zh-CN" b="1" kern="0" dirty="0">
                <a:solidFill>
                  <a:schemeClr val="accent2"/>
                </a:solidFill>
                <a:latin typeface="Times New Roman"/>
                <a:ea typeface="宋体" panose="02010600030101010101" pitchFamily="2" charset="-122"/>
                <a:cs typeface="Times New Roman"/>
              </a:rPr>
              <a:t> </a:t>
            </a:r>
            <a:r>
              <a:rPr lang="en-US" altLang="zh-CN" b="1" kern="0" dirty="0" err="1">
                <a:solidFill>
                  <a:schemeClr val="accent2"/>
                </a:solidFill>
                <a:latin typeface="Times New Roman"/>
                <a:ea typeface="Times New Roman"/>
              </a:rPr>
              <a:t>Sosyal</a:t>
            </a:r>
            <a:r>
              <a:rPr lang="en-US" altLang="zh-CN" b="1" kern="0" spc="-89" dirty="0">
                <a:solidFill>
                  <a:schemeClr val="accent2"/>
                </a:solidFill>
                <a:latin typeface="Times New Roman"/>
                <a:ea typeface="宋体" panose="02010600030101010101" pitchFamily="2" charset="-122"/>
                <a:cs typeface="Times New Roman"/>
              </a:rPr>
              <a:t> </a:t>
            </a:r>
            <a:r>
              <a:rPr lang="en-US" altLang="zh-CN" b="1" kern="0" dirty="0" err="1">
                <a:solidFill>
                  <a:schemeClr val="accent2"/>
                </a:solidFill>
                <a:latin typeface="Times New Roman"/>
                <a:ea typeface="Times New Roman"/>
              </a:rPr>
              <a:t>Haklar</a:t>
            </a:r>
            <a:r>
              <a:rPr lang="en-US" altLang="zh-CN" b="1" kern="0" dirty="0">
                <a:solidFill>
                  <a:srgbClr val="043092"/>
                </a:solidFill>
                <a:latin typeface="Times New Roman"/>
                <a:ea typeface="Times New Roman"/>
              </a:rPr>
              <a:t/>
            </a:r>
            <a:br>
              <a:rPr lang="en-US" altLang="zh-CN" b="1" kern="0" dirty="0">
                <a:solidFill>
                  <a:srgbClr val="043092"/>
                </a:solidFill>
                <a:latin typeface="Times New Roman"/>
                <a:ea typeface="Times New Roman"/>
              </a:rPr>
            </a:br>
            <a:endParaRPr lang="tr-TR" dirty="0"/>
          </a:p>
        </p:txBody>
      </p:sp>
    </p:spTree>
    <p:extLst>
      <p:ext uri="{BB962C8B-B14F-4D97-AF65-F5344CB8AC3E}">
        <p14:creationId xmlns:p14="http://schemas.microsoft.com/office/powerpoint/2010/main" val="31574746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00745" y="190557"/>
            <a:ext cx="10515600" cy="1325563"/>
          </a:xfrm>
        </p:spPr>
        <p:txBody>
          <a:bodyPr/>
          <a:lstStyle/>
          <a:p>
            <a:pPr lvl="0"/>
            <a:r>
              <a:rPr lang="en-US" altLang="zh-CN" b="1" dirty="0">
                <a:solidFill>
                  <a:schemeClr val="accent2"/>
                </a:solidFill>
                <a:latin typeface="Times New Roman"/>
                <a:ea typeface="Times New Roman"/>
              </a:rPr>
              <a:t>Memurların</a:t>
            </a:r>
            <a:r>
              <a:rPr lang="en-US" altLang="zh-CN" b="1" dirty="0">
                <a:solidFill>
                  <a:schemeClr val="accent2"/>
                </a:solidFill>
                <a:latin typeface="Times New Roman"/>
                <a:ea typeface="宋体" panose="02010600030101010101" pitchFamily="2" charset="-122"/>
                <a:cs typeface="Times New Roman"/>
              </a:rPr>
              <a:t> </a:t>
            </a:r>
            <a:r>
              <a:rPr lang="en-US" altLang="zh-CN" b="1" dirty="0">
                <a:solidFill>
                  <a:schemeClr val="accent2"/>
                </a:solidFill>
                <a:latin typeface="Times New Roman"/>
                <a:ea typeface="Times New Roman"/>
              </a:rPr>
              <a:t>Mali</a:t>
            </a:r>
            <a:r>
              <a:rPr lang="en-US" altLang="zh-CN" b="1"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ve</a:t>
            </a:r>
            <a:r>
              <a:rPr lang="en-US" altLang="zh-CN" b="1"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Sosyal</a:t>
            </a:r>
            <a:r>
              <a:rPr lang="en-US" altLang="zh-CN" b="1" spc="20"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Haklar</a:t>
            </a:r>
            <a:r>
              <a:rPr lang="en-US" altLang="zh-CN" b="1" dirty="0">
                <a:solidFill>
                  <a:srgbClr val="043092"/>
                </a:solidFill>
                <a:latin typeface="Times New Roman"/>
                <a:ea typeface="Times New Roman"/>
              </a:rPr>
              <a:t/>
            </a:r>
            <a:br>
              <a:rPr lang="en-US" altLang="zh-CN" b="1" dirty="0">
                <a:solidFill>
                  <a:srgbClr val="043092"/>
                </a:solidFill>
                <a:latin typeface="Times New Roman"/>
                <a:ea typeface="Times New Roman"/>
              </a:rPr>
            </a:br>
            <a:endParaRPr lang="tr-TR" dirty="0"/>
          </a:p>
        </p:txBody>
      </p:sp>
      <p:sp>
        <p:nvSpPr>
          <p:cNvPr id="3" name="İçerik Yer Tutucusu 2"/>
          <p:cNvSpPr>
            <a:spLocks noGrp="1"/>
          </p:cNvSpPr>
          <p:nvPr>
            <p:ph idx="1"/>
          </p:nvPr>
        </p:nvSpPr>
        <p:spPr>
          <a:xfrm>
            <a:off x="1893917" y="1094105"/>
            <a:ext cx="10093036" cy="5049000"/>
          </a:xfrm>
        </p:spPr>
        <p:txBody>
          <a:bodyPr>
            <a:normAutofit/>
          </a:bodyPr>
          <a:lstStyle/>
          <a:p>
            <a:pPr marL="0" lvl="0" indent="0" algn="just" hangingPunct="0">
              <a:lnSpc>
                <a:spcPct val="116250"/>
              </a:lnSpc>
              <a:spcBef>
                <a:spcPts val="0"/>
              </a:spcBef>
              <a:buNone/>
            </a:pPr>
            <a:r>
              <a:rPr lang="en-US" altLang="zh-CN" sz="1800" b="1" dirty="0" smtClean="0">
                <a:solidFill>
                  <a:srgbClr val="043092"/>
                </a:solidFill>
                <a:latin typeface="Times New Roman"/>
                <a:ea typeface="Times New Roman"/>
              </a:rPr>
              <a:t>1</a:t>
            </a:r>
            <a:r>
              <a:rPr lang="tr-TR" altLang="zh-CN" sz="1800" b="1" dirty="0">
                <a:solidFill>
                  <a:srgbClr val="043092"/>
                </a:solidFill>
                <a:latin typeface="Times New Roman"/>
                <a:ea typeface="Times New Roman"/>
              </a:rPr>
              <a:t>6</a:t>
            </a:r>
            <a:r>
              <a:rPr lang="en-US" altLang="zh-CN" sz="1800" b="1" dirty="0">
                <a:solidFill>
                  <a:srgbClr val="043092"/>
                </a:solidFill>
                <a:latin typeface="Times New Roman"/>
                <a:ea typeface="Times New Roman"/>
              </a:rPr>
              <a:t>-</a:t>
            </a:r>
            <a:r>
              <a:rPr lang="en-US" altLang="zh-CN" sz="1800" b="1" spc="15" dirty="0">
                <a:solidFill>
                  <a:srgbClr val="043092"/>
                </a:solidFill>
                <a:latin typeface="Times New Roman"/>
                <a:ea typeface="宋体" panose="02010600030101010101" pitchFamily="2" charset="-122"/>
                <a:cs typeface="Times New Roman"/>
              </a:rPr>
              <a:t> </a:t>
            </a:r>
            <a:r>
              <a:rPr lang="en-US" altLang="zh-CN" sz="1800" b="1" dirty="0" err="1">
                <a:solidFill>
                  <a:srgbClr val="043092"/>
                </a:solidFill>
                <a:latin typeface="Times New Roman"/>
                <a:ea typeface="Times New Roman"/>
              </a:rPr>
              <a:t>Ek</a:t>
            </a:r>
            <a:r>
              <a:rPr lang="en-US" altLang="zh-CN" sz="1800" b="1" spc="20" dirty="0">
                <a:solidFill>
                  <a:srgbClr val="043092"/>
                </a:solidFill>
                <a:latin typeface="Times New Roman"/>
                <a:ea typeface="宋体" panose="02010600030101010101" pitchFamily="2" charset="-122"/>
                <a:cs typeface="Times New Roman"/>
              </a:rPr>
              <a:t> </a:t>
            </a:r>
            <a:r>
              <a:rPr lang="en-US" altLang="zh-CN" sz="1800" b="1" dirty="0" err="1">
                <a:solidFill>
                  <a:srgbClr val="043092"/>
                </a:solidFill>
                <a:latin typeface="Times New Roman"/>
                <a:ea typeface="Times New Roman"/>
              </a:rPr>
              <a:t>ödeme</a:t>
            </a:r>
            <a:r>
              <a:rPr lang="en-US" altLang="zh-CN" sz="1800" b="1" dirty="0">
                <a:solidFill>
                  <a:srgbClr val="043092"/>
                </a:solidFill>
                <a:latin typeface="Times New Roman"/>
                <a:ea typeface="Times New Roman"/>
              </a:rPr>
              <a:t>:</a:t>
            </a:r>
            <a:r>
              <a:rPr lang="en-US" altLang="zh-CN" sz="1800" b="1" spc="15" dirty="0">
                <a:solidFill>
                  <a:srgbClr val="043092"/>
                </a:solidFill>
                <a:latin typeface="Times New Roman"/>
                <a:ea typeface="宋体" panose="02010600030101010101" pitchFamily="2" charset="-122"/>
                <a:cs typeface="Times New Roman"/>
              </a:rPr>
              <a:t> </a:t>
            </a:r>
            <a:r>
              <a:rPr lang="en-US" altLang="zh-CN" sz="1800" dirty="0">
                <a:solidFill>
                  <a:srgbClr val="043092"/>
                </a:solidFill>
                <a:latin typeface="Times New Roman"/>
                <a:ea typeface="Times New Roman"/>
              </a:rPr>
              <a:t>375</a:t>
            </a:r>
            <a:r>
              <a:rPr lang="en-US" altLang="zh-CN" sz="1800" spc="2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sayılı</a:t>
            </a:r>
            <a:r>
              <a:rPr lang="en-US" altLang="zh-CN" sz="1800" spc="15"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KHK’nin</a:t>
            </a:r>
            <a:r>
              <a:rPr lang="en-US" altLang="zh-CN" sz="1800" spc="2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ek</a:t>
            </a:r>
            <a:r>
              <a:rPr lang="en-US" altLang="zh-CN" sz="1800" spc="15" dirty="0">
                <a:solidFill>
                  <a:srgbClr val="043092"/>
                </a:solidFill>
                <a:latin typeface="Times New Roman"/>
                <a:ea typeface="宋体" panose="02010600030101010101" pitchFamily="2" charset="-122"/>
                <a:cs typeface="Times New Roman"/>
              </a:rPr>
              <a:t> </a:t>
            </a:r>
            <a:r>
              <a:rPr lang="en-US" altLang="zh-CN" sz="1800" dirty="0">
                <a:solidFill>
                  <a:srgbClr val="043092"/>
                </a:solidFill>
                <a:latin typeface="Times New Roman"/>
                <a:ea typeface="Times New Roman"/>
              </a:rPr>
              <a:t>9’uncu</a:t>
            </a:r>
            <a:r>
              <a:rPr lang="en-US" altLang="zh-CN" sz="1800" spc="2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maddesine</a:t>
            </a:r>
            <a:r>
              <a:rPr lang="en-US" altLang="zh-CN" sz="1800" spc="2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göre</a:t>
            </a:r>
            <a:r>
              <a:rPr lang="en-US" altLang="zh-CN" sz="1800" spc="15"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söz</a:t>
            </a:r>
            <a:r>
              <a:rPr lang="en-US" altLang="zh-CN" sz="1800" spc="2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konusu</a:t>
            </a:r>
            <a:r>
              <a:rPr lang="en-US" altLang="zh-CN" sz="1800" spc="15"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KHK’ye</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ekli</a:t>
            </a:r>
            <a:r>
              <a:rPr lang="en-US" altLang="zh-CN" sz="1800" spc="69" dirty="0">
                <a:solidFill>
                  <a:srgbClr val="043092"/>
                </a:solidFill>
                <a:latin typeface="Times New Roman"/>
                <a:ea typeface="宋体" panose="02010600030101010101" pitchFamily="2" charset="-122"/>
                <a:cs typeface="Times New Roman"/>
              </a:rPr>
              <a:t> </a:t>
            </a:r>
            <a:r>
              <a:rPr lang="en-US" altLang="zh-CN" sz="1800" dirty="0">
                <a:solidFill>
                  <a:srgbClr val="043092"/>
                </a:solidFill>
                <a:latin typeface="Times New Roman"/>
                <a:ea typeface="Times New Roman"/>
              </a:rPr>
              <a:t>I</a:t>
            </a:r>
            <a:r>
              <a:rPr lang="en-US" altLang="zh-CN" sz="1800" spc="75"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Sayılı</a:t>
            </a:r>
            <a:r>
              <a:rPr lang="en-US" altLang="zh-CN" sz="1800" spc="75"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Cetvelde</a:t>
            </a:r>
            <a:r>
              <a:rPr lang="en-US" altLang="zh-CN" sz="1800" spc="69"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yer</a:t>
            </a:r>
            <a:r>
              <a:rPr lang="en-US" altLang="zh-CN" sz="1800" spc="75"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alan</a:t>
            </a:r>
            <a:r>
              <a:rPr lang="en-US" altLang="zh-CN" sz="1800" spc="75"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personele</a:t>
            </a:r>
            <a:r>
              <a:rPr lang="en-US" altLang="zh-CN" sz="1800" dirty="0">
                <a:solidFill>
                  <a:srgbClr val="043092"/>
                </a:solidFill>
                <a:latin typeface="Times New Roman"/>
                <a:ea typeface="Times New Roman"/>
              </a:rPr>
              <a:t>,</a:t>
            </a:r>
            <a:r>
              <a:rPr lang="en-US" altLang="zh-CN" sz="1800" spc="75"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en</a:t>
            </a:r>
            <a:r>
              <a:rPr lang="en-US" altLang="zh-CN" sz="1800" spc="69"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yüksek</a:t>
            </a:r>
            <a:r>
              <a:rPr lang="en-US" altLang="zh-CN" sz="1800" spc="75"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Devlet</a:t>
            </a:r>
            <a:r>
              <a:rPr lang="en-US" altLang="zh-CN" sz="1800" spc="75"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memuru</a:t>
            </a:r>
            <a:r>
              <a:rPr lang="en-US" altLang="zh-CN" sz="1800" spc="69"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aylığına</a:t>
            </a:r>
            <a:r>
              <a:rPr lang="en-US" altLang="zh-CN" sz="1800" spc="75"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anılan</a:t>
            </a:r>
            <a:r>
              <a:rPr lang="en-US" altLang="zh-CN" sz="1800" dirty="0">
                <a:solidFill>
                  <a:srgbClr val="043092"/>
                </a:solidFill>
                <a:latin typeface="Times New Roman"/>
                <a:ea typeface="宋体" panose="02010600030101010101" pitchFamily="2" charset="-122"/>
                <a:cs typeface="Times New Roman"/>
              </a:rPr>
              <a:t> </a:t>
            </a:r>
            <a:r>
              <a:rPr lang="en-US" altLang="zh-CN" sz="1800" spc="30" dirty="0" err="1">
                <a:solidFill>
                  <a:srgbClr val="043092"/>
                </a:solidFill>
                <a:latin typeface="Times New Roman"/>
                <a:ea typeface="Times New Roman"/>
              </a:rPr>
              <a:t>cetvelde</a:t>
            </a:r>
            <a:r>
              <a:rPr lang="en-US" altLang="zh-CN" sz="1800" spc="20" dirty="0">
                <a:solidFill>
                  <a:srgbClr val="043092"/>
                </a:solidFill>
                <a:latin typeface="Times New Roman"/>
                <a:ea typeface="宋体" panose="02010600030101010101" pitchFamily="2" charset="-122"/>
                <a:cs typeface="Times New Roman"/>
              </a:rPr>
              <a:t> </a:t>
            </a:r>
            <a:r>
              <a:rPr lang="en-US" altLang="zh-CN" sz="1800" spc="44" dirty="0" err="1">
                <a:solidFill>
                  <a:srgbClr val="043092"/>
                </a:solidFill>
                <a:latin typeface="Times New Roman"/>
                <a:ea typeface="Times New Roman"/>
              </a:rPr>
              <a:t>yer</a:t>
            </a:r>
            <a:r>
              <a:rPr lang="en-US" altLang="zh-CN" sz="1800" spc="20" dirty="0">
                <a:solidFill>
                  <a:srgbClr val="043092"/>
                </a:solidFill>
                <a:latin typeface="Times New Roman"/>
                <a:ea typeface="宋体" panose="02010600030101010101" pitchFamily="2" charset="-122"/>
                <a:cs typeface="Times New Roman"/>
              </a:rPr>
              <a:t> </a:t>
            </a:r>
            <a:r>
              <a:rPr lang="en-US" altLang="zh-CN" sz="1800" spc="34" dirty="0" err="1">
                <a:solidFill>
                  <a:srgbClr val="043092"/>
                </a:solidFill>
                <a:latin typeface="Times New Roman"/>
                <a:ea typeface="Times New Roman"/>
              </a:rPr>
              <a:t>alan</a:t>
            </a:r>
            <a:r>
              <a:rPr lang="en-US" altLang="zh-CN" sz="1800" spc="20" dirty="0">
                <a:solidFill>
                  <a:srgbClr val="043092"/>
                </a:solidFill>
                <a:latin typeface="Times New Roman"/>
                <a:ea typeface="宋体" panose="02010600030101010101" pitchFamily="2" charset="-122"/>
                <a:cs typeface="Times New Roman"/>
              </a:rPr>
              <a:t> </a:t>
            </a:r>
            <a:r>
              <a:rPr lang="en-US" altLang="zh-CN" sz="1800" spc="30" dirty="0" err="1">
                <a:solidFill>
                  <a:srgbClr val="043092"/>
                </a:solidFill>
                <a:latin typeface="Times New Roman"/>
                <a:ea typeface="Times New Roman"/>
              </a:rPr>
              <a:t>oranların</a:t>
            </a:r>
            <a:r>
              <a:rPr lang="en-US" altLang="zh-CN" sz="1800" spc="20" dirty="0">
                <a:solidFill>
                  <a:srgbClr val="043092"/>
                </a:solidFill>
                <a:latin typeface="Times New Roman"/>
                <a:ea typeface="宋体" panose="02010600030101010101" pitchFamily="2" charset="-122"/>
                <a:cs typeface="Times New Roman"/>
              </a:rPr>
              <a:t> </a:t>
            </a:r>
            <a:r>
              <a:rPr lang="en-US" altLang="zh-CN" sz="1800" spc="40" dirty="0" err="1">
                <a:solidFill>
                  <a:srgbClr val="043092"/>
                </a:solidFill>
                <a:latin typeface="Times New Roman"/>
                <a:ea typeface="Times New Roman"/>
              </a:rPr>
              <a:t>uygulanması</a:t>
            </a:r>
            <a:r>
              <a:rPr lang="en-US" altLang="zh-CN" sz="1800" spc="20" dirty="0">
                <a:solidFill>
                  <a:srgbClr val="043092"/>
                </a:solidFill>
                <a:latin typeface="Times New Roman"/>
                <a:ea typeface="宋体" panose="02010600030101010101" pitchFamily="2" charset="-122"/>
                <a:cs typeface="Times New Roman"/>
              </a:rPr>
              <a:t> </a:t>
            </a:r>
            <a:r>
              <a:rPr lang="en-US" altLang="zh-CN" sz="1800" spc="30" dirty="0" err="1">
                <a:solidFill>
                  <a:srgbClr val="043092"/>
                </a:solidFill>
                <a:latin typeface="Times New Roman"/>
                <a:ea typeface="Times New Roman"/>
              </a:rPr>
              <a:t>suretiyle</a:t>
            </a:r>
            <a:r>
              <a:rPr lang="en-US" altLang="zh-CN" sz="1800" spc="25" dirty="0">
                <a:solidFill>
                  <a:srgbClr val="043092"/>
                </a:solidFill>
                <a:latin typeface="Times New Roman"/>
                <a:ea typeface="宋体" panose="02010600030101010101" pitchFamily="2" charset="-122"/>
                <a:cs typeface="Times New Roman"/>
              </a:rPr>
              <a:t> </a:t>
            </a:r>
            <a:r>
              <a:rPr lang="en-US" altLang="zh-CN" sz="1800" spc="40" dirty="0" err="1">
                <a:solidFill>
                  <a:srgbClr val="043092"/>
                </a:solidFill>
                <a:latin typeface="Times New Roman"/>
                <a:ea typeface="Times New Roman"/>
              </a:rPr>
              <a:t>bulunan</a:t>
            </a:r>
            <a:r>
              <a:rPr lang="en-US" altLang="zh-CN" sz="1800" spc="20" dirty="0">
                <a:solidFill>
                  <a:srgbClr val="043092"/>
                </a:solidFill>
                <a:latin typeface="Times New Roman"/>
                <a:ea typeface="宋体" panose="02010600030101010101" pitchFamily="2" charset="-122"/>
                <a:cs typeface="Times New Roman"/>
              </a:rPr>
              <a:t> </a:t>
            </a:r>
            <a:r>
              <a:rPr lang="en-US" altLang="zh-CN" sz="1800" spc="34" dirty="0" err="1">
                <a:solidFill>
                  <a:srgbClr val="043092"/>
                </a:solidFill>
                <a:latin typeface="Times New Roman"/>
                <a:ea typeface="Times New Roman"/>
              </a:rPr>
              <a:t>tutarda</a:t>
            </a:r>
            <a:r>
              <a:rPr lang="en-US" altLang="zh-CN" sz="1800" spc="20" dirty="0">
                <a:solidFill>
                  <a:srgbClr val="043092"/>
                </a:solidFill>
                <a:latin typeface="Times New Roman"/>
                <a:ea typeface="宋体" panose="02010600030101010101" pitchFamily="2" charset="-122"/>
                <a:cs typeface="Times New Roman"/>
              </a:rPr>
              <a:t> </a:t>
            </a:r>
            <a:r>
              <a:rPr lang="en-US" altLang="zh-CN" sz="1800" spc="34" dirty="0" err="1">
                <a:solidFill>
                  <a:srgbClr val="043092"/>
                </a:solidFill>
                <a:latin typeface="Times New Roman"/>
                <a:ea typeface="Times New Roman"/>
              </a:rPr>
              <a:t>ödenmektedir</a:t>
            </a:r>
            <a:r>
              <a:rPr lang="en-US" altLang="zh-CN" sz="1800" spc="80" dirty="0">
                <a:solidFill>
                  <a:srgbClr val="043092"/>
                </a:solidFill>
                <a:latin typeface="Times New Roman"/>
                <a:ea typeface="Times New Roman"/>
              </a:rPr>
              <a:t>.</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Damga</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vergisine</a:t>
            </a:r>
            <a:r>
              <a:rPr lang="en-US" altLang="zh-CN" sz="1800" spc="1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tabidir</a:t>
            </a:r>
            <a:r>
              <a:rPr lang="en-US" altLang="zh-CN" sz="1800" dirty="0">
                <a:solidFill>
                  <a:srgbClr val="043092"/>
                </a:solidFill>
                <a:latin typeface="Times New Roman"/>
                <a:ea typeface="Times New Roman"/>
              </a:rPr>
              <a:t>.</a:t>
            </a:r>
          </a:p>
          <a:p>
            <a:pPr marL="0" lvl="0" indent="0" algn="just">
              <a:lnSpc>
                <a:spcPts val="1000"/>
              </a:lnSpc>
              <a:spcBef>
                <a:spcPts val="0"/>
              </a:spcBef>
              <a:buNone/>
            </a:pPr>
            <a:endParaRPr lang="en-US" sz="1800" dirty="0">
              <a:solidFill>
                <a:prstClr val="black"/>
              </a:solidFill>
            </a:endParaRPr>
          </a:p>
          <a:p>
            <a:pPr marL="0" lvl="0" indent="0" algn="just">
              <a:lnSpc>
                <a:spcPts val="1000"/>
              </a:lnSpc>
              <a:spcBef>
                <a:spcPts val="0"/>
              </a:spcBef>
              <a:buNone/>
            </a:pPr>
            <a:endParaRPr lang="en-US" sz="1800" dirty="0">
              <a:solidFill>
                <a:prstClr val="black"/>
              </a:solidFill>
            </a:endParaRPr>
          </a:p>
          <a:p>
            <a:pPr marL="0" lvl="0" indent="0" algn="just">
              <a:lnSpc>
                <a:spcPts val="1394"/>
              </a:lnSpc>
              <a:spcBef>
                <a:spcPts val="0"/>
              </a:spcBef>
              <a:buNone/>
            </a:pPr>
            <a:endParaRPr lang="en-US" sz="1800" dirty="0">
              <a:solidFill>
                <a:prstClr val="black"/>
              </a:solidFill>
            </a:endParaRPr>
          </a:p>
          <a:p>
            <a:pPr marL="0" lvl="0" indent="0" algn="just" hangingPunct="0">
              <a:lnSpc>
                <a:spcPct val="115416"/>
              </a:lnSpc>
              <a:spcBef>
                <a:spcPts val="0"/>
              </a:spcBef>
              <a:buNone/>
            </a:pPr>
            <a:r>
              <a:rPr lang="en-US" altLang="zh-CN" sz="1800" spc="40" dirty="0">
                <a:solidFill>
                  <a:srgbClr val="043092"/>
                </a:solidFill>
                <a:latin typeface="Times New Roman"/>
                <a:ea typeface="Times New Roman"/>
              </a:rPr>
              <a:t>Bu</a:t>
            </a:r>
            <a:r>
              <a:rPr lang="en-US" altLang="zh-CN" sz="1800" spc="20" dirty="0">
                <a:solidFill>
                  <a:srgbClr val="043092"/>
                </a:solidFill>
                <a:latin typeface="Times New Roman"/>
                <a:ea typeface="宋体" panose="02010600030101010101" pitchFamily="2" charset="-122"/>
                <a:cs typeface="Times New Roman"/>
              </a:rPr>
              <a:t> </a:t>
            </a:r>
            <a:r>
              <a:rPr lang="en-US" altLang="zh-CN" sz="1800" spc="34" dirty="0" err="1">
                <a:solidFill>
                  <a:srgbClr val="043092"/>
                </a:solidFill>
                <a:latin typeface="Times New Roman"/>
                <a:ea typeface="Times New Roman"/>
              </a:rPr>
              <a:t>düzenleme</a:t>
            </a:r>
            <a:r>
              <a:rPr lang="en-US" altLang="zh-CN" sz="1800" spc="20" dirty="0">
                <a:solidFill>
                  <a:srgbClr val="043092"/>
                </a:solidFill>
                <a:latin typeface="Times New Roman"/>
                <a:ea typeface="宋体" panose="02010600030101010101" pitchFamily="2" charset="-122"/>
                <a:cs typeface="Times New Roman"/>
              </a:rPr>
              <a:t> </a:t>
            </a:r>
            <a:r>
              <a:rPr lang="en-US" altLang="zh-CN" sz="1800" spc="30" dirty="0" err="1">
                <a:solidFill>
                  <a:srgbClr val="043092"/>
                </a:solidFill>
                <a:latin typeface="Times New Roman"/>
                <a:ea typeface="Times New Roman"/>
              </a:rPr>
              <a:t>ile</a:t>
            </a:r>
            <a:r>
              <a:rPr lang="en-US" altLang="zh-CN" sz="1800" spc="20" dirty="0">
                <a:solidFill>
                  <a:srgbClr val="043092"/>
                </a:solidFill>
                <a:latin typeface="Times New Roman"/>
                <a:ea typeface="宋体" panose="02010600030101010101" pitchFamily="2" charset="-122"/>
                <a:cs typeface="Times New Roman"/>
              </a:rPr>
              <a:t> </a:t>
            </a:r>
            <a:r>
              <a:rPr lang="en-US" altLang="zh-CN" sz="1800" spc="34" dirty="0" err="1">
                <a:solidFill>
                  <a:srgbClr val="043092"/>
                </a:solidFill>
                <a:latin typeface="Times New Roman"/>
                <a:ea typeface="Times New Roman"/>
              </a:rPr>
              <a:t>bazı</a:t>
            </a:r>
            <a:r>
              <a:rPr lang="en-US" altLang="zh-CN" sz="1800" spc="20" dirty="0">
                <a:solidFill>
                  <a:srgbClr val="043092"/>
                </a:solidFill>
                <a:latin typeface="Times New Roman"/>
                <a:ea typeface="宋体" panose="02010600030101010101" pitchFamily="2" charset="-122"/>
                <a:cs typeface="Times New Roman"/>
              </a:rPr>
              <a:t> </a:t>
            </a:r>
            <a:r>
              <a:rPr lang="en-US" altLang="zh-CN" sz="1800" spc="30" dirty="0" err="1">
                <a:solidFill>
                  <a:srgbClr val="043092"/>
                </a:solidFill>
                <a:latin typeface="Times New Roman"/>
                <a:ea typeface="Times New Roman"/>
              </a:rPr>
              <a:t>kurumlardaki</a:t>
            </a:r>
            <a:r>
              <a:rPr lang="en-US" altLang="zh-CN" sz="1800" spc="20" dirty="0">
                <a:solidFill>
                  <a:srgbClr val="043092"/>
                </a:solidFill>
                <a:latin typeface="Times New Roman"/>
                <a:ea typeface="宋体" panose="02010600030101010101" pitchFamily="2" charset="-122"/>
                <a:cs typeface="Times New Roman"/>
              </a:rPr>
              <a:t> </a:t>
            </a:r>
            <a:r>
              <a:rPr lang="en-US" altLang="zh-CN" sz="1800" spc="34" dirty="0" err="1">
                <a:solidFill>
                  <a:srgbClr val="043092"/>
                </a:solidFill>
                <a:latin typeface="Times New Roman"/>
                <a:ea typeface="Times New Roman"/>
              </a:rPr>
              <a:t>personele</a:t>
            </a:r>
            <a:r>
              <a:rPr lang="en-US" altLang="zh-CN" sz="1800" spc="34" dirty="0">
                <a:solidFill>
                  <a:srgbClr val="043092"/>
                </a:solidFill>
                <a:latin typeface="Times New Roman"/>
                <a:ea typeface="Times New Roman"/>
              </a:rPr>
              <a:t>,</a:t>
            </a:r>
            <a:r>
              <a:rPr lang="en-US" altLang="zh-CN" sz="1800" spc="20" dirty="0">
                <a:solidFill>
                  <a:srgbClr val="043092"/>
                </a:solidFill>
                <a:latin typeface="Times New Roman"/>
                <a:ea typeface="宋体" panose="02010600030101010101" pitchFamily="2" charset="-122"/>
                <a:cs typeface="Times New Roman"/>
              </a:rPr>
              <a:t> </a:t>
            </a:r>
            <a:r>
              <a:rPr lang="en-US" altLang="zh-CN" sz="1800" spc="34" dirty="0" err="1">
                <a:solidFill>
                  <a:srgbClr val="043092"/>
                </a:solidFill>
                <a:latin typeface="Times New Roman"/>
                <a:ea typeface="Times New Roman"/>
              </a:rPr>
              <a:t>kendi</a:t>
            </a:r>
            <a:r>
              <a:rPr lang="en-US" altLang="zh-CN" sz="1800" spc="25" dirty="0">
                <a:solidFill>
                  <a:srgbClr val="043092"/>
                </a:solidFill>
                <a:latin typeface="Times New Roman"/>
                <a:ea typeface="宋体" panose="02010600030101010101" pitchFamily="2" charset="-122"/>
                <a:cs typeface="Times New Roman"/>
              </a:rPr>
              <a:t> </a:t>
            </a:r>
            <a:r>
              <a:rPr lang="en-US" altLang="zh-CN" sz="1800" spc="25" dirty="0" err="1">
                <a:solidFill>
                  <a:srgbClr val="043092"/>
                </a:solidFill>
                <a:latin typeface="Times New Roman"/>
                <a:ea typeface="Times New Roman"/>
              </a:rPr>
              <a:t>ilgili</a:t>
            </a:r>
            <a:r>
              <a:rPr lang="en-US" altLang="zh-CN" sz="1800" spc="20" dirty="0">
                <a:solidFill>
                  <a:srgbClr val="043092"/>
                </a:solidFill>
                <a:latin typeface="Times New Roman"/>
                <a:ea typeface="宋体" panose="02010600030101010101" pitchFamily="2" charset="-122"/>
                <a:cs typeface="Times New Roman"/>
              </a:rPr>
              <a:t> </a:t>
            </a:r>
            <a:r>
              <a:rPr lang="en-US" altLang="zh-CN" sz="1800" spc="34" dirty="0" err="1">
                <a:solidFill>
                  <a:srgbClr val="043092"/>
                </a:solidFill>
                <a:latin typeface="Times New Roman"/>
                <a:ea typeface="Times New Roman"/>
              </a:rPr>
              <a:t>mevzuatında</a:t>
            </a:r>
            <a:r>
              <a:rPr lang="en-US" altLang="zh-CN" sz="1800" spc="20" dirty="0">
                <a:solidFill>
                  <a:srgbClr val="043092"/>
                </a:solidFill>
                <a:latin typeface="Times New Roman"/>
                <a:ea typeface="宋体" panose="02010600030101010101" pitchFamily="2" charset="-122"/>
                <a:cs typeface="Times New Roman"/>
              </a:rPr>
              <a:t> </a:t>
            </a:r>
            <a:r>
              <a:rPr lang="en-US" altLang="zh-CN" sz="1800" spc="34" dirty="0" err="1">
                <a:solidFill>
                  <a:srgbClr val="043092"/>
                </a:solidFill>
                <a:latin typeface="Times New Roman"/>
                <a:ea typeface="Times New Roman"/>
              </a:rPr>
              <a:t>yer</a:t>
            </a:r>
            <a:r>
              <a:rPr lang="en-US" altLang="zh-CN" sz="1800" spc="20" dirty="0">
                <a:solidFill>
                  <a:srgbClr val="043092"/>
                </a:solidFill>
                <a:latin typeface="Times New Roman"/>
                <a:ea typeface="宋体" panose="02010600030101010101" pitchFamily="2" charset="-122"/>
                <a:cs typeface="Times New Roman"/>
              </a:rPr>
              <a:t> </a:t>
            </a:r>
            <a:r>
              <a:rPr lang="en-US" altLang="zh-CN" sz="1800" spc="30" dirty="0" err="1">
                <a:solidFill>
                  <a:srgbClr val="043092"/>
                </a:solidFill>
                <a:latin typeface="Times New Roman"/>
                <a:ea typeface="Times New Roman"/>
              </a:rPr>
              <a:t>alan</a:t>
            </a:r>
            <a:r>
              <a:rPr lang="en-US" altLang="zh-CN" sz="1800" dirty="0">
                <a:solidFill>
                  <a:srgbClr val="043092"/>
                </a:solidFill>
                <a:latin typeface="Times New Roman"/>
                <a:ea typeface="宋体" panose="02010600030101010101" pitchFamily="2" charset="-122"/>
                <a:cs typeface="Times New Roman"/>
              </a:rPr>
              <a:t> </a:t>
            </a:r>
            <a:r>
              <a:rPr lang="en-US" altLang="zh-CN" sz="1800" spc="50" dirty="0" err="1">
                <a:solidFill>
                  <a:srgbClr val="043092"/>
                </a:solidFill>
                <a:latin typeface="Times New Roman"/>
                <a:ea typeface="Times New Roman"/>
              </a:rPr>
              <a:t>hükümler</a:t>
            </a:r>
            <a:r>
              <a:rPr lang="en-US" altLang="zh-CN" sz="1800" spc="25" dirty="0">
                <a:solidFill>
                  <a:srgbClr val="043092"/>
                </a:solidFill>
                <a:latin typeface="Times New Roman"/>
                <a:ea typeface="宋体" panose="02010600030101010101" pitchFamily="2" charset="-122"/>
                <a:cs typeface="Times New Roman"/>
              </a:rPr>
              <a:t> </a:t>
            </a:r>
            <a:r>
              <a:rPr lang="en-US" altLang="zh-CN" sz="1800" spc="44" dirty="0" err="1">
                <a:solidFill>
                  <a:srgbClr val="043092"/>
                </a:solidFill>
                <a:latin typeface="Times New Roman"/>
                <a:ea typeface="Times New Roman"/>
              </a:rPr>
              <a:t>uyarınca</a:t>
            </a:r>
            <a:r>
              <a:rPr lang="en-US" altLang="zh-CN" sz="1800" spc="30" dirty="0">
                <a:solidFill>
                  <a:srgbClr val="043092"/>
                </a:solidFill>
                <a:latin typeface="Times New Roman"/>
                <a:ea typeface="Times New Roman"/>
              </a:rPr>
              <a:t>;</a:t>
            </a:r>
            <a:r>
              <a:rPr lang="en-US" altLang="zh-CN" sz="1800" spc="30" dirty="0">
                <a:solidFill>
                  <a:srgbClr val="043092"/>
                </a:solidFill>
                <a:latin typeface="Times New Roman"/>
                <a:ea typeface="宋体" panose="02010600030101010101" pitchFamily="2" charset="-122"/>
                <a:cs typeface="Times New Roman"/>
              </a:rPr>
              <a:t> </a:t>
            </a:r>
            <a:r>
              <a:rPr lang="en-US" altLang="zh-CN" sz="1800" spc="50" dirty="0" err="1">
                <a:solidFill>
                  <a:srgbClr val="043092"/>
                </a:solidFill>
                <a:latin typeface="Times New Roman"/>
                <a:ea typeface="Times New Roman"/>
              </a:rPr>
              <a:t>ek</a:t>
            </a:r>
            <a:r>
              <a:rPr lang="en-US" altLang="zh-CN" sz="1800" spc="25" dirty="0">
                <a:solidFill>
                  <a:srgbClr val="043092"/>
                </a:solidFill>
                <a:latin typeface="Times New Roman"/>
                <a:ea typeface="宋体" panose="02010600030101010101" pitchFamily="2" charset="-122"/>
                <a:cs typeface="Times New Roman"/>
              </a:rPr>
              <a:t> </a:t>
            </a:r>
            <a:r>
              <a:rPr lang="en-US" altLang="zh-CN" sz="1800" spc="50" dirty="0" err="1">
                <a:solidFill>
                  <a:srgbClr val="043092"/>
                </a:solidFill>
                <a:latin typeface="Times New Roman"/>
                <a:ea typeface="Times New Roman"/>
              </a:rPr>
              <a:t>ödeme</a:t>
            </a:r>
            <a:r>
              <a:rPr lang="en-US" altLang="zh-CN" sz="1800" spc="50" dirty="0">
                <a:solidFill>
                  <a:srgbClr val="043092"/>
                </a:solidFill>
                <a:latin typeface="Times New Roman"/>
                <a:ea typeface="Times New Roman"/>
              </a:rPr>
              <a:t>,</a:t>
            </a:r>
            <a:r>
              <a:rPr lang="en-US" altLang="zh-CN" sz="1800" spc="30" dirty="0">
                <a:solidFill>
                  <a:srgbClr val="043092"/>
                </a:solidFill>
                <a:latin typeface="Times New Roman"/>
                <a:ea typeface="宋体" panose="02010600030101010101" pitchFamily="2" charset="-122"/>
                <a:cs typeface="Times New Roman"/>
              </a:rPr>
              <a:t> </a:t>
            </a:r>
            <a:r>
              <a:rPr lang="en-US" altLang="zh-CN" sz="1800" spc="50" dirty="0" err="1">
                <a:solidFill>
                  <a:srgbClr val="043092"/>
                </a:solidFill>
                <a:latin typeface="Times New Roman"/>
                <a:ea typeface="Times New Roman"/>
              </a:rPr>
              <a:t>ek</a:t>
            </a:r>
            <a:r>
              <a:rPr lang="en-US" altLang="zh-CN" sz="1800" spc="25" dirty="0">
                <a:solidFill>
                  <a:srgbClr val="043092"/>
                </a:solidFill>
                <a:latin typeface="Times New Roman"/>
                <a:ea typeface="宋体" panose="02010600030101010101" pitchFamily="2" charset="-122"/>
                <a:cs typeface="Times New Roman"/>
              </a:rPr>
              <a:t> </a:t>
            </a:r>
            <a:r>
              <a:rPr lang="en-US" altLang="zh-CN" sz="1800" spc="40" dirty="0" err="1">
                <a:solidFill>
                  <a:srgbClr val="043092"/>
                </a:solidFill>
                <a:latin typeface="Times New Roman"/>
                <a:ea typeface="Times New Roman"/>
              </a:rPr>
              <a:t>tazminat</a:t>
            </a:r>
            <a:r>
              <a:rPr lang="en-US" altLang="zh-CN" sz="1800" spc="40" dirty="0">
                <a:solidFill>
                  <a:srgbClr val="043092"/>
                </a:solidFill>
                <a:latin typeface="Times New Roman"/>
                <a:ea typeface="Times New Roman"/>
              </a:rPr>
              <a:t>,</a:t>
            </a:r>
            <a:r>
              <a:rPr lang="en-US" altLang="zh-CN" sz="1800" spc="30" dirty="0">
                <a:solidFill>
                  <a:srgbClr val="043092"/>
                </a:solidFill>
                <a:latin typeface="Times New Roman"/>
                <a:ea typeface="宋体" panose="02010600030101010101" pitchFamily="2" charset="-122"/>
                <a:cs typeface="Times New Roman"/>
              </a:rPr>
              <a:t> </a:t>
            </a:r>
            <a:r>
              <a:rPr lang="en-US" altLang="zh-CN" sz="1800" spc="44" dirty="0" err="1">
                <a:solidFill>
                  <a:srgbClr val="043092"/>
                </a:solidFill>
                <a:latin typeface="Times New Roman"/>
                <a:ea typeface="Times New Roman"/>
              </a:rPr>
              <a:t>tazminat</a:t>
            </a:r>
            <a:r>
              <a:rPr lang="en-US" altLang="zh-CN" sz="1800" spc="44" dirty="0">
                <a:solidFill>
                  <a:srgbClr val="043092"/>
                </a:solidFill>
                <a:latin typeface="Times New Roman"/>
                <a:ea typeface="Times New Roman"/>
              </a:rPr>
              <a:t>,</a:t>
            </a:r>
            <a:r>
              <a:rPr lang="en-US" altLang="zh-CN" sz="1800" spc="30" dirty="0">
                <a:solidFill>
                  <a:srgbClr val="043092"/>
                </a:solidFill>
                <a:latin typeface="Times New Roman"/>
                <a:ea typeface="宋体" panose="02010600030101010101" pitchFamily="2" charset="-122"/>
                <a:cs typeface="Times New Roman"/>
              </a:rPr>
              <a:t> </a:t>
            </a:r>
            <a:r>
              <a:rPr lang="en-US" altLang="zh-CN" sz="1800" spc="50" dirty="0" err="1">
                <a:solidFill>
                  <a:srgbClr val="043092"/>
                </a:solidFill>
                <a:latin typeface="Times New Roman"/>
                <a:ea typeface="Times New Roman"/>
              </a:rPr>
              <a:t>döner</a:t>
            </a:r>
            <a:r>
              <a:rPr lang="en-US" altLang="zh-CN" sz="1800" spc="25" dirty="0">
                <a:solidFill>
                  <a:srgbClr val="043092"/>
                </a:solidFill>
                <a:latin typeface="Times New Roman"/>
                <a:ea typeface="宋体" panose="02010600030101010101" pitchFamily="2" charset="-122"/>
                <a:cs typeface="Times New Roman"/>
              </a:rPr>
              <a:t> </a:t>
            </a:r>
            <a:r>
              <a:rPr lang="en-US" altLang="zh-CN" sz="1800" spc="50" dirty="0" err="1">
                <a:solidFill>
                  <a:srgbClr val="043092"/>
                </a:solidFill>
                <a:latin typeface="Times New Roman"/>
                <a:ea typeface="Times New Roman"/>
              </a:rPr>
              <a:t>sermaye</a:t>
            </a:r>
            <a:r>
              <a:rPr lang="en-US" altLang="zh-CN" sz="1800" spc="30" dirty="0">
                <a:solidFill>
                  <a:srgbClr val="043092"/>
                </a:solidFill>
                <a:latin typeface="Times New Roman"/>
                <a:ea typeface="宋体" panose="02010600030101010101" pitchFamily="2" charset="-122"/>
                <a:cs typeface="Times New Roman"/>
              </a:rPr>
              <a:t> </a:t>
            </a:r>
            <a:r>
              <a:rPr lang="en-US" altLang="zh-CN" sz="1800" spc="40" dirty="0" err="1">
                <a:solidFill>
                  <a:srgbClr val="043092"/>
                </a:solidFill>
                <a:latin typeface="Times New Roman"/>
                <a:ea typeface="Times New Roman"/>
              </a:rPr>
              <a:t>katkı</a:t>
            </a:r>
            <a:r>
              <a:rPr lang="en-US" altLang="zh-CN" sz="1800" spc="25" dirty="0">
                <a:solidFill>
                  <a:srgbClr val="043092"/>
                </a:solidFill>
                <a:latin typeface="Times New Roman"/>
                <a:ea typeface="宋体" panose="02010600030101010101" pitchFamily="2" charset="-122"/>
                <a:cs typeface="Times New Roman"/>
              </a:rPr>
              <a:t> </a:t>
            </a:r>
            <a:r>
              <a:rPr lang="en-US" altLang="zh-CN" sz="1800" spc="40" dirty="0" err="1">
                <a:solidFill>
                  <a:srgbClr val="043092"/>
                </a:solidFill>
                <a:latin typeface="Times New Roman"/>
                <a:ea typeface="Times New Roman"/>
              </a:rPr>
              <a:t>payı</a:t>
            </a:r>
            <a:r>
              <a:rPr lang="en-US" altLang="zh-CN" sz="1800" spc="40" dirty="0">
                <a:solidFill>
                  <a:srgbClr val="043092"/>
                </a:solidFill>
                <a:latin typeface="Times New Roman"/>
                <a:ea typeface="Times New Roman"/>
              </a:rPr>
              <a:t>,</a:t>
            </a:r>
            <a:r>
              <a:rPr lang="en-US" altLang="zh-CN" sz="1800" dirty="0">
                <a:solidFill>
                  <a:srgbClr val="043092"/>
                </a:solidFill>
                <a:latin typeface="Times New Roman"/>
                <a:ea typeface="宋体" panose="02010600030101010101" pitchFamily="2" charset="-122"/>
                <a:cs typeface="Times New Roman"/>
              </a:rPr>
              <a:t> </a:t>
            </a:r>
            <a:r>
              <a:rPr lang="en-US" altLang="zh-CN" sz="1800" spc="40" dirty="0" err="1">
                <a:solidFill>
                  <a:srgbClr val="043092"/>
                </a:solidFill>
                <a:latin typeface="Times New Roman"/>
                <a:ea typeface="Times New Roman"/>
              </a:rPr>
              <a:t>teşvik</a:t>
            </a:r>
            <a:r>
              <a:rPr lang="en-US" altLang="zh-CN" sz="1800" spc="25" dirty="0">
                <a:solidFill>
                  <a:srgbClr val="043092"/>
                </a:solidFill>
                <a:latin typeface="Times New Roman"/>
                <a:ea typeface="宋体" panose="02010600030101010101" pitchFamily="2" charset="-122"/>
                <a:cs typeface="Times New Roman"/>
              </a:rPr>
              <a:t> </a:t>
            </a:r>
            <a:r>
              <a:rPr lang="en-US" altLang="zh-CN" sz="1800" spc="40" dirty="0" err="1">
                <a:solidFill>
                  <a:srgbClr val="043092"/>
                </a:solidFill>
                <a:latin typeface="Times New Roman"/>
                <a:ea typeface="Times New Roman"/>
              </a:rPr>
              <a:t>primi</a:t>
            </a:r>
            <a:r>
              <a:rPr lang="en-US" altLang="zh-CN" sz="1800" spc="40" dirty="0">
                <a:solidFill>
                  <a:srgbClr val="043092"/>
                </a:solidFill>
                <a:latin typeface="Times New Roman"/>
                <a:ea typeface="Times New Roman"/>
              </a:rPr>
              <a:t>,</a:t>
            </a:r>
            <a:r>
              <a:rPr lang="en-US" altLang="zh-CN" sz="1800" spc="25" dirty="0">
                <a:solidFill>
                  <a:srgbClr val="043092"/>
                </a:solidFill>
                <a:latin typeface="Times New Roman"/>
                <a:ea typeface="宋体" panose="02010600030101010101" pitchFamily="2" charset="-122"/>
                <a:cs typeface="Times New Roman"/>
              </a:rPr>
              <a:t> </a:t>
            </a:r>
            <a:r>
              <a:rPr lang="en-US" altLang="zh-CN" sz="1800" spc="44" dirty="0" err="1">
                <a:solidFill>
                  <a:srgbClr val="043092"/>
                </a:solidFill>
                <a:latin typeface="Times New Roman"/>
                <a:ea typeface="Times New Roman"/>
              </a:rPr>
              <a:t>ikramiye</a:t>
            </a:r>
            <a:r>
              <a:rPr lang="en-US" altLang="zh-CN" sz="1800" spc="30" dirty="0">
                <a:solidFill>
                  <a:srgbClr val="043092"/>
                </a:solidFill>
                <a:latin typeface="Times New Roman"/>
                <a:ea typeface="宋体" panose="02010600030101010101" pitchFamily="2" charset="-122"/>
                <a:cs typeface="Times New Roman"/>
              </a:rPr>
              <a:t> </a:t>
            </a:r>
            <a:r>
              <a:rPr lang="en-US" altLang="zh-CN" sz="1800" spc="55" dirty="0" err="1">
                <a:solidFill>
                  <a:srgbClr val="043092"/>
                </a:solidFill>
                <a:latin typeface="Times New Roman"/>
                <a:ea typeface="Times New Roman"/>
              </a:rPr>
              <a:t>ve</a:t>
            </a:r>
            <a:r>
              <a:rPr lang="en-US" altLang="zh-CN" sz="1800" spc="25" dirty="0">
                <a:solidFill>
                  <a:srgbClr val="043092"/>
                </a:solidFill>
                <a:latin typeface="Times New Roman"/>
                <a:ea typeface="宋体" panose="02010600030101010101" pitchFamily="2" charset="-122"/>
                <a:cs typeface="Times New Roman"/>
              </a:rPr>
              <a:t> </a:t>
            </a:r>
            <a:r>
              <a:rPr lang="en-US" altLang="zh-CN" sz="1800" spc="40" dirty="0" err="1">
                <a:solidFill>
                  <a:srgbClr val="043092"/>
                </a:solidFill>
                <a:latin typeface="Times New Roman"/>
                <a:ea typeface="Times New Roman"/>
              </a:rPr>
              <a:t>fazla</a:t>
            </a:r>
            <a:r>
              <a:rPr lang="en-US" altLang="zh-CN" sz="1800" spc="30" dirty="0">
                <a:solidFill>
                  <a:srgbClr val="043092"/>
                </a:solidFill>
                <a:latin typeface="Times New Roman"/>
                <a:ea typeface="宋体" panose="02010600030101010101" pitchFamily="2" charset="-122"/>
                <a:cs typeface="Times New Roman"/>
              </a:rPr>
              <a:t> </a:t>
            </a:r>
            <a:r>
              <a:rPr lang="en-US" altLang="zh-CN" sz="1800" spc="44" dirty="0" err="1">
                <a:solidFill>
                  <a:srgbClr val="043092"/>
                </a:solidFill>
                <a:latin typeface="Times New Roman"/>
                <a:ea typeface="Times New Roman"/>
              </a:rPr>
              <a:t>mesai</a:t>
            </a:r>
            <a:r>
              <a:rPr lang="en-US" altLang="zh-CN" sz="1800" spc="25" dirty="0">
                <a:solidFill>
                  <a:srgbClr val="043092"/>
                </a:solidFill>
                <a:latin typeface="Times New Roman"/>
                <a:ea typeface="宋体" panose="02010600030101010101" pitchFamily="2" charset="-122"/>
                <a:cs typeface="Times New Roman"/>
              </a:rPr>
              <a:t> </a:t>
            </a:r>
            <a:r>
              <a:rPr lang="en-US" altLang="zh-CN" sz="1800" spc="40" dirty="0" err="1">
                <a:solidFill>
                  <a:srgbClr val="043092"/>
                </a:solidFill>
                <a:latin typeface="Times New Roman"/>
                <a:ea typeface="Times New Roman"/>
              </a:rPr>
              <a:t>ücreti</a:t>
            </a:r>
            <a:r>
              <a:rPr lang="en-US" altLang="zh-CN" sz="1800" spc="25" dirty="0">
                <a:solidFill>
                  <a:srgbClr val="043092"/>
                </a:solidFill>
                <a:latin typeface="Times New Roman"/>
                <a:ea typeface="宋体" panose="02010600030101010101" pitchFamily="2" charset="-122"/>
                <a:cs typeface="Times New Roman"/>
              </a:rPr>
              <a:t> </a:t>
            </a:r>
            <a:r>
              <a:rPr lang="en-US" altLang="zh-CN" sz="1800" spc="40" dirty="0" err="1">
                <a:solidFill>
                  <a:srgbClr val="043092"/>
                </a:solidFill>
                <a:latin typeface="Times New Roman"/>
                <a:ea typeface="Times New Roman"/>
              </a:rPr>
              <a:t>gibi</a:t>
            </a:r>
            <a:r>
              <a:rPr lang="en-US" altLang="zh-CN" sz="1800" spc="30" dirty="0">
                <a:solidFill>
                  <a:srgbClr val="043092"/>
                </a:solidFill>
                <a:latin typeface="Times New Roman"/>
                <a:ea typeface="宋体" panose="02010600030101010101" pitchFamily="2" charset="-122"/>
                <a:cs typeface="Times New Roman"/>
              </a:rPr>
              <a:t> </a:t>
            </a:r>
            <a:r>
              <a:rPr lang="en-US" altLang="zh-CN" sz="1800" spc="40" dirty="0" err="1">
                <a:solidFill>
                  <a:srgbClr val="043092"/>
                </a:solidFill>
                <a:latin typeface="Times New Roman"/>
                <a:ea typeface="Times New Roman"/>
              </a:rPr>
              <a:t>değişik</a:t>
            </a:r>
            <a:r>
              <a:rPr lang="en-US" altLang="zh-CN" sz="1800" spc="25" dirty="0">
                <a:solidFill>
                  <a:srgbClr val="043092"/>
                </a:solidFill>
                <a:latin typeface="Times New Roman"/>
                <a:ea typeface="宋体" panose="02010600030101010101" pitchFamily="2" charset="-122"/>
                <a:cs typeface="Times New Roman"/>
              </a:rPr>
              <a:t> </a:t>
            </a:r>
            <a:r>
              <a:rPr lang="en-US" altLang="zh-CN" sz="1800" spc="44" dirty="0" err="1">
                <a:solidFill>
                  <a:srgbClr val="043092"/>
                </a:solidFill>
                <a:latin typeface="Times New Roman"/>
                <a:ea typeface="Times New Roman"/>
              </a:rPr>
              <a:t>adlar</a:t>
            </a:r>
            <a:r>
              <a:rPr lang="en-US" altLang="zh-CN" sz="1800" spc="30" dirty="0">
                <a:solidFill>
                  <a:srgbClr val="043092"/>
                </a:solidFill>
                <a:latin typeface="Times New Roman"/>
                <a:ea typeface="宋体" panose="02010600030101010101" pitchFamily="2" charset="-122"/>
                <a:cs typeface="Times New Roman"/>
              </a:rPr>
              <a:t> </a:t>
            </a:r>
            <a:r>
              <a:rPr lang="en-US" altLang="zh-CN" sz="1800" spc="40" dirty="0" err="1">
                <a:solidFill>
                  <a:srgbClr val="043092"/>
                </a:solidFill>
                <a:latin typeface="Times New Roman"/>
                <a:ea typeface="Times New Roman"/>
              </a:rPr>
              <a:t>altında</a:t>
            </a:r>
            <a:r>
              <a:rPr lang="en-US" altLang="zh-CN" sz="1800" spc="25" dirty="0">
                <a:solidFill>
                  <a:srgbClr val="043092"/>
                </a:solidFill>
                <a:latin typeface="Times New Roman"/>
                <a:ea typeface="宋体" panose="02010600030101010101" pitchFamily="2" charset="-122"/>
                <a:cs typeface="Times New Roman"/>
              </a:rPr>
              <a:t> </a:t>
            </a:r>
            <a:r>
              <a:rPr lang="en-US" altLang="zh-CN" sz="1800" spc="50" dirty="0" err="1">
                <a:solidFill>
                  <a:srgbClr val="043092"/>
                </a:solidFill>
                <a:latin typeface="Times New Roman"/>
                <a:ea typeface="Times New Roman"/>
              </a:rPr>
              <a:t>ve</a:t>
            </a:r>
            <a:r>
              <a:rPr lang="en-US" altLang="zh-CN" sz="1800" spc="25" dirty="0">
                <a:solidFill>
                  <a:srgbClr val="043092"/>
                </a:solidFill>
                <a:latin typeface="Times New Roman"/>
                <a:ea typeface="宋体" panose="02010600030101010101" pitchFamily="2" charset="-122"/>
                <a:cs typeface="Times New Roman"/>
              </a:rPr>
              <a:t> </a:t>
            </a:r>
            <a:r>
              <a:rPr lang="en-US" altLang="zh-CN" sz="1800" spc="40" dirty="0" err="1">
                <a:solidFill>
                  <a:srgbClr val="043092"/>
                </a:solidFill>
                <a:latin typeface="Times New Roman"/>
                <a:ea typeface="Times New Roman"/>
              </a:rPr>
              <a:t>değişik</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tutarlarda</a:t>
            </a:r>
            <a:r>
              <a:rPr lang="en-US" altLang="zh-CN" sz="1800" spc="3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düzenli</a:t>
            </a:r>
            <a:r>
              <a:rPr lang="en-US" altLang="zh-CN" sz="1800" spc="3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veya</a:t>
            </a:r>
            <a:r>
              <a:rPr lang="en-US" altLang="zh-CN" sz="1800" spc="34"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düzensiz</a:t>
            </a:r>
            <a:r>
              <a:rPr lang="en-US" altLang="zh-CN" sz="1800" spc="3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olarak</a:t>
            </a:r>
            <a:r>
              <a:rPr lang="en-US" altLang="zh-CN" sz="1800" spc="34"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ödenen</a:t>
            </a:r>
            <a:r>
              <a:rPr lang="en-US" altLang="zh-CN" sz="1800" spc="3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kurumsal</a:t>
            </a:r>
            <a:r>
              <a:rPr lang="en-US" altLang="zh-CN" sz="1800" spc="34"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ilave</a:t>
            </a:r>
            <a:r>
              <a:rPr lang="en-US" altLang="zh-CN" sz="1800" spc="3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ödemeler</a:t>
            </a:r>
            <a:r>
              <a:rPr lang="en-US" altLang="zh-CN" sz="1800" spc="34"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kaldırılmış</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ve</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tüm</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personel</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için</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tek</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bir</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ek</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ödeme</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sistemi</a:t>
            </a:r>
            <a:r>
              <a:rPr lang="en-US" altLang="zh-CN" sz="1800" spc="3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getirilmiştir</a:t>
            </a:r>
            <a:r>
              <a:rPr lang="en-US" altLang="zh-CN" sz="1800" dirty="0">
                <a:solidFill>
                  <a:srgbClr val="043092"/>
                </a:solidFill>
                <a:latin typeface="Times New Roman"/>
                <a:ea typeface="Times New Roman"/>
              </a:rPr>
              <a:t>.</a:t>
            </a:r>
          </a:p>
          <a:p>
            <a:pPr marL="0" lvl="0" indent="0" algn="just">
              <a:lnSpc>
                <a:spcPts val="640"/>
              </a:lnSpc>
              <a:spcBef>
                <a:spcPts val="0"/>
              </a:spcBef>
              <a:buNone/>
            </a:pPr>
            <a:endParaRPr lang="en-US" sz="1800" dirty="0">
              <a:solidFill>
                <a:prstClr val="black"/>
              </a:solidFill>
            </a:endParaRPr>
          </a:p>
          <a:p>
            <a:pPr marL="0" lvl="0" indent="0" algn="just">
              <a:lnSpc>
                <a:spcPct val="100000"/>
              </a:lnSpc>
              <a:spcBef>
                <a:spcPts val="0"/>
              </a:spcBef>
              <a:buNone/>
            </a:pPr>
            <a:r>
              <a:rPr lang="en-US" altLang="zh-CN" sz="1800" dirty="0" err="1">
                <a:solidFill>
                  <a:srgbClr val="043092"/>
                </a:solidFill>
                <a:latin typeface="Times New Roman"/>
                <a:ea typeface="Times New Roman"/>
              </a:rPr>
              <a:t>Döner</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sermayeden</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ek</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ödeme</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yapılan</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personele</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ayrıca</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ek</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ödeme</a:t>
            </a:r>
            <a:r>
              <a:rPr lang="en-US" altLang="zh-CN" sz="1800" spc="6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yapılmaz</a:t>
            </a:r>
            <a:r>
              <a:rPr lang="en-US" altLang="zh-CN" sz="1800" dirty="0">
                <a:solidFill>
                  <a:srgbClr val="043092"/>
                </a:solidFill>
                <a:latin typeface="Times New Roman"/>
                <a:ea typeface="Times New Roman"/>
              </a:rPr>
              <a:t>.</a:t>
            </a:r>
          </a:p>
          <a:p>
            <a:pPr marL="0" lvl="0" indent="0">
              <a:lnSpc>
                <a:spcPts val="1000"/>
              </a:lnSpc>
              <a:spcBef>
                <a:spcPts val="0"/>
              </a:spcBef>
              <a:buNone/>
            </a:pPr>
            <a:endParaRPr lang="en-US" sz="1800" dirty="0">
              <a:solidFill>
                <a:prstClr val="black"/>
              </a:solidFill>
            </a:endParaRPr>
          </a:p>
          <a:p>
            <a:pPr marL="0" lvl="0" indent="0">
              <a:lnSpc>
                <a:spcPts val="1000"/>
              </a:lnSpc>
              <a:spcBef>
                <a:spcPts val="0"/>
              </a:spcBef>
              <a:buNone/>
            </a:pPr>
            <a:endParaRPr lang="en-US" sz="1800" dirty="0">
              <a:solidFill>
                <a:prstClr val="black"/>
              </a:solidFill>
            </a:endParaRPr>
          </a:p>
          <a:p>
            <a:pPr marL="0" lvl="0" indent="0">
              <a:lnSpc>
                <a:spcPts val="1510"/>
              </a:lnSpc>
              <a:spcBef>
                <a:spcPts val="0"/>
              </a:spcBef>
              <a:buNone/>
            </a:pPr>
            <a:endParaRPr lang="en-US" sz="1800" dirty="0">
              <a:solidFill>
                <a:prstClr val="black"/>
              </a:solidFill>
            </a:endParaRPr>
          </a:p>
          <a:p>
            <a:pPr marL="0" lvl="0" indent="696722">
              <a:lnSpc>
                <a:spcPct val="100000"/>
              </a:lnSpc>
              <a:spcBef>
                <a:spcPts val="0"/>
              </a:spcBef>
              <a:buNone/>
            </a:pPr>
            <a:r>
              <a:rPr lang="en-US" altLang="zh-CN" sz="1800" b="1" dirty="0" err="1">
                <a:solidFill>
                  <a:srgbClr val="043092"/>
                </a:solidFill>
                <a:latin typeface="Times New Roman"/>
                <a:ea typeface="Times New Roman"/>
              </a:rPr>
              <a:t>Ek</a:t>
            </a:r>
            <a:r>
              <a:rPr lang="en-US" altLang="zh-CN" sz="1800" b="1" spc="-50" dirty="0">
                <a:solidFill>
                  <a:srgbClr val="043092"/>
                </a:solidFill>
                <a:latin typeface="Times New Roman"/>
                <a:ea typeface="宋体" panose="02010600030101010101" pitchFamily="2" charset="-122"/>
                <a:cs typeface="Times New Roman"/>
              </a:rPr>
              <a:t> </a:t>
            </a:r>
            <a:r>
              <a:rPr lang="en-US" altLang="zh-CN" sz="1800" b="1" dirty="0" err="1">
                <a:solidFill>
                  <a:srgbClr val="043092"/>
                </a:solidFill>
                <a:latin typeface="Times New Roman"/>
                <a:ea typeface="Times New Roman"/>
              </a:rPr>
              <a:t>Ödeme</a:t>
            </a:r>
            <a:r>
              <a:rPr lang="en-US" altLang="zh-CN" sz="1800" b="1" spc="-50" dirty="0">
                <a:solidFill>
                  <a:srgbClr val="043092"/>
                </a:solidFill>
                <a:latin typeface="Times New Roman"/>
                <a:ea typeface="宋体" panose="02010600030101010101" pitchFamily="2" charset="-122"/>
                <a:cs typeface="Times New Roman"/>
              </a:rPr>
              <a:t> </a:t>
            </a:r>
            <a:r>
              <a:rPr lang="en-US" altLang="zh-CN" sz="1800" b="1" dirty="0">
                <a:solidFill>
                  <a:srgbClr val="043092"/>
                </a:solidFill>
                <a:latin typeface="Times New Roman"/>
                <a:ea typeface="Times New Roman"/>
              </a:rPr>
              <a:t>=</a:t>
            </a:r>
            <a:r>
              <a:rPr lang="en-US" altLang="zh-CN" sz="1800" b="1" spc="-50" dirty="0">
                <a:solidFill>
                  <a:srgbClr val="043092"/>
                </a:solidFill>
                <a:latin typeface="Times New Roman"/>
                <a:ea typeface="宋体" panose="02010600030101010101" pitchFamily="2" charset="-122"/>
                <a:cs typeface="Times New Roman"/>
              </a:rPr>
              <a:t> </a:t>
            </a:r>
            <a:r>
              <a:rPr lang="en-US" altLang="zh-CN" sz="1800" b="1" dirty="0" err="1">
                <a:solidFill>
                  <a:srgbClr val="043092"/>
                </a:solidFill>
                <a:latin typeface="Times New Roman"/>
                <a:ea typeface="Times New Roman"/>
              </a:rPr>
              <a:t>En</a:t>
            </a:r>
            <a:r>
              <a:rPr lang="en-US" altLang="zh-CN" sz="1800" b="1" spc="-55" dirty="0">
                <a:solidFill>
                  <a:srgbClr val="043092"/>
                </a:solidFill>
                <a:latin typeface="Times New Roman"/>
                <a:ea typeface="宋体" panose="02010600030101010101" pitchFamily="2" charset="-122"/>
                <a:cs typeface="Times New Roman"/>
              </a:rPr>
              <a:t> </a:t>
            </a:r>
            <a:r>
              <a:rPr lang="en-US" altLang="zh-CN" sz="1800" b="1" dirty="0" err="1">
                <a:solidFill>
                  <a:srgbClr val="043092"/>
                </a:solidFill>
                <a:latin typeface="Times New Roman"/>
                <a:ea typeface="Times New Roman"/>
              </a:rPr>
              <a:t>Yüksek</a:t>
            </a:r>
            <a:r>
              <a:rPr lang="en-US" altLang="zh-CN" sz="1800" b="1" spc="-50" dirty="0">
                <a:solidFill>
                  <a:srgbClr val="043092"/>
                </a:solidFill>
                <a:latin typeface="Times New Roman"/>
                <a:ea typeface="宋体" panose="02010600030101010101" pitchFamily="2" charset="-122"/>
                <a:cs typeface="Times New Roman"/>
              </a:rPr>
              <a:t> </a:t>
            </a:r>
            <a:r>
              <a:rPr lang="en-US" altLang="zh-CN" sz="1800" b="1" dirty="0" err="1">
                <a:solidFill>
                  <a:srgbClr val="043092"/>
                </a:solidFill>
                <a:latin typeface="Times New Roman"/>
                <a:ea typeface="Times New Roman"/>
              </a:rPr>
              <a:t>Devlet</a:t>
            </a:r>
            <a:r>
              <a:rPr lang="en-US" altLang="zh-CN" sz="1800" b="1" spc="-50" dirty="0">
                <a:solidFill>
                  <a:srgbClr val="043092"/>
                </a:solidFill>
                <a:latin typeface="Times New Roman"/>
                <a:ea typeface="宋体" panose="02010600030101010101" pitchFamily="2" charset="-122"/>
                <a:cs typeface="Times New Roman"/>
              </a:rPr>
              <a:t> </a:t>
            </a:r>
            <a:r>
              <a:rPr lang="en-US" altLang="zh-CN" sz="1800" b="1" dirty="0" err="1">
                <a:solidFill>
                  <a:srgbClr val="043092"/>
                </a:solidFill>
                <a:latin typeface="Times New Roman"/>
                <a:ea typeface="Times New Roman"/>
              </a:rPr>
              <a:t>Memuru</a:t>
            </a:r>
            <a:r>
              <a:rPr lang="en-US" altLang="zh-CN" sz="1800" b="1" spc="-50" dirty="0">
                <a:solidFill>
                  <a:srgbClr val="043092"/>
                </a:solidFill>
                <a:latin typeface="Times New Roman"/>
                <a:ea typeface="宋体" panose="02010600030101010101" pitchFamily="2" charset="-122"/>
                <a:cs typeface="Times New Roman"/>
              </a:rPr>
              <a:t> </a:t>
            </a:r>
            <a:r>
              <a:rPr lang="en-US" altLang="zh-CN" sz="1800" b="1" dirty="0" err="1">
                <a:solidFill>
                  <a:srgbClr val="043092"/>
                </a:solidFill>
                <a:latin typeface="Times New Roman"/>
                <a:ea typeface="Times New Roman"/>
              </a:rPr>
              <a:t>Aylığı</a:t>
            </a:r>
            <a:r>
              <a:rPr lang="en-US" altLang="zh-CN" sz="1800" b="1" spc="-55" dirty="0">
                <a:solidFill>
                  <a:srgbClr val="043092"/>
                </a:solidFill>
                <a:latin typeface="Times New Roman"/>
                <a:ea typeface="宋体" panose="02010600030101010101" pitchFamily="2" charset="-122"/>
                <a:cs typeface="Times New Roman"/>
              </a:rPr>
              <a:t> </a:t>
            </a:r>
            <a:r>
              <a:rPr lang="en-US" altLang="zh-CN" sz="1800" b="1" dirty="0">
                <a:solidFill>
                  <a:srgbClr val="043092"/>
                </a:solidFill>
                <a:latin typeface="Times New Roman"/>
                <a:ea typeface="Times New Roman"/>
              </a:rPr>
              <a:t>X</a:t>
            </a:r>
            <a:r>
              <a:rPr lang="en-US" altLang="zh-CN" sz="1800" b="1" spc="-50" dirty="0">
                <a:solidFill>
                  <a:srgbClr val="043092"/>
                </a:solidFill>
                <a:latin typeface="Times New Roman"/>
                <a:ea typeface="宋体" panose="02010600030101010101" pitchFamily="2" charset="-122"/>
                <a:cs typeface="Times New Roman"/>
              </a:rPr>
              <a:t> </a:t>
            </a:r>
            <a:r>
              <a:rPr lang="en-US" altLang="zh-CN" sz="1800" b="1" dirty="0" err="1">
                <a:solidFill>
                  <a:srgbClr val="043092"/>
                </a:solidFill>
                <a:latin typeface="Times New Roman"/>
                <a:ea typeface="Times New Roman"/>
              </a:rPr>
              <a:t>Tazminat</a:t>
            </a:r>
            <a:r>
              <a:rPr lang="en-US" altLang="zh-CN" sz="1800" b="1" spc="-55" dirty="0">
                <a:solidFill>
                  <a:srgbClr val="043092"/>
                </a:solidFill>
                <a:latin typeface="Times New Roman"/>
                <a:ea typeface="宋体" panose="02010600030101010101" pitchFamily="2" charset="-122"/>
                <a:cs typeface="Times New Roman"/>
              </a:rPr>
              <a:t> </a:t>
            </a:r>
            <a:r>
              <a:rPr lang="en-US" altLang="zh-CN" sz="1800" b="1" dirty="0" err="1">
                <a:solidFill>
                  <a:srgbClr val="043092"/>
                </a:solidFill>
                <a:latin typeface="Times New Roman"/>
                <a:ea typeface="Times New Roman"/>
              </a:rPr>
              <a:t>Oranı</a:t>
            </a:r>
            <a:endParaRPr lang="en-US" altLang="zh-CN" sz="1800" b="1" dirty="0">
              <a:solidFill>
                <a:srgbClr val="043092"/>
              </a:solidFill>
              <a:latin typeface="Times New Roman"/>
              <a:ea typeface="Times New Roman"/>
            </a:endParaRPr>
          </a:p>
          <a:p>
            <a:pPr marL="0" indent="0">
              <a:buNone/>
            </a:pPr>
            <a:endParaRPr lang="tr-TR" dirty="0"/>
          </a:p>
        </p:txBody>
      </p:sp>
    </p:spTree>
    <p:extLst>
      <p:ext uri="{BB962C8B-B14F-4D97-AF65-F5344CB8AC3E}">
        <p14:creationId xmlns:p14="http://schemas.microsoft.com/office/powerpoint/2010/main" val="22321936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429298" y="198870"/>
            <a:ext cx="10515600" cy="1325563"/>
          </a:xfrm>
        </p:spPr>
        <p:txBody>
          <a:bodyPr/>
          <a:lstStyle/>
          <a:p>
            <a:pPr lvl="0"/>
            <a:r>
              <a:rPr lang="en-US" altLang="zh-CN" b="1" spc="-5" dirty="0">
                <a:solidFill>
                  <a:schemeClr val="accent2"/>
                </a:solidFill>
                <a:latin typeface="Times New Roman"/>
                <a:ea typeface="Times New Roman"/>
              </a:rPr>
              <a:t>KE</a:t>
            </a:r>
            <a:r>
              <a:rPr lang="en-US" altLang="zh-CN" b="1" dirty="0">
                <a:solidFill>
                  <a:schemeClr val="accent2"/>
                </a:solidFill>
                <a:latin typeface="Times New Roman"/>
                <a:ea typeface="Times New Roman"/>
              </a:rPr>
              <a:t>SİNTİLER</a:t>
            </a:r>
            <a:br>
              <a:rPr lang="en-US" altLang="zh-CN" b="1" dirty="0">
                <a:solidFill>
                  <a:schemeClr val="accent2"/>
                </a:solidFill>
                <a:latin typeface="Times New Roman"/>
                <a:ea typeface="Times New Roman"/>
              </a:rPr>
            </a:br>
            <a:endParaRPr lang="tr-TR" dirty="0">
              <a:solidFill>
                <a:schemeClr val="accent2"/>
              </a:solidFill>
            </a:endParaRPr>
          </a:p>
        </p:txBody>
      </p:sp>
      <p:sp>
        <p:nvSpPr>
          <p:cNvPr id="3" name="İçerik Yer Tutucusu 2"/>
          <p:cNvSpPr>
            <a:spLocks noGrp="1"/>
          </p:cNvSpPr>
          <p:nvPr>
            <p:ph idx="1"/>
          </p:nvPr>
        </p:nvSpPr>
        <p:spPr>
          <a:xfrm>
            <a:off x="1896533" y="1063625"/>
            <a:ext cx="10049934" cy="5142442"/>
          </a:xfrm>
        </p:spPr>
        <p:txBody>
          <a:bodyPr>
            <a:normAutofit/>
          </a:bodyPr>
          <a:lstStyle/>
          <a:p>
            <a:pPr marL="0" lvl="0" indent="0" hangingPunct="0">
              <a:lnSpc>
                <a:spcPct val="95416"/>
              </a:lnSpc>
              <a:spcBef>
                <a:spcPts val="0"/>
              </a:spcBef>
              <a:buNone/>
            </a:pPr>
            <a:r>
              <a:rPr lang="en-US" altLang="zh-CN" sz="1700" b="1" spc="34" dirty="0" smtClean="0">
                <a:solidFill>
                  <a:srgbClr val="FE0000"/>
                </a:solidFill>
                <a:latin typeface="Arial"/>
                <a:ea typeface="Arial"/>
              </a:rPr>
              <a:t>1</a:t>
            </a:r>
            <a:r>
              <a:rPr lang="en-US" altLang="zh-CN" sz="1700" b="1" spc="25" dirty="0" smtClean="0">
                <a:solidFill>
                  <a:srgbClr val="FE0000"/>
                </a:solidFill>
                <a:latin typeface="Arial"/>
                <a:ea typeface="Arial"/>
              </a:rPr>
              <a:t>-</a:t>
            </a:r>
            <a:r>
              <a:rPr lang="en-US" altLang="zh-CN" sz="1700" b="1" spc="20" dirty="0" smtClean="0">
                <a:solidFill>
                  <a:srgbClr val="FE0000"/>
                </a:solidFill>
                <a:latin typeface="Arial"/>
                <a:ea typeface="宋体" panose="02010600030101010101" pitchFamily="2" charset="-122"/>
                <a:cs typeface="Arial"/>
              </a:rPr>
              <a:t> </a:t>
            </a:r>
            <a:r>
              <a:rPr lang="en-US" altLang="zh-CN" sz="1700" b="1" spc="44" dirty="0">
                <a:solidFill>
                  <a:srgbClr val="FE0000"/>
                </a:solidFill>
                <a:latin typeface="Arial"/>
                <a:ea typeface="Arial"/>
              </a:rPr>
              <a:t>SOSYAL</a:t>
            </a:r>
            <a:r>
              <a:rPr lang="en-US" altLang="zh-CN" sz="1700" b="1" spc="20" dirty="0">
                <a:solidFill>
                  <a:srgbClr val="FE0000"/>
                </a:solidFill>
                <a:latin typeface="Arial"/>
                <a:ea typeface="宋体" panose="02010600030101010101" pitchFamily="2" charset="-122"/>
                <a:cs typeface="Arial"/>
              </a:rPr>
              <a:t> </a:t>
            </a:r>
            <a:r>
              <a:rPr lang="en-US" altLang="zh-CN" sz="1700" b="1" spc="44" dirty="0">
                <a:solidFill>
                  <a:srgbClr val="FE0000"/>
                </a:solidFill>
                <a:latin typeface="Arial"/>
                <a:ea typeface="Arial"/>
              </a:rPr>
              <a:t>GÜVENLİK</a:t>
            </a:r>
            <a:r>
              <a:rPr lang="en-US" altLang="zh-CN" sz="1700" b="1" spc="25" dirty="0">
                <a:solidFill>
                  <a:srgbClr val="FE0000"/>
                </a:solidFill>
                <a:latin typeface="Arial"/>
                <a:ea typeface="宋体" panose="02010600030101010101" pitchFamily="2" charset="-122"/>
                <a:cs typeface="Arial"/>
              </a:rPr>
              <a:t> </a:t>
            </a:r>
            <a:r>
              <a:rPr lang="en-US" altLang="zh-CN" sz="1700" b="1" spc="40" dirty="0">
                <a:solidFill>
                  <a:srgbClr val="FE0000"/>
                </a:solidFill>
                <a:latin typeface="Arial"/>
                <a:ea typeface="Arial"/>
              </a:rPr>
              <a:t>KESİNTİSİ</a:t>
            </a:r>
            <a:r>
              <a:rPr lang="en-US" altLang="zh-CN" sz="1700" b="1" spc="34" dirty="0">
                <a:solidFill>
                  <a:srgbClr val="FE0000"/>
                </a:solidFill>
                <a:latin typeface="Arial"/>
                <a:ea typeface="Arial"/>
              </a:rPr>
              <a:t>:</a:t>
            </a:r>
            <a:r>
              <a:rPr lang="en-US" altLang="zh-CN" sz="1700" b="1" spc="20" dirty="0">
                <a:solidFill>
                  <a:srgbClr val="FE0000"/>
                </a:solidFill>
                <a:latin typeface="Arial"/>
                <a:ea typeface="宋体" panose="02010600030101010101" pitchFamily="2" charset="-122"/>
                <a:cs typeface="Arial"/>
              </a:rPr>
              <a:t> </a:t>
            </a:r>
            <a:r>
              <a:rPr lang="en-US" altLang="zh-CN" sz="1700" spc="34" dirty="0" err="1">
                <a:solidFill>
                  <a:srgbClr val="043092"/>
                </a:solidFill>
                <a:latin typeface="Arial"/>
                <a:ea typeface="Arial"/>
              </a:rPr>
              <a:t>Tabi</a:t>
            </a:r>
            <a:r>
              <a:rPr lang="en-US" altLang="zh-CN" sz="1700" spc="20" dirty="0">
                <a:solidFill>
                  <a:srgbClr val="043092"/>
                </a:solidFill>
                <a:latin typeface="Arial"/>
                <a:ea typeface="宋体" panose="02010600030101010101" pitchFamily="2" charset="-122"/>
                <a:cs typeface="Arial"/>
              </a:rPr>
              <a:t> </a:t>
            </a:r>
            <a:r>
              <a:rPr lang="en-US" altLang="zh-CN" sz="1700" spc="34" dirty="0" err="1">
                <a:solidFill>
                  <a:srgbClr val="043092"/>
                </a:solidFill>
                <a:latin typeface="Arial"/>
                <a:ea typeface="Arial"/>
              </a:rPr>
              <a:t>olunan</a:t>
            </a:r>
            <a:r>
              <a:rPr lang="en-US" altLang="zh-CN" sz="1700" spc="25" dirty="0">
                <a:solidFill>
                  <a:srgbClr val="043092"/>
                </a:solidFill>
                <a:latin typeface="Arial"/>
                <a:ea typeface="宋体" panose="02010600030101010101" pitchFamily="2" charset="-122"/>
                <a:cs typeface="Arial"/>
              </a:rPr>
              <a:t> </a:t>
            </a:r>
            <a:r>
              <a:rPr lang="en-US" altLang="zh-CN" sz="1700" spc="30" dirty="0" err="1">
                <a:solidFill>
                  <a:srgbClr val="043092"/>
                </a:solidFill>
                <a:latin typeface="Arial"/>
                <a:ea typeface="Arial"/>
              </a:rPr>
              <a:t>sosyal</a:t>
            </a:r>
            <a:r>
              <a:rPr lang="en-US" altLang="zh-CN" sz="1700" spc="20" dirty="0">
                <a:solidFill>
                  <a:srgbClr val="043092"/>
                </a:solidFill>
                <a:latin typeface="Arial"/>
                <a:ea typeface="宋体" panose="02010600030101010101" pitchFamily="2" charset="-122"/>
                <a:cs typeface="Arial"/>
              </a:rPr>
              <a:t> </a:t>
            </a:r>
            <a:r>
              <a:rPr lang="en-US" altLang="zh-CN" sz="1700" spc="34" dirty="0" err="1">
                <a:solidFill>
                  <a:srgbClr val="043092"/>
                </a:solidFill>
                <a:latin typeface="Arial"/>
                <a:ea typeface="Arial"/>
              </a:rPr>
              <a:t>güvenlik</a:t>
            </a:r>
            <a:r>
              <a:rPr lang="en-US" altLang="zh-CN" sz="1700" spc="25" dirty="0">
                <a:solidFill>
                  <a:srgbClr val="043092"/>
                </a:solidFill>
                <a:latin typeface="Arial"/>
                <a:ea typeface="宋体" panose="02010600030101010101" pitchFamily="2" charset="-122"/>
                <a:cs typeface="Arial"/>
              </a:rPr>
              <a:t> </a:t>
            </a:r>
            <a:r>
              <a:rPr lang="en-US" altLang="zh-CN" sz="1700" spc="34" dirty="0" err="1">
                <a:solidFill>
                  <a:srgbClr val="043092"/>
                </a:solidFill>
                <a:latin typeface="Arial"/>
                <a:ea typeface="Arial"/>
              </a:rPr>
              <a:t>mevzuatına</a:t>
            </a:r>
            <a:r>
              <a:rPr lang="en-US" altLang="zh-CN" sz="1700" dirty="0">
                <a:solidFill>
                  <a:srgbClr val="043092"/>
                </a:solidFill>
                <a:latin typeface="Arial"/>
                <a:ea typeface="宋体" panose="02010600030101010101" pitchFamily="2" charset="-122"/>
                <a:cs typeface="Arial"/>
              </a:rPr>
              <a:t> </a:t>
            </a:r>
            <a:r>
              <a:rPr lang="en-US" altLang="zh-CN" sz="1700" dirty="0" err="1">
                <a:solidFill>
                  <a:srgbClr val="043092"/>
                </a:solidFill>
                <a:latin typeface="Arial"/>
                <a:ea typeface="Arial"/>
              </a:rPr>
              <a:t>bağlı</a:t>
            </a:r>
            <a:r>
              <a:rPr lang="en-US" altLang="zh-CN" sz="1700" dirty="0">
                <a:solidFill>
                  <a:srgbClr val="043092"/>
                </a:solidFill>
                <a:latin typeface="Arial"/>
                <a:ea typeface="宋体" panose="02010600030101010101" pitchFamily="2" charset="-122"/>
                <a:cs typeface="Arial"/>
              </a:rPr>
              <a:t> </a:t>
            </a:r>
            <a:r>
              <a:rPr lang="en-US" altLang="zh-CN" sz="1700" dirty="0" err="1">
                <a:solidFill>
                  <a:srgbClr val="043092"/>
                </a:solidFill>
                <a:latin typeface="Arial"/>
                <a:ea typeface="Arial"/>
              </a:rPr>
              <a:t>olarak</a:t>
            </a:r>
            <a:r>
              <a:rPr lang="en-US" altLang="zh-CN" sz="1700" dirty="0">
                <a:solidFill>
                  <a:srgbClr val="043092"/>
                </a:solidFill>
                <a:latin typeface="Arial"/>
                <a:ea typeface="宋体" panose="02010600030101010101" pitchFamily="2" charset="-122"/>
                <a:cs typeface="Arial"/>
              </a:rPr>
              <a:t> </a:t>
            </a:r>
            <a:r>
              <a:rPr lang="en-US" altLang="zh-CN" sz="1700" dirty="0" err="1">
                <a:solidFill>
                  <a:srgbClr val="043092"/>
                </a:solidFill>
                <a:latin typeface="Arial"/>
                <a:ea typeface="Arial"/>
              </a:rPr>
              <a:t>değişiklik</a:t>
            </a:r>
            <a:r>
              <a:rPr lang="en-US" altLang="zh-CN" sz="1700" dirty="0">
                <a:solidFill>
                  <a:srgbClr val="043092"/>
                </a:solidFill>
                <a:latin typeface="Arial"/>
                <a:ea typeface="宋体" panose="02010600030101010101" pitchFamily="2" charset="-122"/>
                <a:cs typeface="Arial"/>
              </a:rPr>
              <a:t> </a:t>
            </a:r>
            <a:r>
              <a:rPr lang="en-US" altLang="zh-CN" sz="1700" dirty="0" err="1">
                <a:solidFill>
                  <a:srgbClr val="043092"/>
                </a:solidFill>
                <a:latin typeface="Arial"/>
                <a:ea typeface="Arial"/>
              </a:rPr>
              <a:t>göstermektedir</a:t>
            </a:r>
            <a:r>
              <a:rPr lang="en-US" altLang="zh-CN" sz="1700" dirty="0">
                <a:solidFill>
                  <a:srgbClr val="043092"/>
                </a:solidFill>
                <a:latin typeface="Arial"/>
                <a:ea typeface="Arial"/>
              </a:rPr>
              <a:t>.</a:t>
            </a:r>
            <a:r>
              <a:rPr lang="en-US" altLang="zh-CN" sz="1700" dirty="0">
                <a:solidFill>
                  <a:srgbClr val="043092"/>
                </a:solidFill>
                <a:latin typeface="Arial"/>
                <a:ea typeface="宋体" panose="02010600030101010101" pitchFamily="2" charset="-122"/>
                <a:cs typeface="Arial"/>
              </a:rPr>
              <a:t> </a:t>
            </a:r>
            <a:r>
              <a:rPr lang="en-US" altLang="zh-CN" sz="1700" dirty="0">
                <a:solidFill>
                  <a:srgbClr val="043092"/>
                </a:solidFill>
                <a:latin typeface="Arial"/>
                <a:ea typeface="Arial"/>
              </a:rPr>
              <a:t>(5434</a:t>
            </a:r>
            <a:r>
              <a:rPr lang="en-US" altLang="zh-CN" sz="1700" dirty="0">
                <a:solidFill>
                  <a:srgbClr val="043092"/>
                </a:solidFill>
                <a:latin typeface="Arial"/>
                <a:ea typeface="宋体" panose="02010600030101010101" pitchFamily="2" charset="-122"/>
                <a:cs typeface="Arial"/>
              </a:rPr>
              <a:t> </a:t>
            </a:r>
            <a:r>
              <a:rPr lang="en-US" altLang="zh-CN" sz="1700" dirty="0" err="1">
                <a:solidFill>
                  <a:srgbClr val="043092"/>
                </a:solidFill>
                <a:latin typeface="Arial"/>
                <a:ea typeface="Arial"/>
              </a:rPr>
              <a:t>ve</a:t>
            </a:r>
            <a:r>
              <a:rPr lang="en-US" altLang="zh-CN" sz="1700" dirty="0">
                <a:solidFill>
                  <a:srgbClr val="043092"/>
                </a:solidFill>
                <a:latin typeface="Arial"/>
                <a:ea typeface="宋体" panose="02010600030101010101" pitchFamily="2" charset="-122"/>
                <a:cs typeface="Arial"/>
              </a:rPr>
              <a:t> </a:t>
            </a:r>
            <a:r>
              <a:rPr lang="en-US" altLang="zh-CN" sz="1700" dirty="0">
                <a:solidFill>
                  <a:srgbClr val="043092"/>
                </a:solidFill>
                <a:latin typeface="Arial"/>
                <a:ea typeface="Arial"/>
              </a:rPr>
              <a:t>5510</a:t>
            </a:r>
            <a:r>
              <a:rPr lang="en-US" altLang="zh-CN" sz="1700" dirty="0">
                <a:solidFill>
                  <a:srgbClr val="043092"/>
                </a:solidFill>
                <a:latin typeface="Arial"/>
                <a:ea typeface="宋体" panose="02010600030101010101" pitchFamily="2" charset="-122"/>
                <a:cs typeface="Arial"/>
              </a:rPr>
              <a:t> </a:t>
            </a:r>
            <a:r>
              <a:rPr lang="en-US" altLang="zh-CN" sz="1700" dirty="0" err="1">
                <a:solidFill>
                  <a:srgbClr val="043092"/>
                </a:solidFill>
                <a:latin typeface="Arial"/>
                <a:ea typeface="Arial"/>
              </a:rPr>
              <a:t>sayılı</a:t>
            </a:r>
            <a:r>
              <a:rPr lang="en-US" altLang="zh-CN" sz="1700" spc="135" dirty="0">
                <a:solidFill>
                  <a:srgbClr val="043092"/>
                </a:solidFill>
                <a:latin typeface="Arial"/>
                <a:ea typeface="宋体" panose="02010600030101010101" pitchFamily="2" charset="-122"/>
                <a:cs typeface="Arial"/>
              </a:rPr>
              <a:t> </a:t>
            </a:r>
            <a:r>
              <a:rPr lang="en-US" altLang="zh-CN" sz="1700" dirty="0" err="1">
                <a:solidFill>
                  <a:srgbClr val="043092"/>
                </a:solidFill>
                <a:latin typeface="Arial"/>
                <a:ea typeface="Arial"/>
              </a:rPr>
              <a:t>Kanunlar</a:t>
            </a:r>
            <a:r>
              <a:rPr lang="en-US" altLang="zh-CN" sz="1700" dirty="0">
                <a:solidFill>
                  <a:srgbClr val="043092"/>
                </a:solidFill>
                <a:latin typeface="Arial"/>
                <a:ea typeface="Arial"/>
              </a:rPr>
              <a:t>)</a:t>
            </a:r>
          </a:p>
          <a:p>
            <a:pPr marL="0" lvl="0" indent="0">
              <a:lnSpc>
                <a:spcPts val="1950"/>
              </a:lnSpc>
              <a:spcBef>
                <a:spcPts val="0"/>
              </a:spcBef>
              <a:buNone/>
            </a:pPr>
            <a:endParaRPr lang="en-US" sz="1800" dirty="0">
              <a:solidFill>
                <a:prstClr val="black"/>
              </a:solidFill>
            </a:endParaRPr>
          </a:p>
          <a:p>
            <a:pPr marL="571754" lvl="0" indent="-243789" hangingPunct="0">
              <a:lnSpc>
                <a:spcPct val="99166"/>
              </a:lnSpc>
              <a:spcBef>
                <a:spcPts val="0"/>
              </a:spcBef>
              <a:buNone/>
            </a:pPr>
            <a:r>
              <a:rPr lang="en-US" altLang="zh-CN" sz="1700" b="1" dirty="0">
                <a:solidFill>
                  <a:srgbClr val="FE3200"/>
                </a:solidFill>
                <a:latin typeface="Arial"/>
                <a:ea typeface="Arial"/>
              </a:rPr>
              <a:t>A-</a:t>
            </a:r>
            <a:r>
              <a:rPr lang="en-US" altLang="zh-CN" sz="1700" b="1" dirty="0">
                <a:solidFill>
                  <a:srgbClr val="FE3200"/>
                </a:solidFill>
                <a:latin typeface="Arial"/>
                <a:ea typeface="宋体" panose="02010600030101010101" pitchFamily="2" charset="-122"/>
                <a:cs typeface="Arial"/>
              </a:rPr>
              <a:t> </a:t>
            </a:r>
            <a:r>
              <a:rPr lang="en-US" altLang="zh-CN" sz="1700" b="1" dirty="0">
                <a:solidFill>
                  <a:srgbClr val="FE3200"/>
                </a:solidFill>
                <a:latin typeface="Arial"/>
                <a:ea typeface="Arial"/>
              </a:rPr>
              <a:t>5434</a:t>
            </a:r>
            <a:r>
              <a:rPr lang="en-US" altLang="zh-CN" sz="1700" b="1" dirty="0">
                <a:solidFill>
                  <a:srgbClr val="FE3200"/>
                </a:solidFill>
                <a:latin typeface="Arial"/>
                <a:ea typeface="宋体" panose="02010600030101010101" pitchFamily="2" charset="-122"/>
                <a:cs typeface="Arial"/>
              </a:rPr>
              <a:t> </a:t>
            </a:r>
            <a:r>
              <a:rPr lang="en-US" altLang="zh-CN" sz="1700" b="1" dirty="0" err="1">
                <a:solidFill>
                  <a:srgbClr val="FE3200"/>
                </a:solidFill>
                <a:latin typeface="Arial"/>
                <a:ea typeface="Arial"/>
              </a:rPr>
              <a:t>Sayılı</a:t>
            </a:r>
            <a:r>
              <a:rPr lang="en-US" altLang="zh-CN" sz="1700" b="1" dirty="0">
                <a:solidFill>
                  <a:srgbClr val="FE3200"/>
                </a:solidFill>
                <a:latin typeface="Arial"/>
                <a:ea typeface="宋体" panose="02010600030101010101" pitchFamily="2" charset="-122"/>
                <a:cs typeface="Arial"/>
              </a:rPr>
              <a:t> </a:t>
            </a:r>
            <a:r>
              <a:rPr lang="en-US" altLang="zh-CN" sz="1700" b="1" dirty="0" err="1">
                <a:solidFill>
                  <a:srgbClr val="FE3200"/>
                </a:solidFill>
                <a:latin typeface="Arial"/>
                <a:ea typeface="Arial"/>
              </a:rPr>
              <a:t>Kanun</a:t>
            </a:r>
            <a:r>
              <a:rPr lang="en-US" altLang="zh-CN" sz="1700" b="1" dirty="0">
                <a:solidFill>
                  <a:srgbClr val="FE3200"/>
                </a:solidFill>
                <a:latin typeface="Arial"/>
                <a:ea typeface="宋体" panose="02010600030101010101" pitchFamily="2" charset="-122"/>
                <a:cs typeface="Arial"/>
              </a:rPr>
              <a:t> </a:t>
            </a:r>
            <a:r>
              <a:rPr lang="en-US" altLang="zh-CN" sz="1700" b="1" dirty="0" err="1">
                <a:solidFill>
                  <a:srgbClr val="FE3200"/>
                </a:solidFill>
                <a:latin typeface="Arial"/>
                <a:ea typeface="Arial"/>
              </a:rPr>
              <a:t>Kapsamında</a:t>
            </a:r>
            <a:r>
              <a:rPr lang="en-US" altLang="zh-CN" sz="1700" b="1" dirty="0">
                <a:solidFill>
                  <a:srgbClr val="FE3200"/>
                </a:solidFill>
                <a:latin typeface="Arial"/>
                <a:ea typeface="宋体" panose="02010600030101010101" pitchFamily="2" charset="-122"/>
                <a:cs typeface="Arial"/>
              </a:rPr>
              <a:t> </a:t>
            </a:r>
            <a:r>
              <a:rPr lang="en-US" altLang="zh-CN" sz="1700" b="1" dirty="0">
                <a:solidFill>
                  <a:srgbClr val="FE3200"/>
                </a:solidFill>
                <a:latin typeface="Arial"/>
                <a:ea typeface="Arial"/>
              </a:rPr>
              <a:t>:</a:t>
            </a:r>
            <a:r>
              <a:rPr lang="en-US" altLang="zh-CN" sz="1700" b="1" dirty="0">
                <a:solidFill>
                  <a:srgbClr val="FE3200"/>
                </a:solidFill>
                <a:latin typeface="Arial"/>
                <a:ea typeface="宋体" panose="02010600030101010101" pitchFamily="2" charset="-122"/>
                <a:cs typeface="Arial"/>
              </a:rPr>
              <a:t> </a:t>
            </a:r>
            <a:r>
              <a:rPr lang="en-US" altLang="zh-CN" sz="1700" dirty="0" err="1">
                <a:solidFill>
                  <a:srgbClr val="043092"/>
                </a:solidFill>
                <a:latin typeface="Arial"/>
                <a:ea typeface="Arial"/>
              </a:rPr>
              <a:t>Kamu</a:t>
            </a:r>
            <a:r>
              <a:rPr lang="en-US" altLang="zh-CN" sz="1700" spc="69" dirty="0">
                <a:solidFill>
                  <a:srgbClr val="043092"/>
                </a:solidFill>
                <a:latin typeface="Arial"/>
                <a:ea typeface="宋体" panose="02010600030101010101" pitchFamily="2" charset="-122"/>
                <a:cs typeface="Arial"/>
              </a:rPr>
              <a:t> </a:t>
            </a:r>
            <a:r>
              <a:rPr lang="en-US" altLang="zh-CN" sz="1700" dirty="0" err="1">
                <a:solidFill>
                  <a:srgbClr val="043092"/>
                </a:solidFill>
                <a:latin typeface="Arial"/>
                <a:ea typeface="Arial"/>
              </a:rPr>
              <a:t>personelinin</a:t>
            </a:r>
            <a:r>
              <a:rPr lang="en-US" altLang="zh-CN" sz="1700" dirty="0">
                <a:solidFill>
                  <a:srgbClr val="043092"/>
                </a:solidFill>
                <a:latin typeface="Arial"/>
                <a:ea typeface="Arial"/>
              </a:rPr>
              <a:t>;</a:t>
            </a:r>
            <a:r>
              <a:rPr lang="en-US" altLang="zh-CN" sz="1700" dirty="0">
                <a:solidFill>
                  <a:srgbClr val="043092"/>
                </a:solidFill>
                <a:latin typeface="Arial"/>
                <a:ea typeface="宋体" panose="02010600030101010101" pitchFamily="2" charset="-122"/>
                <a:cs typeface="Arial"/>
              </a:rPr>
              <a:t> </a:t>
            </a:r>
            <a:r>
              <a:rPr lang="en-US" sz="1800" dirty="0">
                <a:solidFill>
                  <a:prstClr val="black"/>
                </a:solidFill>
              </a:rPr>
              <a:t/>
            </a:r>
            <a:br>
              <a:rPr lang="en-US" sz="1800" dirty="0">
                <a:solidFill>
                  <a:prstClr val="black"/>
                </a:solidFill>
              </a:rPr>
            </a:br>
            <a:r>
              <a:rPr lang="en-US" altLang="zh-CN" sz="1700" dirty="0">
                <a:solidFill>
                  <a:srgbClr val="043092"/>
                </a:solidFill>
                <a:latin typeface="Arial"/>
                <a:ea typeface="Arial"/>
              </a:rPr>
              <a:t>*</a:t>
            </a:r>
            <a:r>
              <a:rPr lang="en-US" altLang="zh-CN" sz="1700" dirty="0">
                <a:solidFill>
                  <a:srgbClr val="043092"/>
                </a:solidFill>
                <a:latin typeface="Arial"/>
                <a:ea typeface="宋体" panose="02010600030101010101" pitchFamily="2" charset="-122"/>
                <a:cs typeface="Arial"/>
              </a:rPr>
              <a:t> </a:t>
            </a:r>
            <a:r>
              <a:rPr lang="en-US" altLang="zh-CN" sz="1700" dirty="0" err="1">
                <a:solidFill>
                  <a:srgbClr val="043092"/>
                </a:solidFill>
                <a:latin typeface="Arial"/>
                <a:ea typeface="Arial"/>
              </a:rPr>
              <a:t>Gösterge</a:t>
            </a:r>
            <a:r>
              <a:rPr lang="en-US" altLang="zh-CN" sz="1700" spc="-10" dirty="0">
                <a:solidFill>
                  <a:srgbClr val="043092"/>
                </a:solidFill>
                <a:latin typeface="Arial"/>
                <a:ea typeface="宋体" panose="02010600030101010101" pitchFamily="2" charset="-122"/>
                <a:cs typeface="Arial"/>
              </a:rPr>
              <a:t> </a:t>
            </a:r>
            <a:r>
              <a:rPr lang="en-US" altLang="zh-CN" sz="1700" dirty="0" err="1">
                <a:solidFill>
                  <a:srgbClr val="043092"/>
                </a:solidFill>
                <a:latin typeface="Arial"/>
                <a:ea typeface="Arial"/>
              </a:rPr>
              <a:t>aylığı</a:t>
            </a:r>
            <a:r>
              <a:rPr lang="en-US" altLang="zh-CN" sz="1700" dirty="0">
                <a:solidFill>
                  <a:srgbClr val="043092"/>
                </a:solidFill>
                <a:latin typeface="Arial"/>
                <a:ea typeface="Arial"/>
              </a:rPr>
              <a:t>,</a:t>
            </a:r>
          </a:p>
          <a:p>
            <a:pPr marL="571754" lvl="0" indent="0" hangingPunct="0">
              <a:lnSpc>
                <a:spcPct val="99583"/>
              </a:lnSpc>
              <a:spcBef>
                <a:spcPts val="0"/>
              </a:spcBef>
              <a:buNone/>
            </a:pPr>
            <a:r>
              <a:rPr lang="en-US" altLang="zh-CN" sz="1700" dirty="0">
                <a:solidFill>
                  <a:srgbClr val="043092"/>
                </a:solidFill>
                <a:latin typeface="Arial"/>
                <a:ea typeface="Arial"/>
              </a:rPr>
              <a:t>*</a:t>
            </a:r>
            <a:r>
              <a:rPr lang="en-US" altLang="zh-CN" sz="1700" dirty="0">
                <a:solidFill>
                  <a:srgbClr val="043092"/>
                </a:solidFill>
                <a:latin typeface="Arial"/>
                <a:ea typeface="宋体" panose="02010600030101010101" pitchFamily="2" charset="-122"/>
                <a:cs typeface="Arial"/>
              </a:rPr>
              <a:t> </a:t>
            </a:r>
            <a:r>
              <a:rPr lang="en-US" altLang="zh-CN" sz="1700" dirty="0" err="1">
                <a:solidFill>
                  <a:srgbClr val="043092"/>
                </a:solidFill>
                <a:latin typeface="Arial"/>
                <a:ea typeface="Arial"/>
              </a:rPr>
              <a:t>Ek</a:t>
            </a:r>
            <a:r>
              <a:rPr lang="en-US" altLang="zh-CN" sz="1700" dirty="0">
                <a:solidFill>
                  <a:srgbClr val="043092"/>
                </a:solidFill>
                <a:latin typeface="Arial"/>
                <a:ea typeface="宋体" panose="02010600030101010101" pitchFamily="2" charset="-122"/>
                <a:cs typeface="Arial"/>
              </a:rPr>
              <a:t> </a:t>
            </a:r>
            <a:r>
              <a:rPr lang="en-US" altLang="zh-CN" sz="1700" dirty="0" err="1">
                <a:solidFill>
                  <a:srgbClr val="043092"/>
                </a:solidFill>
                <a:latin typeface="Arial"/>
                <a:ea typeface="Arial"/>
              </a:rPr>
              <a:t>gösterge</a:t>
            </a:r>
            <a:r>
              <a:rPr lang="en-US" altLang="zh-CN" sz="1700" spc="-34" dirty="0">
                <a:solidFill>
                  <a:srgbClr val="043092"/>
                </a:solidFill>
                <a:latin typeface="Arial"/>
                <a:ea typeface="宋体" panose="02010600030101010101" pitchFamily="2" charset="-122"/>
                <a:cs typeface="Arial"/>
              </a:rPr>
              <a:t> </a:t>
            </a:r>
            <a:r>
              <a:rPr lang="en-US" altLang="zh-CN" sz="1700" dirty="0" err="1">
                <a:solidFill>
                  <a:srgbClr val="043092"/>
                </a:solidFill>
                <a:latin typeface="Arial"/>
                <a:ea typeface="Arial"/>
              </a:rPr>
              <a:t>aylığı</a:t>
            </a:r>
            <a:r>
              <a:rPr lang="en-US" altLang="zh-CN" sz="1700" dirty="0">
                <a:solidFill>
                  <a:srgbClr val="043092"/>
                </a:solidFill>
                <a:latin typeface="Arial"/>
                <a:ea typeface="Arial"/>
              </a:rPr>
              <a:t>,</a:t>
            </a:r>
            <a:r>
              <a:rPr lang="en-US" altLang="zh-CN" sz="1700" dirty="0">
                <a:solidFill>
                  <a:srgbClr val="043092"/>
                </a:solidFill>
                <a:latin typeface="Arial"/>
                <a:ea typeface="宋体" panose="02010600030101010101" pitchFamily="2" charset="-122"/>
                <a:cs typeface="Arial"/>
              </a:rPr>
              <a:t> </a:t>
            </a:r>
            <a:r>
              <a:rPr lang="en-US" sz="1800" dirty="0">
                <a:solidFill>
                  <a:prstClr val="black"/>
                </a:solidFill>
              </a:rPr>
              <a:t/>
            </a:r>
            <a:br>
              <a:rPr lang="en-US" sz="1800" dirty="0">
                <a:solidFill>
                  <a:prstClr val="black"/>
                </a:solidFill>
              </a:rPr>
            </a:br>
            <a:r>
              <a:rPr lang="en-US" altLang="zh-CN" sz="1700" dirty="0">
                <a:solidFill>
                  <a:srgbClr val="043092"/>
                </a:solidFill>
                <a:latin typeface="Arial"/>
                <a:ea typeface="Arial"/>
              </a:rPr>
              <a:t>*</a:t>
            </a:r>
            <a:r>
              <a:rPr lang="en-US" altLang="zh-CN" sz="1700" dirty="0">
                <a:solidFill>
                  <a:srgbClr val="043092"/>
                </a:solidFill>
                <a:latin typeface="Arial"/>
                <a:ea typeface="宋体" panose="02010600030101010101" pitchFamily="2" charset="-122"/>
                <a:cs typeface="Arial"/>
              </a:rPr>
              <a:t> </a:t>
            </a:r>
            <a:r>
              <a:rPr lang="en-US" altLang="zh-CN" sz="1700" dirty="0" err="1">
                <a:solidFill>
                  <a:srgbClr val="043092"/>
                </a:solidFill>
                <a:latin typeface="Arial"/>
                <a:ea typeface="Arial"/>
              </a:rPr>
              <a:t>Taban</a:t>
            </a:r>
            <a:r>
              <a:rPr lang="en-US" altLang="zh-CN" sz="1700" spc="-20" dirty="0">
                <a:solidFill>
                  <a:srgbClr val="043092"/>
                </a:solidFill>
                <a:latin typeface="Arial"/>
                <a:ea typeface="宋体" panose="02010600030101010101" pitchFamily="2" charset="-122"/>
                <a:cs typeface="Arial"/>
              </a:rPr>
              <a:t> </a:t>
            </a:r>
            <a:r>
              <a:rPr lang="en-US" altLang="zh-CN" sz="1700" dirty="0" err="1">
                <a:solidFill>
                  <a:srgbClr val="043092"/>
                </a:solidFill>
                <a:latin typeface="Arial"/>
                <a:ea typeface="Arial"/>
              </a:rPr>
              <a:t>aylığı</a:t>
            </a:r>
            <a:r>
              <a:rPr lang="en-US" altLang="zh-CN" sz="1700" dirty="0">
                <a:solidFill>
                  <a:srgbClr val="043092"/>
                </a:solidFill>
                <a:latin typeface="Arial"/>
                <a:ea typeface="Arial"/>
              </a:rPr>
              <a:t>,</a:t>
            </a:r>
          </a:p>
          <a:p>
            <a:pPr marL="0" lvl="0" indent="571754">
              <a:lnSpc>
                <a:spcPct val="100000"/>
              </a:lnSpc>
              <a:spcBef>
                <a:spcPts val="0"/>
              </a:spcBef>
              <a:buNone/>
            </a:pPr>
            <a:r>
              <a:rPr lang="en-US" altLang="zh-CN" sz="1700" dirty="0">
                <a:solidFill>
                  <a:srgbClr val="043092"/>
                </a:solidFill>
                <a:latin typeface="Arial"/>
                <a:ea typeface="Arial"/>
              </a:rPr>
              <a:t>*</a:t>
            </a:r>
            <a:r>
              <a:rPr lang="en-US" altLang="zh-CN" sz="1700" dirty="0">
                <a:solidFill>
                  <a:srgbClr val="043092"/>
                </a:solidFill>
                <a:latin typeface="Arial"/>
                <a:ea typeface="宋体" panose="02010600030101010101" pitchFamily="2" charset="-122"/>
                <a:cs typeface="Arial"/>
              </a:rPr>
              <a:t> </a:t>
            </a:r>
            <a:r>
              <a:rPr lang="en-US" altLang="zh-CN" sz="1700" dirty="0" err="1">
                <a:solidFill>
                  <a:srgbClr val="043092"/>
                </a:solidFill>
                <a:latin typeface="Arial"/>
                <a:ea typeface="Arial"/>
              </a:rPr>
              <a:t>Kıdem</a:t>
            </a:r>
            <a:r>
              <a:rPr lang="en-US" altLang="zh-CN" sz="1700" spc="-15" dirty="0">
                <a:solidFill>
                  <a:srgbClr val="043092"/>
                </a:solidFill>
                <a:latin typeface="Arial"/>
                <a:ea typeface="宋体" panose="02010600030101010101" pitchFamily="2" charset="-122"/>
                <a:cs typeface="Arial"/>
              </a:rPr>
              <a:t> </a:t>
            </a:r>
            <a:r>
              <a:rPr lang="en-US" altLang="zh-CN" sz="1700" dirty="0" err="1">
                <a:solidFill>
                  <a:srgbClr val="043092"/>
                </a:solidFill>
                <a:latin typeface="Arial"/>
                <a:ea typeface="Arial"/>
              </a:rPr>
              <a:t>aylığı</a:t>
            </a:r>
            <a:r>
              <a:rPr lang="en-US" altLang="zh-CN" sz="1700" dirty="0">
                <a:solidFill>
                  <a:srgbClr val="043092"/>
                </a:solidFill>
                <a:latin typeface="Arial"/>
                <a:ea typeface="Arial"/>
              </a:rPr>
              <a:t>,</a:t>
            </a:r>
          </a:p>
          <a:p>
            <a:pPr marL="0" lvl="0" indent="571754">
              <a:lnSpc>
                <a:spcPct val="89999"/>
              </a:lnSpc>
              <a:spcBef>
                <a:spcPts val="0"/>
              </a:spcBef>
              <a:buNone/>
            </a:pPr>
            <a:r>
              <a:rPr lang="en-US" altLang="zh-CN" sz="1700" dirty="0">
                <a:solidFill>
                  <a:srgbClr val="043092"/>
                </a:solidFill>
                <a:latin typeface="Arial"/>
                <a:ea typeface="Arial"/>
              </a:rPr>
              <a:t>*</a:t>
            </a:r>
            <a:r>
              <a:rPr lang="en-US" altLang="zh-CN" sz="1700" spc="34" dirty="0">
                <a:solidFill>
                  <a:srgbClr val="043092"/>
                </a:solidFill>
                <a:latin typeface="Arial"/>
                <a:ea typeface="宋体" panose="02010600030101010101" pitchFamily="2" charset="-122"/>
                <a:cs typeface="Arial"/>
              </a:rPr>
              <a:t> </a:t>
            </a:r>
            <a:r>
              <a:rPr lang="en-US" altLang="zh-CN" sz="1700" dirty="0" err="1">
                <a:solidFill>
                  <a:srgbClr val="043092"/>
                </a:solidFill>
                <a:latin typeface="Arial"/>
                <a:ea typeface="Arial"/>
              </a:rPr>
              <a:t>En</a:t>
            </a:r>
            <a:r>
              <a:rPr lang="en-US" altLang="zh-CN" sz="1700" spc="34" dirty="0">
                <a:solidFill>
                  <a:srgbClr val="043092"/>
                </a:solidFill>
                <a:latin typeface="Arial"/>
                <a:ea typeface="宋体" panose="02010600030101010101" pitchFamily="2" charset="-122"/>
                <a:cs typeface="Arial"/>
              </a:rPr>
              <a:t> </a:t>
            </a:r>
            <a:r>
              <a:rPr lang="en-US" altLang="zh-CN" sz="1700" dirty="0" err="1">
                <a:solidFill>
                  <a:srgbClr val="043092"/>
                </a:solidFill>
                <a:latin typeface="Arial"/>
                <a:ea typeface="Arial"/>
              </a:rPr>
              <a:t>yüksek</a:t>
            </a:r>
            <a:r>
              <a:rPr lang="en-US" altLang="zh-CN" sz="1700" spc="34" dirty="0">
                <a:solidFill>
                  <a:srgbClr val="043092"/>
                </a:solidFill>
                <a:latin typeface="Arial"/>
                <a:ea typeface="宋体" panose="02010600030101010101" pitchFamily="2" charset="-122"/>
                <a:cs typeface="Arial"/>
              </a:rPr>
              <a:t> </a:t>
            </a:r>
            <a:r>
              <a:rPr lang="en-US" altLang="zh-CN" sz="1700" dirty="0" err="1">
                <a:solidFill>
                  <a:srgbClr val="043092"/>
                </a:solidFill>
                <a:latin typeface="Arial"/>
                <a:ea typeface="Arial"/>
              </a:rPr>
              <a:t>Devlet</a:t>
            </a:r>
            <a:r>
              <a:rPr lang="en-US" altLang="zh-CN" sz="1700" spc="40" dirty="0">
                <a:solidFill>
                  <a:srgbClr val="043092"/>
                </a:solidFill>
                <a:latin typeface="Arial"/>
                <a:ea typeface="宋体" panose="02010600030101010101" pitchFamily="2" charset="-122"/>
                <a:cs typeface="Arial"/>
              </a:rPr>
              <a:t> </a:t>
            </a:r>
            <a:r>
              <a:rPr lang="en-US" altLang="zh-CN" sz="1700" dirty="0" err="1">
                <a:solidFill>
                  <a:srgbClr val="043092"/>
                </a:solidFill>
                <a:latin typeface="Arial"/>
                <a:ea typeface="Arial"/>
              </a:rPr>
              <a:t>memuru</a:t>
            </a:r>
            <a:r>
              <a:rPr lang="en-US" altLang="zh-CN" sz="1700" spc="34" dirty="0">
                <a:solidFill>
                  <a:srgbClr val="043092"/>
                </a:solidFill>
                <a:latin typeface="Arial"/>
                <a:ea typeface="宋体" panose="02010600030101010101" pitchFamily="2" charset="-122"/>
                <a:cs typeface="Arial"/>
              </a:rPr>
              <a:t> </a:t>
            </a:r>
            <a:r>
              <a:rPr lang="en-US" altLang="zh-CN" sz="1700" dirty="0" err="1">
                <a:solidFill>
                  <a:srgbClr val="043092"/>
                </a:solidFill>
                <a:latin typeface="Arial"/>
                <a:ea typeface="Arial"/>
              </a:rPr>
              <a:t>aylığı</a:t>
            </a:r>
            <a:r>
              <a:rPr lang="en-US" altLang="zh-CN" sz="1700" spc="34" dirty="0">
                <a:solidFill>
                  <a:srgbClr val="043092"/>
                </a:solidFill>
                <a:latin typeface="Arial"/>
                <a:ea typeface="宋体" panose="02010600030101010101" pitchFamily="2" charset="-122"/>
                <a:cs typeface="Arial"/>
              </a:rPr>
              <a:t> </a:t>
            </a:r>
            <a:r>
              <a:rPr lang="en-US" altLang="zh-CN" sz="1700" dirty="0" err="1">
                <a:solidFill>
                  <a:srgbClr val="043092"/>
                </a:solidFill>
                <a:latin typeface="Arial"/>
                <a:ea typeface="Arial"/>
              </a:rPr>
              <a:t>brüt</a:t>
            </a:r>
            <a:r>
              <a:rPr lang="en-US" altLang="zh-CN" sz="1700" spc="34" dirty="0">
                <a:solidFill>
                  <a:srgbClr val="043092"/>
                </a:solidFill>
                <a:latin typeface="Arial"/>
                <a:ea typeface="宋体" panose="02010600030101010101" pitchFamily="2" charset="-122"/>
                <a:cs typeface="Arial"/>
              </a:rPr>
              <a:t> </a:t>
            </a:r>
            <a:r>
              <a:rPr lang="en-US" altLang="zh-CN" sz="1700" dirty="0" err="1">
                <a:solidFill>
                  <a:srgbClr val="043092"/>
                </a:solidFill>
                <a:latin typeface="Arial"/>
                <a:ea typeface="Arial"/>
              </a:rPr>
              <a:t>tutarının</a:t>
            </a:r>
            <a:r>
              <a:rPr lang="en-US" altLang="zh-CN" sz="1700" spc="40" dirty="0">
                <a:solidFill>
                  <a:srgbClr val="043092"/>
                </a:solidFill>
                <a:latin typeface="Arial"/>
                <a:ea typeface="宋体" panose="02010600030101010101" pitchFamily="2" charset="-122"/>
                <a:cs typeface="Arial"/>
              </a:rPr>
              <a:t> </a:t>
            </a:r>
            <a:r>
              <a:rPr lang="en-US" altLang="zh-CN" sz="1700" dirty="0">
                <a:solidFill>
                  <a:srgbClr val="043092"/>
                </a:solidFill>
                <a:latin typeface="Arial"/>
                <a:ea typeface="Arial"/>
              </a:rPr>
              <a:t>belli</a:t>
            </a:r>
            <a:r>
              <a:rPr lang="en-US" altLang="zh-CN" sz="1700" spc="34" dirty="0">
                <a:solidFill>
                  <a:srgbClr val="043092"/>
                </a:solidFill>
                <a:latin typeface="Arial"/>
                <a:ea typeface="宋体" panose="02010600030101010101" pitchFamily="2" charset="-122"/>
                <a:cs typeface="Arial"/>
              </a:rPr>
              <a:t> </a:t>
            </a:r>
            <a:r>
              <a:rPr lang="en-US" altLang="zh-CN" sz="1700" dirty="0" err="1">
                <a:solidFill>
                  <a:srgbClr val="043092"/>
                </a:solidFill>
                <a:latin typeface="Arial"/>
                <a:ea typeface="Arial"/>
              </a:rPr>
              <a:t>bir</a:t>
            </a:r>
            <a:r>
              <a:rPr lang="en-US" altLang="zh-CN" sz="1700" spc="34" dirty="0">
                <a:solidFill>
                  <a:srgbClr val="043092"/>
                </a:solidFill>
                <a:latin typeface="Arial"/>
                <a:ea typeface="宋体" panose="02010600030101010101" pitchFamily="2" charset="-122"/>
                <a:cs typeface="Arial"/>
              </a:rPr>
              <a:t> </a:t>
            </a:r>
            <a:r>
              <a:rPr lang="en-US" altLang="zh-CN" sz="1700" dirty="0" err="1">
                <a:solidFill>
                  <a:srgbClr val="043092"/>
                </a:solidFill>
                <a:latin typeface="Arial"/>
                <a:ea typeface="Arial"/>
              </a:rPr>
              <a:t>oranına</a:t>
            </a:r>
            <a:r>
              <a:rPr lang="en-US" altLang="zh-CN" sz="1700" spc="40" dirty="0">
                <a:solidFill>
                  <a:srgbClr val="043092"/>
                </a:solidFill>
                <a:latin typeface="Arial"/>
                <a:ea typeface="宋体" panose="02010600030101010101" pitchFamily="2" charset="-122"/>
                <a:cs typeface="Arial"/>
              </a:rPr>
              <a:t> </a:t>
            </a:r>
            <a:r>
              <a:rPr lang="en-US" altLang="zh-CN" sz="1700" dirty="0">
                <a:solidFill>
                  <a:srgbClr val="043092"/>
                </a:solidFill>
                <a:latin typeface="Arial"/>
                <a:ea typeface="Arial"/>
              </a:rPr>
              <a:t>(</a:t>
            </a:r>
            <a:r>
              <a:rPr lang="en-US" altLang="zh-CN" sz="1700" dirty="0" err="1" smtClean="0">
                <a:solidFill>
                  <a:srgbClr val="043092"/>
                </a:solidFill>
                <a:latin typeface="Arial"/>
                <a:ea typeface="Arial"/>
              </a:rPr>
              <a:t>Tazminat</a:t>
            </a:r>
            <a:r>
              <a:rPr lang="tr-TR" altLang="zh-CN" sz="1700" dirty="0" smtClean="0">
                <a:solidFill>
                  <a:srgbClr val="043092"/>
                </a:solidFill>
                <a:latin typeface="Arial"/>
                <a:ea typeface="Arial"/>
              </a:rPr>
              <a:t> </a:t>
            </a:r>
            <a:r>
              <a:rPr lang="en-US" altLang="zh-CN" sz="1700" dirty="0" err="1" smtClean="0">
                <a:solidFill>
                  <a:srgbClr val="043092"/>
                </a:solidFill>
                <a:latin typeface="Arial"/>
                <a:ea typeface="Arial"/>
              </a:rPr>
              <a:t>Yansıtma</a:t>
            </a:r>
            <a:r>
              <a:rPr lang="en-US" altLang="zh-CN" sz="1700" dirty="0" smtClean="0">
                <a:solidFill>
                  <a:srgbClr val="043092"/>
                </a:solidFill>
                <a:latin typeface="Arial"/>
                <a:ea typeface="宋体" panose="02010600030101010101" pitchFamily="2" charset="-122"/>
                <a:cs typeface="Arial"/>
              </a:rPr>
              <a:t> </a:t>
            </a:r>
            <a:r>
              <a:rPr lang="en-US" altLang="zh-CN" sz="1700" dirty="0" err="1">
                <a:solidFill>
                  <a:srgbClr val="043092"/>
                </a:solidFill>
                <a:latin typeface="Arial"/>
                <a:ea typeface="Arial"/>
              </a:rPr>
              <a:t>Oranı</a:t>
            </a:r>
            <a:r>
              <a:rPr lang="en-US" altLang="zh-CN" sz="1700" dirty="0">
                <a:solidFill>
                  <a:srgbClr val="043092"/>
                </a:solidFill>
                <a:latin typeface="Arial"/>
                <a:ea typeface="Arial"/>
              </a:rPr>
              <a:t>)</a:t>
            </a:r>
            <a:r>
              <a:rPr lang="en-US" altLang="zh-CN" sz="1700" dirty="0">
                <a:solidFill>
                  <a:srgbClr val="043092"/>
                </a:solidFill>
                <a:latin typeface="Arial"/>
                <a:ea typeface="宋体" panose="02010600030101010101" pitchFamily="2" charset="-122"/>
                <a:cs typeface="Arial"/>
              </a:rPr>
              <a:t> </a:t>
            </a:r>
            <a:r>
              <a:rPr lang="en-US" altLang="zh-CN" sz="1700" dirty="0" err="1">
                <a:solidFill>
                  <a:srgbClr val="043092"/>
                </a:solidFill>
                <a:latin typeface="Arial"/>
                <a:ea typeface="Arial"/>
              </a:rPr>
              <a:t>tekabül</a:t>
            </a:r>
            <a:r>
              <a:rPr lang="en-US" altLang="zh-CN" sz="1700" dirty="0">
                <a:solidFill>
                  <a:srgbClr val="043092"/>
                </a:solidFill>
                <a:latin typeface="Arial"/>
                <a:ea typeface="宋体" panose="02010600030101010101" pitchFamily="2" charset="-122"/>
                <a:cs typeface="Arial"/>
              </a:rPr>
              <a:t> </a:t>
            </a:r>
            <a:r>
              <a:rPr lang="en-US" altLang="zh-CN" sz="1700" dirty="0" err="1">
                <a:solidFill>
                  <a:srgbClr val="043092"/>
                </a:solidFill>
                <a:latin typeface="Arial"/>
                <a:ea typeface="Arial"/>
              </a:rPr>
              <a:t>eden</a:t>
            </a:r>
            <a:r>
              <a:rPr lang="en-US" altLang="zh-CN" sz="1700" spc="64" dirty="0">
                <a:solidFill>
                  <a:srgbClr val="043092"/>
                </a:solidFill>
                <a:latin typeface="Arial"/>
                <a:ea typeface="宋体" panose="02010600030101010101" pitchFamily="2" charset="-122"/>
                <a:cs typeface="Arial"/>
              </a:rPr>
              <a:t> </a:t>
            </a:r>
            <a:r>
              <a:rPr lang="en-US" altLang="zh-CN" sz="1700" dirty="0" err="1">
                <a:solidFill>
                  <a:srgbClr val="043092"/>
                </a:solidFill>
                <a:latin typeface="Arial"/>
                <a:ea typeface="Arial"/>
              </a:rPr>
              <a:t>miktarın</a:t>
            </a:r>
            <a:r>
              <a:rPr lang="en-US" altLang="zh-CN" sz="1700" dirty="0" smtClean="0">
                <a:solidFill>
                  <a:srgbClr val="043092"/>
                </a:solidFill>
                <a:latin typeface="Arial"/>
                <a:ea typeface="Arial"/>
              </a:rPr>
              <a:t>,</a:t>
            </a:r>
            <a:r>
              <a:rPr lang="tr-TR" altLang="zh-CN" sz="1700" dirty="0" smtClean="0">
                <a:solidFill>
                  <a:srgbClr val="043092"/>
                </a:solidFill>
                <a:latin typeface="Arial"/>
                <a:ea typeface="Arial"/>
              </a:rPr>
              <a:t> </a:t>
            </a:r>
            <a:r>
              <a:rPr lang="en-US" altLang="zh-CN" sz="1700" spc="55" dirty="0" err="1" smtClean="0">
                <a:solidFill>
                  <a:srgbClr val="043092"/>
                </a:solidFill>
                <a:latin typeface="Arial"/>
                <a:ea typeface="Arial"/>
              </a:rPr>
              <a:t>toplamı</a:t>
            </a:r>
            <a:r>
              <a:rPr lang="en-US" altLang="zh-CN" sz="1700" spc="34" dirty="0" smtClean="0">
                <a:solidFill>
                  <a:srgbClr val="043092"/>
                </a:solidFill>
                <a:latin typeface="Arial"/>
                <a:ea typeface="宋体" panose="02010600030101010101" pitchFamily="2" charset="-122"/>
                <a:cs typeface="Arial"/>
              </a:rPr>
              <a:t> </a:t>
            </a:r>
            <a:r>
              <a:rPr lang="en-US" altLang="zh-CN" sz="1700" spc="60" dirty="0" err="1">
                <a:solidFill>
                  <a:srgbClr val="043092"/>
                </a:solidFill>
                <a:latin typeface="Arial"/>
                <a:ea typeface="Arial"/>
              </a:rPr>
              <a:t>emekli</a:t>
            </a:r>
            <a:r>
              <a:rPr lang="en-US" altLang="zh-CN" sz="1700" spc="40" dirty="0">
                <a:solidFill>
                  <a:srgbClr val="043092"/>
                </a:solidFill>
                <a:latin typeface="Arial"/>
                <a:ea typeface="宋体" panose="02010600030101010101" pitchFamily="2" charset="-122"/>
                <a:cs typeface="Arial"/>
              </a:rPr>
              <a:t> </a:t>
            </a:r>
            <a:r>
              <a:rPr lang="en-US" altLang="zh-CN" sz="1700" spc="60" dirty="0" err="1">
                <a:solidFill>
                  <a:srgbClr val="043092"/>
                </a:solidFill>
                <a:latin typeface="Arial"/>
                <a:ea typeface="Arial"/>
              </a:rPr>
              <a:t>keseneğine</a:t>
            </a:r>
            <a:r>
              <a:rPr lang="en-US" altLang="zh-CN" sz="1700" spc="34" dirty="0">
                <a:solidFill>
                  <a:srgbClr val="043092"/>
                </a:solidFill>
                <a:latin typeface="Arial"/>
                <a:ea typeface="宋体" panose="02010600030101010101" pitchFamily="2" charset="-122"/>
                <a:cs typeface="Arial"/>
              </a:rPr>
              <a:t> </a:t>
            </a:r>
            <a:r>
              <a:rPr lang="en-US" altLang="zh-CN" sz="1700" spc="60" dirty="0" err="1">
                <a:solidFill>
                  <a:srgbClr val="043092"/>
                </a:solidFill>
                <a:latin typeface="Arial"/>
                <a:ea typeface="Arial"/>
              </a:rPr>
              <a:t>tabi</a:t>
            </a:r>
            <a:r>
              <a:rPr lang="en-US" altLang="zh-CN" sz="1700" spc="40" dirty="0">
                <a:solidFill>
                  <a:srgbClr val="043092"/>
                </a:solidFill>
                <a:latin typeface="Arial"/>
                <a:ea typeface="宋体" panose="02010600030101010101" pitchFamily="2" charset="-122"/>
                <a:cs typeface="Arial"/>
              </a:rPr>
              <a:t> </a:t>
            </a:r>
            <a:r>
              <a:rPr lang="en-US" altLang="zh-CN" sz="1700" spc="55" dirty="0" err="1">
                <a:solidFill>
                  <a:srgbClr val="043092"/>
                </a:solidFill>
                <a:latin typeface="Arial"/>
                <a:ea typeface="Arial"/>
              </a:rPr>
              <a:t>olup</a:t>
            </a:r>
            <a:r>
              <a:rPr lang="en-US" altLang="zh-CN" sz="1700" spc="34" dirty="0">
                <a:solidFill>
                  <a:srgbClr val="043092"/>
                </a:solidFill>
                <a:latin typeface="Arial"/>
                <a:ea typeface="宋体" panose="02010600030101010101" pitchFamily="2" charset="-122"/>
                <a:cs typeface="Arial"/>
              </a:rPr>
              <a:t> </a:t>
            </a:r>
            <a:r>
              <a:rPr lang="en-US" altLang="zh-CN" sz="1700" spc="120" dirty="0">
                <a:solidFill>
                  <a:srgbClr val="043092"/>
                </a:solidFill>
                <a:latin typeface="Arial"/>
                <a:ea typeface="Arial"/>
              </a:rPr>
              <a:t>%</a:t>
            </a:r>
            <a:r>
              <a:rPr lang="en-US" altLang="zh-CN" sz="1700" spc="64" dirty="0">
                <a:solidFill>
                  <a:srgbClr val="043092"/>
                </a:solidFill>
                <a:latin typeface="Arial"/>
                <a:ea typeface="Arial"/>
              </a:rPr>
              <a:t>16</a:t>
            </a:r>
            <a:r>
              <a:rPr lang="en-US" altLang="zh-CN" sz="1700" spc="40" dirty="0">
                <a:solidFill>
                  <a:srgbClr val="043092"/>
                </a:solidFill>
                <a:latin typeface="Arial"/>
                <a:ea typeface="宋体" panose="02010600030101010101" pitchFamily="2" charset="-122"/>
                <a:cs typeface="Arial"/>
              </a:rPr>
              <a:t> </a:t>
            </a:r>
            <a:r>
              <a:rPr lang="en-US" altLang="zh-CN" sz="1700" spc="60" dirty="0" err="1">
                <a:solidFill>
                  <a:srgbClr val="043092"/>
                </a:solidFill>
                <a:latin typeface="Arial"/>
                <a:ea typeface="Arial"/>
              </a:rPr>
              <a:t>oranında</a:t>
            </a:r>
            <a:r>
              <a:rPr lang="en-US" altLang="zh-CN" sz="1700" spc="34" dirty="0">
                <a:solidFill>
                  <a:srgbClr val="043092"/>
                </a:solidFill>
                <a:latin typeface="Arial"/>
                <a:ea typeface="宋体" panose="02010600030101010101" pitchFamily="2" charset="-122"/>
                <a:cs typeface="Arial"/>
              </a:rPr>
              <a:t> </a:t>
            </a:r>
            <a:r>
              <a:rPr lang="en-US" altLang="zh-CN" sz="1700" spc="50" dirty="0" err="1">
                <a:solidFill>
                  <a:srgbClr val="043092"/>
                </a:solidFill>
                <a:latin typeface="Arial"/>
                <a:ea typeface="Arial"/>
              </a:rPr>
              <a:t>iştirakçiden</a:t>
            </a:r>
            <a:r>
              <a:rPr lang="en-US" altLang="zh-CN" sz="1700" spc="40" dirty="0">
                <a:solidFill>
                  <a:srgbClr val="043092"/>
                </a:solidFill>
                <a:latin typeface="Arial"/>
                <a:ea typeface="宋体" panose="02010600030101010101" pitchFamily="2" charset="-122"/>
                <a:cs typeface="Arial"/>
              </a:rPr>
              <a:t> </a:t>
            </a:r>
            <a:r>
              <a:rPr lang="en-US" altLang="zh-CN" sz="1700" spc="50" dirty="0" err="1" smtClean="0">
                <a:solidFill>
                  <a:srgbClr val="043092"/>
                </a:solidFill>
                <a:latin typeface="Arial"/>
                <a:ea typeface="Arial"/>
              </a:rPr>
              <a:t>kesinti</a:t>
            </a:r>
            <a:r>
              <a:rPr lang="tr-TR" altLang="zh-CN" sz="1700" spc="50" dirty="0" smtClean="0">
                <a:solidFill>
                  <a:srgbClr val="043092"/>
                </a:solidFill>
                <a:latin typeface="Arial"/>
                <a:ea typeface="Arial"/>
              </a:rPr>
              <a:t> </a:t>
            </a:r>
            <a:r>
              <a:rPr lang="en-US" altLang="zh-CN" sz="1700" dirty="0" err="1" smtClean="0">
                <a:solidFill>
                  <a:srgbClr val="043092"/>
                </a:solidFill>
                <a:latin typeface="Arial"/>
                <a:ea typeface="Arial"/>
              </a:rPr>
              <a:t>yapılırken</a:t>
            </a:r>
            <a:r>
              <a:rPr lang="en-US" altLang="zh-CN" sz="1700" dirty="0">
                <a:solidFill>
                  <a:srgbClr val="043092"/>
                </a:solidFill>
                <a:latin typeface="Arial"/>
                <a:ea typeface="Arial"/>
              </a:rPr>
              <a:t>,</a:t>
            </a:r>
            <a:r>
              <a:rPr lang="en-US" altLang="zh-CN" sz="1700" dirty="0">
                <a:solidFill>
                  <a:srgbClr val="043092"/>
                </a:solidFill>
                <a:latin typeface="Arial"/>
                <a:ea typeface="宋体" panose="02010600030101010101" pitchFamily="2" charset="-122"/>
                <a:cs typeface="Arial"/>
              </a:rPr>
              <a:t> </a:t>
            </a:r>
            <a:r>
              <a:rPr lang="en-US" altLang="zh-CN" sz="1700" dirty="0">
                <a:solidFill>
                  <a:srgbClr val="043092"/>
                </a:solidFill>
                <a:latin typeface="Arial"/>
                <a:ea typeface="Arial"/>
              </a:rPr>
              <a:t>%20</a:t>
            </a:r>
            <a:r>
              <a:rPr lang="en-US" altLang="zh-CN" sz="1700" dirty="0">
                <a:solidFill>
                  <a:srgbClr val="043092"/>
                </a:solidFill>
                <a:latin typeface="Arial"/>
                <a:ea typeface="宋体" panose="02010600030101010101" pitchFamily="2" charset="-122"/>
                <a:cs typeface="Arial"/>
              </a:rPr>
              <a:t> </a:t>
            </a:r>
            <a:r>
              <a:rPr lang="en-US" altLang="zh-CN" sz="1700" dirty="0" err="1">
                <a:solidFill>
                  <a:srgbClr val="043092"/>
                </a:solidFill>
                <a:latin typeface="Arial"/>
                <a:ea typeface="Arial"/>
              </a:rPr>
              <a:t>oranında</a:t>
            </a:r>
            <a:r>
              <a:rPr lang="en-US" altLang="zh-CN" sz="1700" dirty="0">
                <a:solidFill>
                  <a:srgbClr val="043092"/>
                </a:solidFill>
                <a:latin typeface="Arial"/>
                <a:ea typeface="宋体" panose="02010600030101010101" pitchFamily="2" charset="-122"/>
                <a:cs typeface="Arial"/>
              </a:rPr>
              <a:t> </a:t>
            </a:r>
            <a:r>
              <a:rPr lang="en-US" altLang="zh-CN" sz="1700" dirty="0" err="1">
                <a:solidFill>
                  <a:srgbClr val="043092"/>
                </a:solidFill>
                <a:latin typeface="Arial"/>
                <a:ea typeface="Arial"/>
              </a:rPr>
              <a:t>ise</a:t>
            </a:r>
            <a:r>
              <a:rPr lang="en-US" altLang="zh-CN" sz="1700" dirty="0">
                <a:solidFill>
                  <a:srgbClr val="043092"/>
                </a:solidFill>
                <a:latin typeface="Arial"/>
                <a:ea typeface="宋体" panose="02010600030101010101" pitchFamily="2" charset="-122"/>
                <a:cs typeface="Arial"/>
              </a:rPr>
              <a:t> </a:t>
            </a:r>
            <a:r>
              <a:rPr lang="en-US" altLang="zh-CN" sz="1700" dirty="0" err="1">
                <a:solidFill>
                  <a:srgbClr val="043092"/>
                </a:solidFill>
                <a:latin typeface="Arial"/>
                <a:ea typeface="Arial"/>
              </a:rPr>
              <a:t>Devlet</a:t>
            </a:r>
            <a:r>
              <a:rPr lang="en-US" altLang="zh-CN" sz="1700" dirty="0">
                <a:solidFill>
                  <a:srgbClr val="043092"/>
                </a:solidFill>
                <a:latin typeface="Arial"/>
                <a:ea typeface="宋体" panose="02010600030101010101" pitchFamily="2" charset="-122"/>
                <a:cs typeface="Arial"/>
              </a:rPr>
              <a:t> </a:t>
            </a:r>
            <a:r>
              <a:rPr lang="en-US" altLang="zh-CN" sz="1700" dirty="0" err="1">
                <a:solidFill>
                  <a:srgbClr val="043092"/>
                </a:solidFill>
                <a:latin typeface="Arial"/>
                <a:ea typeface="Arial"/>
              </a:rPr>
              <a:t>tarafından</a:t>
            </a:r>
            <a:r>
              <a:rPr lang="en-US" altLang="zh-CN" sz="1700" dirty="0">
                <a:solidFill>
                  <a:srgbClr val="043092"/>
                </a:solidFill>
                <a:latin typeface="Arial"/>
                <a:ea typeface="宋体" panose="02010600030101010101" pitchFamily="2" charset="-122"/>
                <a:cs typeface="Arial"/>
              </a:rPr>
              <a:t> </a:t>
            </a:r>
            <a:r>
              <a:rPr lang="en-US" altLang="zh-CN" sz="1700" dirty="0" err="1">
                <a:solidFill>
                  <a:srgbClr val="043092"/>
                </a:solidFill>
                <a:latin typeface="Arial"/>
                <a:ea typeface="Arial"/>
              </a:rPr>
              <a:t>karşılık</a:t>
            </a:r>
            <a:r>
              <a:rPr lang="en-US" altLang="zh-CN" sz="1700" spc="50" dirty="0">
                <a:solidFill>
                  <a:srgbClr val="043092"/>
                </a:solidFill>
                <a:latin typeface="Arial"/>
                <a:ea typeface="宋体" panose="02010600030101010101" pitchFamily="2" charset="-122"/>
                <a:cs typeface="Arial"/>
              </a:rPr>
              <a:t> </a:t>
            </a:r>
            <a:r>
              <a:rPr lang="en-US" altLang="zh-CN" sz="1700" dirty="0" err="1">
                <a:solidFill>
                  <a:srgbClr val="043092"/>
                </a:solidFill>
                <a:latin typeface="Arial"/>
                <a:ea typeface="Arial"/>
              </a:rPr>
              <a:t>yatırılmaktadır</a:t>
            </a:r>
            <a:r>
              <a:rPr lang="en-US" altLang="zh-CN" sz="1700" dirty="0">
                <a:solidFill>
                  <a:srgbClr val="043092"/>
                </a:solidFill>
                <a:latin typeface="Arial"/>
                <a:ea typeface="Arial"/>
              </a:rPr>
              <a:t>.</a:t>
            </a:r>
            <a:r>
              <a:rPr lang="en-US" altLang="zh-CN" sz="1700" dirty="0">
                <a:solidFill>
                  <a:srgbClr val="043092"/>
                </a:solidFill>
                <a:latin typeface="Arial"/>
                <a:ea typeface="宋体" panose="02010600030101010101" pitchFamily="2" charset="-122"/>
                <a:cs typeface="Arial"/>
              </a:rPr>
              <a:t> </a:t>
            </a:r>
            <a:r>
              <a:rPr lang="en-US" altLang="zh-CN" sz="1700" dirty="0" err="1" smtClean="0">
                <a:solidFill>
                  <a:srgbClr val="043092"/>
                </a:solidFill>
                <a:latin typeface="Arial"/>
                <a:ea typeface="Arial"/>
              </a:rPr>
              <a:t>Devlet</a:t>
            </a:r>
            <a:r>
              <a:rPr lang="en-US" altLang="zh-CN" sz="1700" dirty="0" smtClean="0">
                <a:solidFill>
                  <a:srgbClr val="043092"/>
                </a:solidFill>
                <a:latin typeface="Arial"/>
                <a:ea typeface="宋体" panose="02010600030101010101" pitchFamily="2" charset="-122"/>
                <a:cs typeface="Arial"/>
              </a:rPr>
              <a:t> </a:t>
            </a:r>
            <a:r>
              <a:rPr lang="en-US" altLang="zh-CN" sz="1700" dirty="0">
                <a:solidFill>
                  <a:srgbClr val="043092"/>
                </a:solidFill>
                <a:latin typeface="Arial"/>
                <a:ea typeface="Arial"/>
              </a:rPr>
              <a:t>%12</a:t>
            </a:r>
            <a:r>
              <a:rPr lang="en-US" altLang="zh-CN" sz="1700" dirty="0">
                <a:solidFill>
                  <a:srgbClr val="043092"/>
                </a:solidFill>
                <a:latin typeface="Arial"/>
                <a:ea typeface="宋体" panose="02010600030101010101" pitchFamily="2" charset="-122"/>
                <a:cs typeface="Arial"/>
              </a:rPr>
              <a:t> </a:t>
            </a:r>
            <a:r>
              <a:rPr lang="en-US" altLang="zh-CN" sz="1700" dirty="0" err="1">
                <a:solidFill>
                  <a:srgbClr val="043092"/>
                </a:solidFill>
                <a:latin typeface="Arial"/>
                <a:ea typeface="Arial"/>
              </a:rPr>
              <a:t>oranında</a:t>
            </a:r>
            <a:r>
              <a:rPr lang="en-US" altLang="zh-CN" sz="1700" dirty="0">
                <a:solidFill>
                  <a:srgbClr val="043092"/>
                </a:solidFill>
                <a:latin typeface="Arial"/>
                <a:ea typeface="宋体" panose="02010600030101010101" pitchFamily="2" charset="-122"/>
                <a:cs typeface="Arial"/>
              </a:rPr>
              <a:t> </a:t>
            </a:r>
            <a:r>
              <a:rPr lang="en-US" altLang="zh-CN" sz="1700" dirty="0" err="1">
                <a:solidFill>
                  <a:srgbClr val="043092"/>
                </a:solidFill>
                <a:latin typeface="Arial"/>
                <a:ea typeface="Arial"/>
              </a:rPr>
              <a:t>ayrıca</a:t>
            </a:r>
            <a:r>
              <a:rPr lang="en-US" altLang="zh-CN" sz="1700" dirty="0">
                <a:solidFill>
                  <a:srgbClr val="043092"/>
                </a:solidFill>
                <a:latin typeface="Arial"/>
                <a:ea typeface="宋体" panose="02010600030101010101" pitchFamily="2" charset="-122"/>
                <a:cs typeface="Arial"/>
              </a:rPr>
              <a:t> </a:t>
            </a:r>
            <a:r>
              <a:rPr lang="en-US" altLang="zh-CN" sz="1700" dirty="0">
                <a:solidFill>
                  <a:srgbClr val="043092"/>
                </a:solidFill>
                <a:latin typeface="Arial"/>
                <a:ea typeface="Arial"/>
              </a:rPr>
              <a:t>GSS</a:t>
            </a:r>
            <a:r>
              <a:rPr lang="en-US" altLang="zh-CN" sz="1700" dirty="0">
                <a:solidFill>
                  <a:srgbClr val="043092"/>
                </a:solidFill>
                <a:latin typeface="Arial"/>
                <a:ea typeface="宋体" panose="02010600030101010101" pitchFamily="2" charset="-122"/>
                <a:cs typeface="Arial"/>
              </a:rPr>
              <a:t> </a:t>
            </a:r>
            <a:r>
              <a:rPr lang="en-US" altLang="zh-CN" sz="1700" dirty="0" err="1">
                <a:solidFill>
                  <a:srgbClr val="043092"/>
                </a:solidFill>
                <a:latin typeface="Arial"/>
                <a:ea typeface="Arial"/>
              </a:rPr>
              <a:t>primi</a:t>
            </a:r>
            <a:r>
              <a:rPr lang="en-US" altLang="zh-CN" sz="1700" spc="30" dirty="0">
                <a:solidFill>
                  <a:srgbClr val="043092"/>
                </a:solidFill>
                <a:latin typeface="Arial"/>
                <a:ea typeface="宋体" panose="02010600030101010101" pitchFamily="2" charset="-122"/>
                <a:cs typeface="Arial"/>
              </a:rPr>
              <a:t> </a:t>
            </a:r>
            <a:r>
              <a:rPr lang="en-US" altLang="zh-CN" sz="1700" dirty="0" err="1">
                <a:solidFill>
                  <a:srgbClr val="043092"/>
                </a:solidFill>
                <a:latin typeface="Arial"/>
                <a:ea typeface="Arial"/>
              </a:rPr>
              <a:t>yatırmaktadır</a:t>
            </a:r>
            <a:r>
              <a:rPr lang="en-US" altLang="zh-CN" sz="1700" dirty="0">
                <a:solidFill>
                  <a:srgbClr val="043092"/>
                </a:solidFill>
                <a:latin typeface="Arial"/>
                <a:ea typeface="Arial"/>
              </a:rPr>
              <a:t>.</a:t>
            </a:r>
          </a:p>
          <a:p>
            <a:pPr marL="0" lvl="0" indent="0">
              <a:lnSpc>
                <a:spcPts val="1695"/>
              </a:lnSpc>
              <a:spcBef>
                <a:spcPts val="0"/>
              </a:spcBef>
              <a:buNone/>
            </a:pPr>
            <a:endParaRPr lang="en-US" sz="1800" dirty="0">
              <a:solidFill>
                <a:prstClr val="black"/>
              </a:solidFill>
            </a:endParaRPr>
          </a:p>
          <a:p>
            <a:pPr marL="0" lvl="0" indent="0" algn="just" hangingPunct="0">
              <a:lnSpc>
                <a:spcPct val="89999"/>
              </a:lnSpc>
              <a:spcBef>
                <a:spcPts val="0"/>
              </a:spcBef>
              <a:buNone/>
              <a:tabLst>
                <a:tab pos="1044194" algn="l"/>
                <a:tab pos="1522730" algn="l"/>
                <a:tab pos="2842894" algn="l"/>
                <a:tab pos="3777106" algn="l"/>
                <a:tab pos="4557648" algn="l"/>
                <a:tab pos="5420232" algn="l"/>
                <a:tab pos="6897369" algn="l"/>
              </a:tabLst>
            </a:pPr>
            <a:r>
              <a:rPr lang="en-US" altLang="zh-CN" sz="1700" b="1" dirty="0" err="1">
                <a:solidFill>
                  <a:srgbClr val="FE3200"/>
                </a:solidFill>
                <a:latin typeface="Arial"/>
                <a:ea typeface="Arial"/>
              </a:rPr>
              <a:t>Tazminat</a:t>
            </a:r>
            <a:r>
              <a:rPr lang="en-US" altLang="zh-CN" sz="1700" b="1" spc="100" dirty="0">
                <a:solidFill>
                  <a:srgbClr val="FE3200"/>
                </a:solidFill>
                <a:latin typeface="Arial"/>
                <a:ea typeface="宋体" panose="02010600030101010101" pitchFamily="2" charset="-122"/>
                <a:cs typeface="Arial"/>
              </a:rPr>
              <a:t>  </a:t>
            </a:r>
            <a:r>
              <a:rPr lang="en-US" altLang="zh-CN" sz="1700" b="1" dirty="0" err="1">
                <a:solidFill>
                  <a:srgbClr val="FE3200"/>
                </a:solidFill>
                <a:latin typeface="Arial"/>
                <a:ea typeface="Arial"/>
              </a:rPr>
              <a:t>Yansıtma</a:t>
            </a:r>
            <a:r>
              <a:rPr lang="en-US" altLang="zh-CN" sz="1700" b="1" dirty="0">
                <a:solidFill>
                  <a:srgbClr val="FE3200"/>
                </a:solidFill>
                <a:latin typeface="Arial"/>
                <a:ea typeface="Arial"/>
              </a:rPr>
              <a:t>;</a:t>
            </a:r>
            <a:r>
              <a:rPr lang="en-US" altLang="zh-CN" sz="1700" b="1" spc="100" dirty="0">
                <a:solidFill>
                  <a:srgbClr val="FE3200"/>
                </a:solidFill>
                <a:latin typeface="Arial"/>
                <a:ea typeface="宋体" panose="02010600030101010101" pitchFamily="2" charset="-122"/>
                <a:cs typeface="Arial"/>
              </a:rPr>
              <a:t> </a:t>
            </a:r>
            <a:r>
              <a:rPr lang="en-US" altLang="zh-CN" sz="1700" dirty="0" err="1" smtClean="0">
                <a:solidFill>
                  <a:srgbClr val="043092"/>
                </a:solidFill>
                <a:latin typeface="Arial"/>
                <a:ea typeface="Arial"/>
              </a:rPr>
              <a:t>emekli</a:t>
            </a:r>
            <a:r>
              <a:rPr lang="en-US" altLang="zh-CN" sz="1700" spc="100" dirty="0" smtClean="0">
                <a:solidFill>
                  <a:srgbClr val="043092"/>
                </a:solidFill>
                <a:latin typeface="Arial"/>
                <a:ea typeface="宋体" panose="02010600030101010101" pitchFamily="2" charset="-122"/>
                <a:cs typeface="Arial"/>
              </a:rPr>
              <a:t> </a:t>
            </a:r>
            <a:r>
              <a:rPr lang="en-US" altLang="zh-CN" sz="1700" dirty="0" err="1" smtClean="0">
                <a:solidFill>
                  <a:srgbClr val="043092"/>
                </a:solidFill>
                <a:latin typeface="Arial"/>
                <a:ea typeface="Arial"/>
              </a:rPr>
              <a:t>keseneğine</a:t>
            </a:r>
            <a:r>
              <a:rPr lang="en-US" altLang="zh-CN" sz="1700" spc="104" dirty="0" smtClean="0">
                <a:solidFill>
                  <a:srgbClr val="043092"/>
                </a:solidFill>
                <a:latin typeface="Arial"/>
                <a:ea typeface="宋体" panose="02010600030101010101" pitchFamily="2" charset="-122"/>
                <a:cs typeface="Arial"/>
              </a:rPr>
              <a:t> </a:t>
            </a:r>
            <a:r>
              <a:rPr lang="en-US" altLang="zh-CN" sz="1700" dirty="0" err="1" smtClean="0">
                <a:solidFill>
                  <a:srgbClr val="043092"/>
                </a:solidFill>
                <a:latin typeface="Arial"/>
                <a:ea typeface="Arial"/>
              </a:rPr>
              <a:t>esas</a:t>
            </a:r>
            <a:r>
              <a:rPr lang="en-US" altLang="zh-CN" sz="1700" spc="100" dirty="0" smtClean="0">
                <a:solidFill>
                  <a:srgbClr val="043092"/>
                </a:solidFill>
                <a:latin typeface="Arial"/>
                <a:ea typeface="宋体" panose="02010600030101010101" pitchFamily="2" charset="-122"/>
                <a:cs typeface="Arial"/>
              </a:rPr>
              <a:t> </a:t>
            </a:r>
            <a:r>
              <a:rPr lang="en-US" altLang="zh-CN" sz="1700" dirty="0" err="1" smtClean="0">
                <a:solidFill>
                  <a:srgbClr val="043092"/>
                </a:solidFill>
                <a:latin typeface="Arial"/>
                <a:ea typeface="Arial"/>
              </a:rPr>
              <a:t>aylığın</a:t>
            </a:r>
            <a:r>
              <a:rPr lang="en-US" altLang="zh-CN" sz="1700" spc="100" dirty="0" smtClean="0">
                <a:solidFill>
                  <a:srgbClr val="043092"/>
                </a:solidFill>
                <a:latin typeface="Arial"/>
                <a:ea typeface="宋体" panose="02010600030101010101" pitchFamily="2" charset="-122"/>
                <a:cs typeface="Arial"/>
              </a:rPr>
              <a:t> </a:t>
            </a:r>
            <a:r>
              <a:rPr lang="en-US" altLang="zh-CN" sz="1700" dirty="0" err="1" smtClean="0">
                <a:solidFill>
                  <a:srgbClr val="043092"/>
                </a:solidFill>
                <a:latin typeface="Arial"/>
                <a:ea typeface="Arial"/>
              </a:rPr>
              <a:t>bir</a:t>
            </a:r>
            <a:r>
              <a:rPr lang="en-US" altLang="zh-CN" sz="1700" spc="104" dirty="0" smtClean="0">
                <a:solidFill>
                  <a:srgbClr val="043092"/>
                </a:solidFill>
                <a:latin typeface="Arial"/>
                <a:ea typeface="宋体" panose="02010600030101010101" pitchFamily="2" charset="-122"/>
                <a:cs typeface="Arial"/>
              </a:rPr>
              <a:t> </a:t>
            </a:r>
            <a:r>
              <a:rPr lang="en-US" altLang="zh-CN" sz="1700" dirty="0" err="1" smtClean="0">
                <a:solidFill>
                  <a:srgbClr val="043092"/>
                </a:solidFill>
                <a:latin typeface="Arial"/>
                <a:ea typeface="Arial"/>
              </a:rPr>
              <a:t>unsuru</a:t>
            </a:r>
            <a:r>
              <a:rPr lang="en-US" altLang="zh-CN" sz="1700" spc="100" dirty="0" smtClean="0">
                <a:solidFill>
                  <a:srgbClr val="043092"/>
                </a:solidFill>
                <a:latin typeface="Arial"/>
                <a:ea typeface="宋体" panose="02010600030101010101" pitchFamily="2" charset="-122"/>
                <a:cs typeface="Arial"/>
              </a:rPr>
              <a:t> </a:t>
            </a:r>
            <a:r>
              <a:rPr lang="en-US" altLang="zh-CN" sz="1700" dirty="0" err="1" smtClean="0">
                <a:solidFill>
                  <a:srgbClr val="043092"/>
                </a:solidFill>
                <a:latin typeface="Arial"/>
                <a:ea typeface="Arial"/>
              </a:rPr>
              <a:t>olup</a:t>
            </a:r>
            <a:r>
              <a:rPr lang="en-US" altLang="zh-CN" sz="1700" dirty="0">
                <a:solidFill>
                  <a:srgbClr val="043092"/>
                </a:solidFill>
                <a:latin typeface="Arial"/>
                <a:ea typeface="Arial"/>
              </a:rPr>
              <a:t>,</a:t>
            </a:r>
            <a:r>
              <a:rPr lang="en-US" altLang="zh-CN" sz="1700" spc="100" dirty="0">
                <a:solidFill>
                  <a:srgbClr val="043092"/>
                </a:solidFill>
                <a:latin typeface="Arial"/>
                <a:ea typeface="宋体" panose="02010600030101010101" pitchFamily="2" charset="-122"/>
                <a:cs typeface="Arial"/>
              </a:rPr>
              <a:t> </a:t>
            </a:r>
            <a:r>
              <a:rPr lang="en-US" altLang="zh-CN" sz="1700" dirty="0" err="1" smtClean="0">
                <a:solidFill>
                  <a:srgbClr val="043092"/>
                </a:solidFill>
                <a:latin typeface="Arial"/>
                <a:ea typeface="Arial"/>
              </a:rPr>
              <a:t>ek</a:t>
            </a:r>
            <a:r>
              <a:rPr lang="en-US" altLang="zh-CN" sz="1700" dirty="0" smtClean="0">
                <a:solidFill>
                  <a:srgbClr val="043092"/>
                </a:solidFill>
                <a:latin typeface="Arial"/>
                <a:ea typeface="宋体" panose="02010600030101010101" pitchFamily="2" charset="-122"/>
                <a:cs typeface="Arial"/>
              </a:rPr>
              <a:t> </a:t>
            </a:r>
            <a:r>
              <a:rPr lang="en-US" altLang="zh-CN" sz="1700" dirty="0" err="1">
                <a:solidFill>
                  <a:srgbClr val="043092"/>
                </a:solidFill>
                <a:latin typeface="Arial"/>
                <a:ea typeface="Arial"/>
              </a:rPr>
              <a:t>göstergeye</a:t>
            </a:r>
            <a:r>
              <a:rPr lang="en-US" altLang="zh-CN" sz="1700" spc="15" dirty="0">
                <a:solidFill>
                  <a:srgbClr val="043092"/>
                </a:solidFill>
                <a:latin typeface="Arial"/>
                <a:ea typeface="宋体" panose="02010600030101010101" pitchFamily="2" charset="-122"/>
                <a:cs typeface="Arial"/>
              </a:rPr>
              <a:t> </a:t>
            </a:r>
            <a:r>
              <a:rPr lang="en-US" altLang="zh-CN" sz="1700" dirty="0" err="1">
                <a:solidFill>
                  <a:srgbClr val="043092"/>
                </a:solidFill>
                <a:latin typeface="Arial"/>
                <a:ea typeface="Arial"/>
              </a:rPr>
              <a:t>bağlıdır</a:t>
            </a:r>
            <a:r>
              <a:rPr lang="en-US" altLang="zh-CN" sz="1700" dirty="0">
                <a:solidFill>
                  <a:srgbClr val="043092"/>
                </a:solidFill>
                <a:latin typeface="Arial"/>
                <a:ea typeface="Arial"/>
              </a:rPr>
              <a:t>.</a:t>
            </a:r>
            <a:r>
              <a:rPr lang="en-US" altLang="zh-CN" sz="1700" spc="20" dirty="0">
                <a:solidFill>
                  <a:srgbClr val="043092"/>
                </a:solidFill>
                <a:latin typeface="Arial"/>
                <a:ea typeface="宋体" panose="02010600030101010101" pitchFamily="2" charset="-122"/>
                <a:cs typeface="Arial"/>
              </a:rPr>
              <a:t> </a:t>
            </a:r>
            <a:r>
              <a:rPr lang="en-US" altLang="zh-CN" sz="1700" dirty="0">
                <a:solidFill>
                  <a:srgbClr val="043092"/>
                </a:solidFill>
                <a:latin typeface="Arial"/>
                <a:ea typeface="Arial"/>
              </a:rPr>
              <a:t>657</a:t>
            </a:r>
            <a:r>
              <a:rPr lang="en-US" altLang="zh-CN" sz="1700" spc="20" dirty="0">
                <a:solidFill>
                  <a:srgbClr val="043092"/>
                </a:solidFill>
                <a:latin typeface="Arial"/>
                <a:ea typeface="宋体" panose="02010600030101010101" pitchFamily="2" charset="-122"/>
                <a:cs typeface="Arial"/>
              </a:rPr>
              <a:t> </a:t>
            </a:r>
            <a:r>
              <a:rPr lang="en-US" altLang="zh-CN" sz="1700" dirty="0" err="1">
                <a:solidFill>
                  <a:srgbClr val="043092"/>
                </a:solidFill>
                <a:latin typeface="Arial"/>
                <a:ea typeface="Arial"/>
              </a:rPr>
              <a:t>sayılı</a:t>
            </a:r>
            <a:r>
              <a:rPr lang="en-US" altLang="zh-CN" sz="1700" spc="20" dirty="0">
                <a:solidFill>
                  <a:srgbClr val="043092"/>
                </a:solidFill>
                <a:latin typeface="Arial"/>
                <a:ea typeface="宋体" panose="02010600030101010101" pitchFamily="2" charset="-122"/>
                <a:cs typeface="Arial"/>
              </a:rPr>
              <a:t> </a:t>
            </a:r>
            <a:r>
              <a:rPr lang="en-US" altLang="zh-CN" sz="1700" dirty="0" err="1">
                <a:solidFill>
                  <a:srgbClr val="043092"/>
                </a:solidFill>
                <a:latin typeface="Arial"/>
                <a:ea typeface="Arial"/>
              </a:rPr>
              <a:t>Kanuna</a:t>
            </a:r>
            <a:r>
              <a:rPr lang="en-US" altLang="zh-CN" sz="1700" spc="20" dirty="0">
                <a:solidFill>
                  <a:srgbClr val="043092"/>
                </a:solidFill>
                <a:latin typeface="Arial"/>
                <a:ea typeface="宋体" panose="02010600030101010101" pitchFamily="2" charset="-122"/>
                <a:cs typeface="Arial"/>
              </a:rPr>
              <a:t> </a:t>
            </a:r>
            <a:r>
              <a:rPr lang="en-US" altLang="zh-CN" sz="1700" dirty="0" err="1">
                <a:solidFill>
                  <a:srgbClr val="043092"/>
                </a:solidFill>
                <a:latin typeface="Arial"/>
                <a:ea typeface="Arial"/>
              </a:rPr>
              <a:t>tabi</a:t>
            </a:r>
            <a:r>
              <a:rPr lang="en-US" altLang="zh-CN" sz="1700" spc="20" dirty="0">
                <a:solidFill>
                  <a:srgbClr val="043092"/>
                </a:solidFill>
                <a:latin typeface="Arial"/>
                <a:ea typeface="宋体" panose="02010600030101010101" pitchFamily="2" charset="-122"/>
                <a:cs typeface="Arial"/>
              </a:rPr>
              <a:t> </a:t>
            </a:r>
            <a:r>
              <a:rPr lang="en-US" altLang="zh-CN" sz="1700" dirty="0" err="1">
                <a:solidFill>
                  <a:srgbClr val="043092"/>
                </a:solidFill>
                <a:latin typeface="Arial"/>
                <a:ea typeface="Arial"/>
              </a:rPr>
              <a:t>en</a:t>
            </a:r>
            <a:r>
              <a:rPr lang="en-US" altLang="zh-CN" sz="1700" spc="20" dirty="0">
                <a:solidFill>
                  <a:srgbClr val="043092"/>
                </a:solidFill>
                <a:latin typeface="Arial"/>
                <a:ea typeface="宋体" panose="02010600030101010101" pitchFamily="2" charset="-122"/>
                <a:cs typeface="Arial"/>
              </a:rPr>
              <a:t> </a:t>
            </a:r>
            <a:r>
              <a:rPr lang="en-US" altLang="zh-CN" sz="1700" dirty="0" err="1">
                <a:solidFill>
                  <a:srgbClr val="043092"/>
                </a:solidFill>
                <a:latin typeface="Arial"/>
                <a:ea typeface="Arial"/>
              </a:rPr>
              <a:t>yüksek</a:t>
            </a:r>
            <a:r>
              <a:rPr lang="en-US" altLang="zh-CN" sz="1700" spc="20" dirty="0">
                <a:solidFill>
                  <a:srgbClr val="043092"/>
                </a:solidFill>
                <a:latin typeface="Arial"/>
                <a:ea typeface="宋体" panose="02010600030101010101" pitchFamily="2" charset="-122"/>
                <a:cs typeface="Arial"/>
              </a:rPr>
              <a:t> </a:t>
            </a:r>
            <a:r>
              <a:rPr lang="en-US" altLang="zh-CN" sz="1700" dirty="0" err="1">
                <a:solidFill>
                  <a:srgbClr val="043092"/>
                </a:solidFill>
                <a:latin typeface="Arial"/>
                <a:ea typeface="Arial"/>
              </a:rPr>
              <a:t>Devlet</a:t>
            </a:r>
            <a:r>
              <a:rPr lang="en-US" altLang="zh-CN" sz="1700" spc="20" dirty="0">
                <a:solidFill>
                  <a:srgbClr val="043092"/>
                </a:solidFill>
                <a:latin typeface="Arial"/>
                <a:ea typeface="宋体" panose="02010600030101010101" pitchFamily="2" charset="-122"/>
                <a:cs typeface="Arial"/>
              </a:rPr>
              <a:t> </a:t>
            </a:r>
            <a:r>
              <a:rPr lang="en-US" altLang="zh-CN" sz="1700" dirty="0" err="1">
                <a:solidFill>
                  <a:srgbClr val="043092"/>
                </a:solidFill>
                <a:latin typeface="Arial"/>
                <a:ea typeface="Arial"/>
              </a:rPr>
              <a:t>memuru</a:t>
            </a:r>
            <a:r>
              <a:rPr lang="en-US" altLang="zh-CN" sz="1700" spc="20" dirty="0">
                <a:solidFill>
                  <a:srgbClr val="043092"/>
                </a:solidFill>
                <a:latin typeface="Arial"/>
                <a:ea typeface="宋体" panose="02010600030101010101" pitchFamily="2" charset="-122"/>
                <a:cs typeface="Arial"/>
              </a:rPr>
              <a:t> </a:t>
            </a:r>
            <a:r>
              <a:rPr lang="en-US" altLang="zh-CN" sz="1700" dirty="0" err="1">
                <a:solidFill>
                  <a:srgbClr val="043092"/>
                </a:solidFill>
                <a:latin typeface="Arial"/>
                <a:ea typeface="Arial"/>
              </a:rPr>
              <a:t>aylığı</a:t>
            </a:r>
            <a:r>
              <a:rPr lang="en-US" altLang="zh-CN" sz="1700" spc="20" dirty="0">
                <a:solidFill>
                  <a:srgbClr val="043092"/>
                </a:solidFill>
                <a:latin typeface="Arial"/>
                <a:ea typeface="宋体" panose="02010600030101010101" pitchFamily="2" charset="-122"/>
                <a:cs typeface="Arial"/>
              </a:rPr>
              <a:t> </a:t>
            </a:r>
            <a:r>
              <a:rPr lang="en-US" altLang="zh-CN" sz="1700" dirty="0" err="1">
                <a:solidFill>
                  <a:srgbClr val="043092"/>
                </a:solidFill>
                <a:latin typeface="Arial"/>
                <a:ea typeface="Arial"/>
              </a:rPr>
              <a:t>brüt</a:t>
            </a:r>
            <a:r>
              <a:rPr lang="en-US" altLang="zh-CN" sz="1700" dirty="0">
                <a:solidFill>
                  <a:srgbClr val="043092"/>
                </a:solidFill>
                <a:latin typeface="Arial"/>
                <a:ea typeface="宋体" panose="02010600030101010101" pitchFamily="2" charset="-122"/>
                <a:cs typeface="Arial"/>
              </a:rPr>
              <a:t> </a:t>
            </a:r>
            <a:r>
              <a:rPr lang="en-US" altLang="zh-CN" sz="1700" dirty="0" err="1" smtClean="0">
                <a:solidFill>
                  <a:srgbClr val="043092"/>
                </a:solidFill>
                <a:latin typeface="Arial"/>
                <a:ea typeface="Arial"/>
              </a:rPr>
              <a:t>tutarına</a:t>
            </a:r>
            <a:r>
              <a:rPr lang="en-US" altLang="zh-CN" sz="1700" dirty="0" smtClean="0">
                <a:solidFill>
                  <a:srgbClr val="043092"/>
                </a:solidFill>
                <a:latin typeface="Arial"/>
                <a:ea typeface="Arial"/>
              </a:rPr>
              <a:t>,</a:t>
            </a:r>
            <a:r>
              <a:rPr lang="tr-TR" altLang="zh-CN" sz="1700" dirty="0" smtClean="0">
                <a:solidFill>
                  <a:srgbClr val="043092"/>
                </a:solidFill>
                <a:latin typeface="Arial"/>
                <a:ea typeface="Arial"/>
              </a:rPr>
              <a:t> </a:t>
            </a:r>
            <a:r>
              <a:rPr lang="en-US" altLang="zh-CN" sz="1700" dirty="0" err="1" smtClean="0">
                <a:solidFill>
                  <a:srgbClr val="043092"/>
                </a:solidFill>
                <a:latin typeface="Arial"/>
                <a:ea typeface="Arial"/>
              </a:rPr>
              <a:t>ek</a:t>
            </a:r>
            <a:r>
              <a:rPr lang="tr-TR" altLang="zh-CN" sz="1700" dirty="0" smtClean="0">
                <a:solidFill>
                  <a:srgbClr val="043092"/>
                </a:solidFill>
                <a:latin typeface="Arial"/>
                <a:ea typeface="Arial"/>
              </a:rPr>
              <a:t> </a:t>
            </a:r>
            <a:r>
              <a:rPr lang="en-US" altLang="zh-CN" sz="1700" dirty="0" err="1" smtClean="0">
                <a:solidFill>
                  <a:srgbClr val="043092"/>
                </a:solidFill>
                <a:latin typeface="Arial"/>
                <a:ea typeface="Arial"/>
              </a:rPr>
              <a:t>göstergeye</a:t>
            </a:r>
            <a:r>
              <a:rPr lang="tr-TR" altLang="zh-CN" sz="1700" dirty="0" smtClean="0">
                <a:solidFill>
                  <a:srgbClr val="043092"/>
                </a:solidFill>
                <a:latin typeface="Arial"/>
                <a:ea typeface="Arial"/>
              </a:rPr>
              <a:t> </a:t>
            </a:r>
            <a:r>
              <a:rPr lang="en-US" altLang="zh-CN" sz="1700" dirty="0" err="1" smtClean="0">
                <a:solidFill>
                  <a:srgbClr val="043092"/>
                </a:solidFill>
                <a:latin typeface="Arial"/>
                <a:ea typeface="Arial"/>
              </a:rPr>
              <a:t>karşılık</a:t>
            </a:r>
            <a:r>
              <a:rPr lang="tr-TR" altLang="zh-CN" sz="1700" dirty="0" smtClean="0">
                <a:solidFill>
                  <a:srgbClr val="043092"/>
                </a:solidFill>
                <a:latin typeface="Arial"/>
                <a:ea typeface="Arial"/>
              </a:rPr>
              <a:t> </a:t>
            </a:r>
            <a:r>
              <a:rPr lang="en-US" altLang="zh-CN" sz="1700" dirty="0" err="1" smtClean="0">
                <a:solidFill>
                  <a:srgbClr val="043092"/>
                </a:solidFill>
                <a:latin typeface="Arial"/>
                <a:ea typeface="Arial"/>
              </a:rPr>
              <a:t>gelen</a:t>
            </a:r>
            <a:r>
              <a:rPr lang="tr-TR" altLang="zh-CN" sz="1700" dirty="0" smtClean="0">
                <a:solidFill>
                  <a:srgbClr val="043092"/>
                </a:solidFill>
                <a:latin typeface="Arial"/>
                <a:ea typeface="Arial"/>
              </a:rPr>
              <a:t> </a:t>
            </a:r>
            <a:r>
              <a:rPr lang="en-US" altLang="zh-CN" sz="1700" dirty="0" err="1" smtClean="0">
                <a:solidFill>
                  <a:srgbClr val="043092"/>
                </a:solidFill>
                <a:latin typeface="Arial"/>
                <a:ea typeface="Arial"/>
              </a:rPr>
              <a:t>oranın</a:t>
            </a:r>
            <a:r>
              <a:rPr lang="tr-TR" altLang="zh-CN" sz="1700" dirty="0" smtClean="0">
                <a:solidFill>
                  <a:srgbClr val="043092"/>
                </a:solidFill>
                <a:latin typeface="Arial"/>
                <a:ea typeface="Arial"/>
              </a:rPr>
              <a:t> </a:t>
            </a:r>
            <a:r>
              <a:rPr lang="en-US" altLang="zh-CN" sz="1700" dirty="0" err="1" smtClean="0">
                <a:solidFill>
                  <a:srgbClr val="043092"/>
                </a:solidFill>
                <a:latin typeface="Arial"/>
                <a:ea typeface="Arial"/>
              </a:rPr>
              <a:t>uygulanması</a:t>
            </a:r>
            <a:r>
              <a:rPr lang="tr-TR" altLang="zh-CN" sz="1700" dirty="0" smtClean="0">
                <a:solidFill>
                  <a:srgbClr val="043092"/>
                </a:solidFill>
                <a:latin typeface="Arial"/>
                <a:ea typeface="Arial"/>
              </a:rPr>
              <a:t> </a:t>
            </a:r>
            <a:r>
              <a:rPr lang="en-US" altLang="zh-CN" sz="1700" spc="-5" dirty="0" err="1" smtClean="0">
                <a:solidFill>
                  <a:srgbClr val="043092"/>
                </a:solidFill>
                <a:latin typeface="Arial"/>
                <a:ea typeface="Arial"/>
              </a:rPr>
              <a:t>suretiyle</a:t>
            </a:r>
            <a:r>
              <a:rPr lang="tr-TR" altLang="zh-CN" sz="1700" spc="-5" dirty="0" smtClean="0">
                <a:solidFill>
                  <a:srgbClr val="043092"/>
                </a:solidFill>
                <a:latin typeface="Arial"/>
                <a:ea typeface="Arial"/>
              </a:rPr>
              <a:t> </a:t>
            </a:r>
            <a:r>
              <a:rPr lang="en-US" altLang="zh-CN" sz="1700" dirty="0" err="1" smtClean="0">
                <a:solidFill>
                  <a:srgbClr val="043092"/>
                </a:solidFill>
                <a:latin typeface="Arial"/>
                <a:ea typeface="Arial"/>
              </a:rPr>
              <a:t>hesaplanmaktadır</a:t>
            </a:r>
            <a:r>
              <a:rPr lang="en-US" altLang="zh-CN" sz="1700" spc="15" dirty="0">
                <a:solidFill>
                  <a:srgbClr val="043092"/>
                </a:solidFill>
                <a:latin typeface="Arial"/>
                <a:ea typeface="Arial"/>
              </a:rPr>
              <a:t>.</a:t>
            </a:r>
          </a:p>
          <a:p>
            <a:pPr marL="0" lvl="0" indent="0">
              <a:lnSpc>
                <a:spcPts val="1000"/>
              </a:lnSpc>
              <a:spcBef>
                <a:spcPts val="0"/>
              </a:spcBef>
              <a:buNone/>
            </a:pPr>
            <a:endParaRPr lang="en-US" sz="1800" dirty="0">
              <a:solidFill>
                <a:prstClr val="black"/>
              </a:solidFill>
            </a:endParaRPr>
          </a:p>
          <a:p>
            <a:pPr marL="0" lvl="0" indent="0">
              <a:lnSpc>
                <a:spcPts val="1580"/>
              </a:lnSpc>
              <a:spcBef>
                <a:spcPts val="0"/>
              </a:spcBef>
              <a:buNone/>
            </a:pPr>
            <a:endParaRPr lang="en-US" sz="1800" dirty="0">
              <a:solidFill>
                <a:prstClr val="black"/>
              </a:solidFill>
            </a:endParaRPr>
          </a:p>
          <a:p>
            <a:pPr marL="0" lvl="0" indent="408127">
              <a:lnSpc>
                <a:spcPct val="100000"/>
              </a:lnSpc>
              <a:spcBef>
                <a:spcPts val="0"/>
              </a:spcBef>
              <a:buNone/>
            </a:pPr>
            <a:r>
              <a:rPr lang="en-US" altLang="zh-CN" sz="1800" b="1" dirty="0" err="1">
                <a:solidFill>
                  <a:srgbClr val="043092"/>
                </a:solidFill>
                <a:latin typeface="Times New Roman"/>
                <a:ea typeface="Times New Roman"/>
              </a:rPr>
              <a:t>Tazminat</a:t>
            </a:r>
            <a:r>
              <a:rPr lang="en-US" altLang="zh-CN" sz="1800" b="1" spc="44" dirty="0">
                <a:solidFill>
                  <a:srgbClr val="043092"/>
                </a:solidFill>
                <a:latin typeface="Times New Roman"/>
                <a:ea typeface="宋体" panose="02010600030101010101" pitchFamily="2" charset="-122"/>
                <a:cs typeface="Times New Roman"/>
              </a:rPr>
              <a:t> </a:t>
            </a:r>
            <a:r>
              <a:rPr lang="en-US" altLang="zh-CN" sz="1800" b="1" dirty="0" err="1">
                <a:solidFill>
                  <a:srgbClr val="043092"/>
                </a:solidFill>
                <a:latin typeface="Times New Roman"/>
                <a:ea typeface="Times New Roman"/>
              </a:rPr>
              <a:t>Yansıtma</a:t>
            </a:r>
            <a:r>
              <a:rPr lang="en-US" altLang="zh-CN" sz="1800" b="1" spc="44" dirty="0">
                <a:solidFill>
                  <a:srgbClr val="043092"/>
                </a:solidFill>
                <a:latin typeface="Times New Roman"/>
                <a:ea typeface="宋体" panose="02010600030101010101" pitchFamily="2" charset="-122"/>
                <a:cs typeface="Times New Roman"/>
              </a:rPr>
              <a:t> </a:t>
            </a:r>
            <a:r>
              <a:rPr lang="en-US" altLang="zh-CN" sz="1800" b="1" dirty="0" err="1">
                <a:solidFill>
                  <a:srgbClr val="043092"/>
                </a:solidFill>
                <a:latin typeface="Times New Roman"/>
                <a:ea typeface="Times New Roman"/>
              </a:rPr>
              <a:t>Oranı</a:t>
            </a:r>
            <a:r>
              <a:rPr lang="en-US" altLang="zh-CN" sz="1800" b="1" dirty="0">
                <a:solidFill>
                  <a:srgbClr val="043092"/>
                </a:solidFill>
                <a:latin typeface="Times New Roman"/>
                <a:ea typeface="Times New Roman"/>
              </a:rPr>
              <a:t>=</a:t>
            </a:r>
            <a:r>
              <a:rPr lang="en-US" altLang="zh-CN" sz="1800" b="1" spc="50" dirty="0">
                <a:solidFill>
                  <a:srgbClr val="043092"/>
                </a:solidFill>
                <a:latin typeface="Times New Roman"/>
                <a:ea typeface="宋体" panose="02010600030101010101" pitchFamily="2" charset="-122"/>
                <a:cs typeface="Times New Roman"/>
              </a:rPr>
              <a:t> </a:t>
            </a:r>
            <a:r>
              <a:rPr lang="en-US" altLang="zh-CN" sz="1800" b="1" dirty="0" err="1">
                <a:solidFill>
                  <a:srgbClr val="043092"/>
                </a:solidFill>
                <a:latin typeface="Times New Roman"/>
                <a:ea typeface="Times New Roman"/>
              </a:rPr>
              <a:t>En</a:t>
            </a:r>
            <a:r>
              <a:rPr lang="en-US" altLang="zh-CN" sz="1800" b="1" spc="44" dirty="0">
                <a:solidFill>
                  <a:srgbClr val="043092"/>
                </a:solidFill>
                <a:latin typeface="Times New Roman"/>
                <a:ea typeface="宋体" panose="02010600030101010101" pitchFamily="2" charset="-122"/>
                <a:cs typeface="Times New Roman"/>
              </a:rPr>
              <a:t> </a:t>
            </a:r>
            <a:r>
              <a:rPr lang="en-US" altLang="zh-CN" sz="1800" b="1" dirty="0" err="1">
                <a:solidFill>
                  <a:srgbClr val="043092"/>
                </a:solidFill>
                <a:latin typeface="Times New Roman"/>
                <a:ea typeface="Times New Roman"/>
              </a:rPr>
              <a:t>Yüksek</a:t>
            </a:r>
            <a:r>
              <a:rPr lang="en-US" altLang="zh-CN" sz="1800" b="1" spc="44" dirty="0">
                <a:solidFill>
                  <a:srgbClr val="043092"/>
                </a:solidFill>
                <a:latin typeface="Times New Roman"/>
                <a:ea typeface="宋体" panose="02010600030101010101" pitchFamily="2" charset="-122"/>
                <a:cs typeface="Times New Roman"/>
              </a:rPr>
              <a:t> </a:t>
            </a:r>
            <a:r>
              <a:rPr lang="en-US" altLang="zh-CN" sz="1800" b="1" dirty="0" err="1">
                <a:solidFill>
                  <a:srgbClr val="043092"/>
                </a:solidFill>
                <a:latin typeface="Times New Roman"/>
                <a:ea typeface="Times New Roman"/>
              </a:rPr>
              <a:t>Devlet</a:t>
            </a:r>
            <a:r>
              <a:rPr lang="en-US" altLang="zh-CN" sz="1800" b="1" spc="50" dirty="0">
                <a:solidFill>
                  <a:srgbClr val="043092"/>
                </a:solidFill>
                <a:latin typeface="Times New Roman"/>
                <a:ea typeface="宋体" panose="02010600030101010101" pitchFamily="2" charset="-122"/>
                <a:cs typeface="Times New Roman"/>
              </a:rPr>
              <a:t> </a:t>
            </a:r>
            <a:r>
              <a:rPr lang="en-US" altLang="zh-CN" sz="1800" b="1" dirty="0" err="1">
                <a:solidFill>
                  <a:srgbClr val="043092"/>
                </a:solidFill>
                <a:latin typeface="Times New Roman"/>
                <a:ea typeface="Times New Roman"/>
              </a:rPr>
              <a:t>Memuru</a:t>
            </a:r>
            <a:r>
              <a:rPr lang="en-US" altLang="zh-CN" sz="1800" b="1" spc="44" dirty="0">
                <a:solidFill>
                  <a:srgbClr val="043092"/>
                </a:solidFill>
                <a:latin typeface="Times New Roman"/>
                <a:ea typeface="宋体" panose="02010600030101010101" pitchFamily="2" charset="-122"/>
                <a:cs typeface="Times New Roman"/>
              </a:rPr>
              <a:t> </a:t>
            </a:r>
            <a:r>
              <a:rPr lang="en-US" altLang="zh-CN" sz="1800" b="1" dirty="0" err="1">
                <a:solidFill>
                  <a:srgbClr val="043092"/>
                </a:solidFill>
                <a:latin typeface="Times New Roman"/>
                <a:ea typeface="Times New Roman"/>
              </a:rPr>
              <a:t>Aylığı</a:t>
            </a:r>
            <a:r>
              <a:rPr lang="en-US" altLang="zh-CN" sz="1800" b="1" spc="50" dirty="0">
                <a:solidFill>
                  <a:srgbClr val="043092"/>
                </a:solidFill>
                <a:latin typeface="Times New Roman"/>
                <a:ea typeface="宋体" panose="02010600030101010101" pitchFamily="2" charset="-122"/>
                <a:cs typeface="Times New Roman"/>
              </a:rPr>
              <a:t> </a:t>
            </a:r>
            <a:r>
              <a:rPr lang="en-US" altLang="zh-CN" sz="1800" b="1" dirty="0">
                <a:solidFill>
                  <a:srgbClr val="043092"/>
                </a:solidFill>
                <a:latin typeface="Times New Roman"/>
                <a:ea typeface="Times New Roman"/>
              </a:rPr>
              <a:t>X</a:t>
            </a:r>
            <a:r>
              <a:rPr lang="en-US" altLang="zh-CN" sz="1800" b="1" spc="44" dirty="0">
                <a:solidFill>
                  <a:srgbClr val="043092"/>
                </a:solidFill>
                <a:latin typeface="Times New Roman"/>
                <a:ea typeface="宋体" panose="02010600030101010101" pitchFamily="2" charset="-122"/>
                <a:cs typeface="Times New Roman"/>
              </a:rPr>
              <a:t> </a:t>
            </a:r>
            <a:r>
              <a:rPr lang="en-US" altLang="zh-CN" sz="1800" b="1" dirty="0">
                <a:solidFill>
                  <a:srgbClr val="043092"/>
                </a:solidFill>
                <a:latin typeface="Times New Roman"/>
                <a:ea typeface="Times New Roman"/>
              </a:rPr>
              <a:t>Oran</a:t>
            </a:r>
          </a:p>
          <a:p>
            <a:pPr marL="0" indent="0">
              <a:buNone/>
            </a:pPr>
            <a:endParaRPr lang="tr-TR" dirty="0"/>
          </a:p>
        </p:txBody>
      </p:sp>
    </p:spTree>
    <p:extLst>
      <p:ext uri="{BB962C8B-B14F-4D97-AF65-F5344CB8AC3E}">
        <p14:creationId xmlns:p14="http://schemas.microsoft.com/office/powerpoint/2010/main" val="7177467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770816" y="259124"/>
            <a:ext cx="9850001" cy="5659537"/>
          </a:xfrm>
          <a:prstGeom prst="rect">
            <a:avLst/>
          </a:prstGeom>
        </p:spPr>
      </p:pic>
    </p:spTree>
    <p:extLst>
      <p:ext uri="{BB962C8B-B14F-4D97-AF65-F5344CB8AC3E}">
        <p14:creationId xmlns:p14="http://schemas.microsoft.com/office/powerpoint/2010/main" val="25277735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196542" y="215496"/>
            <a:ext cx="10515600" cy="1325563"/>
          </a:xfrm>
        </p:spPr>
        <p:txBody>
          <a:bodyPr/>
          <a:lstStyle/>
          <a:p>
            <a:pPr lvl="0"/>
            <a:r>
              <a:rPr lang="en-US" altLang="zh-CN" b="1" spc="-5" dirty="0">
                <a:solidFill>
                  <a:schemeClr val="accent2"/>
                </a:solidFill>
                <a:latin typeface="Times New Roman"/>
                <a:ea typeface="Times New Roman"/>
              </a:rPr>
              <a:t>KE</a:t>
            </a:r>
            <a:r>
              <a:rPr lang="en-US" altLang="zh-CN" b="1" dirty="0">
                <a:solidFill>
                  <a:schemeClr val="accent2"/>
                </a:solidFill>
                <a:latin typeface="Times New Roman"/>
                <a:ea typeface="Times New Roman"/>
              </a:rPr>
              <a:t>SİNTİLER</a:t>
            </a:r>
            <a:br>
              <a:rPr lang="en-US" altLang="zh-CN" b="1" dirty="0">
                <a:solidFill>
                  <a:schemeClr val="accent2"/>
                </a:solidFill>
                <a:latin typeface="Times New Roman"/>
                <a:ea typeface="Times New Roman"/>
              </a:rPr>
            </a:br>
            <a:endParaRPr lang="tr-TR" dirty="0">
              <a:solidFill>
                <a:schemeClr val="accent2"/>
              </a:solidFill>
            </a:endParaRPr>
          </a:p>
        </p:txBody>
      </p:sp>
      <p:sp>
        <p:nvSpPr>
          <p:cNvPr id="3" name="İçerik Yer Tutucusu 2"/>
          <p:cNvSpPr>
            <a:spLocks noGrp="1"/>
          </p:cNvSpPr>
          <p:nvPr>
            <p:ph idx="1"/>
          </p:nvPr>
        </p:nvSpPr>
        <p:spPr>
          <a:xfrm>
            <a:off x="1498600" y="995892"/>
            <a:ext cx="10515600" cy="5201708"/>
          </a:xfrm>
        </p:spPr>
        <p:txBody>
          <a:bodyPr>
            <a:normAutofit/>
          </a:bodyPr>
          <a:lstStyle/>
          <a:p>
            <a:pPr marL="0" lvl="0" indent="0">
              <a:lnSpc>
                <a:spcPts val="1000"/>
              </a:lnSpc>
              <a:spcBef>
                <a:spcPts val="0"/>
              </a:spcBef>
              <a:buNone/>
            </a:pPr>
            <a:endParaRPr lang="en-US" sz="1800" dirty="0">
              <a:solidFill>
                <a:prstClr val="black"/>
              </a:solidFill>
            </a:endParaRPr>
          </a:p>
          <a:p>
            <a:pPr marL="0" lvl="0" indent="0">
              <a:lnSpc>
                <a:spcPts val="1519"/>
              </a:lnSpc>
              <a:spcBef>
                <a:spcPts val="0"/>
              </a:spcBef>
              <a:buNone/>
            </a:pPr>
            <a:endParaRPr lang="en-US" sz="1800" dirty="0">
              <a:solidFill>
                <a:prstClr val="black"/>
              </a:solidFill>
            </a:endParaRPr>
          </a:p>
          <a:p>
            <a:pPr marL="0" lvl="0" indent="327964">
              <a:lnSpc>
                <a:spcPct val="100000"/>
              </a:lnSpc>
              <a:spcBef>
                <a:spcPts val="0"/>
              </a:spcBef>
              <a:buNone/>
            </a:pPr>
            <a:r>
              <a:rPr lang="en-US" altLang="zh-CN" sz="1800" b="1" dirty="0">
                <a:solidFill>
                  <a:srgbClr val="FE3200"/>
                </a:solidFill>
                <a:latin typeface="Arial"/>
                <a:ea typeface="Arial"/>
              </a:rPr>
              <a:t>B-</a:t>
            </a:r>
            <a:r>
              <a:rPr lang="en-US" altLang="zh-CN" sz="1800" b="1" dirty="0">
                <a:solidFill>
                  <a:srgbClr val="FE3200"/>
                </a:solidFill>
                <a:latin typeface="Arial"/>
                <a:ea typeface="宋体" panose="02010600030101010101" pitchFamily="2" charset="-122"/>
                <a:cs typeface="Arial"/>
              </a:rPr>
              <a:t> </a:t>
            </a:r>
            <a:r>
              <a:rPr lang="en-US" altLang="zh-CN" sz="1800" b="1" dirty="0">
                <a:solidFill>
                  <a:srgbClr val="FE3200"/>
                </a:solidFill>
                <a:latin typeface="Arial"/>
                <a:ea typeface="Arial"/>
              </a:rPr>
              <a:t>5510</a:t>
            </a:r>
            <a:r>
              <a:rPr lang="en-US" altLang="zh-CN" sz="1800" b="1" dirty="0">
                <a:solidFill>
                  <a:srgbClr val="FE3200"/>
                </a:solidFill>
                <a:latin typeface="Arial"/>
                <a:ea typeface="宋体" panose="02010600030101010101" pitchFamily="2" charset="-122"/>
                <a:cs typeface="Arial"/>
              </a:rPr>
              <a:t> </a:t>
            </a:r>
            <a:r>
              <a:rPr lang="en-US" altLang="zh-CN" sz="1800" b="1" dirty="0" err="1">
                <a:solidFill>
                  <a:srgbClr val="FE3200"/>
                </a:solidFill>
                <a:latin typeface="Arial"/>
                <a:ea typeface="Arial"/>
              </a:rPr>
              <a:t>Sayılı</a:t>
            </a:r>
            <a:r>
              <a:rPr lang="en-US" altLang="zh-CN" sz="1800" b="1" dirty="0">
                <a:solidFill>
                  <a:srgbClr val="FE3200"/>
                </a:solidFill>
                <a:latin typeface="Arial"/>
                <a:ea typeface="宋体" panose="02010600030101010101" pitchFamily="2" charset="-122"/>
                <a:cs typeface="Arial"/>
              </a:rPr>
              <a:t> </a:t>
            </a:r>
            <a:r>
              <a:rPr lang="en-US" altLang="zh-CN" sz="1800" b="1" dirty="0" err="1">
                <a:solidFill>
                  <a:srgbClr val="FE3200"/>
                </a:solidFill>
                <a:latin typeface="Arial"/>
                <a:ea typeface="Arial"/>
              </a:rPr>
              <a:t>Kanun</a:t>
            </a:r>
            <a:r>
              <a:rPr lang="en-US" altLang="zh-CN" sz="1800" b="1" dirty="0">
                <a:solidFill>
                  <a:srgbClr val="FE3200"/>
                </a:solidFill>
                <a:latin typeface="Arial"/>
                <a:ea typeface="宋体" panose="02010600030101010101" pitchFamily="2" charset="-122"/>
                <a:cs typeface="Arial"/>
              </a:rPr>
              <a:t> </a:t>
            </a:r>
            <a:r>
              <a:rPr lang="en-US" altLang="zh-CN" sz="1800" b="1" dirty="0" err="1">
                <a:solidFill>
                  <a:srgbClr val="FE3200"/>
                </a:solidFill>
                <a:latin typeface="Arial"/>
                <a:ea typeface="Arial"/>
              </a:rPr>
              <a:t>Kapsamında</a:t>
            </a:r>
            <a:r>
              <a:rPr lang="en-US" altLang="zh-CN" sz="1800" b="1" spc="-20" dirty="0">
                <a:solidFill>
                  <a:srgbClr val="FE3200"/>
                </a:solidFill>
                <a:latin typeface="Arial"/>
                <a:ea typeface="宋体" panose="02010600030101010101" pitchFamily="2" charset="-122"/>
                <a:cs typeface="Arial"/>
              </a:rPr>
              <a:t> </a:t>
            </a:r>
            <a:r>
              <a:rPr lang="en-US" altLang="zh-CN" sz="1800" b="1" dirty="0">
                <a:solidFill>
                  <a:srgbClr val="FE3200"/>
                </a:solidFill>
                <a:latin typeface="Arial"/>
                <a:ea typeface="Arial"/>
              </a:rPr>
              <a:t>:</a:t>
            </a:r>
          </a:p>
          <a:p>
            <a:pPr marL="0" lvl="0" indent="0">
              <a:lnSpc>
                <a:spcPts val="1000"/>
              </a:lnSpc>
              <a:spcBef>
                <a:spcPts val="0"/>
              </a:spcBef>
              <a:buNone/>
            </a:pPr>
            <a:endParaRPr lang="en-US" sz="1800" dirty="0">
              <a:solidFill>
                <a:prstClr val="black"/>
              </a:solidFill>
            </a:endParaRPr>
          </a:p>
          <a:p>
            <a:pPr marL="0" lvl="0" indent="0">
              <a:lnSpc>
                <a:spcPts val="1575"/>
              </a:lnSpc>
              <a:spcBef>
                <a:spcPts val="0"/>
              </a:spcBef>
              <a:buNone/>
            </a:pPr>
            <a:endParaRPr lang="en-US" sz="1800" dirty="0">
              <a:solidFill>
                <a:prstClr val="black"/>
              </a:solidFill>
            </a:endParaRPr>
          </a:p>
          <a:p>
            <a:pPr marL="0" lvl="0" indent="0">
              <a:lnSpc>
                <a:spcPct val="100000"/>
              </a:lnSpc>
              <a:spcBef>
                <a:spcPts val="0"/>
              </a:spcBef>
              <a:buNone/>
            </a:pPr>
            <a:r>
              <a:rPr lang="en-US" altLang="zh-CN" sz="1800" spc="-5" dirty="0" err="1">
                <a:solidFill>
                  <a:srgbClr val="043092"/>
                </a:solidFill>
                <a:latin typeface="Arial"/>
                <a:ea typeface="Arial"/>
              </a:rPr>
              <a:t>Kamu</a:t>
            </a:r>
            <a:r>
              <a:rPr lang="en-US" altLang="zh-CN" sz="1800" spc="-5" dirty="0">
                <a:solidFill>
                  <a:srgbClr val="043092"/>
                </a:solidFill>
                <a:latin typeface="Arial"/>
                <a:ea typeface="宋体" panose="02010600030101010101" pitchFamily="2" charset="-122"/>
                <a:cs typeface="Arial"/>
              </a:rPr>
              <a:t> </a:t>
            </a:r>
            <a:r>
              <a:rPr lang="en-US" altLang="zh-CN" sz="1800" spc="-5" dirty="0" err="1">
                <a:solidFill>
                  <a:srgbClr val="043092"/>
                </a:solidFill>
                <a:latin typeface="Arial"/>
                <a:ea typeface="Arial"/>
              </a:rPr>
              <a:t>personelinin</a:t>
            </a:r>
            <a:r>
              <a:rPr lang="en-US" altLang="zh-CN" sz="1800" spc="15" dirty="0">
                <a:solidFill>
                  <a:srgbClr val="043092"/>
                </a:solidFill>
                <a:latin typeface="Arial"/>
                <a:ea typeface="Arial"/>
              </a:rPr>
              <a:t>;</a:t>
            </a:r>
          </a:p>
          <a:p>
            <a:pPr marL="0" lvl="0" indent="571754">
              <a:lnSpc>
                <a:spcPct val="100000"/>
              </a:lnSpc>
              <a:spcBef>
                <a:spcPts val="215"/>
              </a:spcBef>
              <a:buNone/>
            </a:pPr>
            <a:r>
              <a:rPr lang="en-US" altLang="zh-CN" sz="1800" dirty="0">
                <a:solidFill>
                  <a:srgbClr val="043092"/>
                </a:solidFill>
                <a:latin typeface="Arial"/>
                <a:ea typeface="Arial"/>
              </a:rPr>
              <a:t>*</a:t>
            </a:r>
            <a:r>
              <a:rPr lang="en-US" altLang="zh-CN" sz="1800" dirty="0">
                <a:solidFill>
                  <a:srgbClr val="043092"/>
                </a:solidFill>
                <a:latin typeface="Arial"/>
                <a:ea typeface="宋体" panose="02010600030101010101" pitchFamily="2" charset="-122"/>
                <a:cs typeface="Arial"/>
              </a:rPr>
              <a:t> </a:t>
            </a:r>
            <a:r>
              <a:rPr lang="en-US" altLang="zh-CN" sz="1800" dirty="0" err="1">
                <a:solidFill>
                  <a:srgbClr val="043092"/>
                </a:solidFill>
                <a:latin typeface="Arial"/>
                <a:ea typeface="Arial"/>
              </a:rPr>
              <a:t>Gösterge</a:t>
            </a:r>
            <a:r>
              <a:rPr lang="en-US" altLang="zh-CN" sz="1800" spc="-80" dirty="0">
                <a:solidFill>
                  <a:srgbClr val="043092"/>
                </a:solidFill>
                <a:latin typeface="Arial"/>
                <a:ea typeface="宋体" panose="02010600030101010101" pitchFamily="2" charset="-122"/>
                <a:cs typeface="Arial"/>
              </a:rPr>
              <a:t> </a:t>
            </a:r>
            <a:r>
              <a:rPr lang="en-US" altLang="zh-CN" sz="1800" dirty="0" err="1">
                <a:solidFill>
                  <a:srgbClr val="043092"/>
                </a:solidFill>
                <a:latin typeface="Arial"/>
                <a:ea typeface="Arial"/>
              </a:rPr>
              <a:t>aylığı</a:t>
            </a:r>
            <a:r>
              <a:rPr lang="en-US" altLang="zh-CN" sz="1800" dirty="0">
                <a:solidFill>
                  <a:srgbClr val="043092"/>
                </a:solidFill>
                <a:latin typeface="Arial"/>
                <a:ea typeface="Arial"/>
              </a:rPr>
              <a:t>,</a:t>
            </a:r>
          </a:p>
          <a:p>
            <a:pPr marL="0" lvl="0" indent="571754">
              <a:lnSpc>
                <a:spcPct val="100000"/>
              </a:lnSpc>
              <a:spcBef>
                <a:spcPts val="215"/>
              </a:spcBef>
              <a:buNone/>
            </a:pPr>
            <a:r>
              <a:rPr lang="en-US" altLang="zh-CN" sz="1800" dirty="0">
                <a:solidFill>
                  <a:srgbClr val="043092"/>
                </a:solidFill>
                <a:latin typeface="Arial"/>
                <a:ea typeface="Arial"/>
              </a:rPr>
              <a:t>*</a:t>
            </a:r>
            <a:r>
              <a:rPr lang="en-US" altLang="zh-CN" sz="1800" dirty="0">
                <a:solidFill>
                  <a:srgbClr val="043092"/>
                </a:solidFill>
                <a:latin typeface="Arial"/>
                <a:ea typeface="宋体" panose="02010600030101010101" pitchFamily="2" charset="-122"/>
                <a:cs typeface="Arial"/>
              </a:rPr>
              <a:t> </a:t>
            </a:r>
            <a:r>
              <a:rPr lang="en-US" altLang="zh-CN" sz="1800" dirty="0" err="1">
                <a:solidFill>
                  <a:srgbClr val="043092"/>
                </a:solidFill>
                <a:latin typeface="Arial"/>
                <a:ea typeface="Arial"/>
              </a:rPr>
              <a:t>Ek</a:t>
            </a:r>
            <a:r>
              <a:rPr lang="en-US" altLang="zh-CN" sz="1800" dirty="0">
                <a:solidFill>
                  <a:srgbClr val="043092"/>
                </a:solidFill>
                <a:latin typeface="Arial"/>
                <a:ea typeface="宋体" panose="02010600030101010101" pitchFamily="2" charset="-122"/>
                <a:cs typeface="Arial"/>
              </a:rPr>
              <a:t> </a:t>
            </a:r>
            <a:r>
              <a:rPr lang="en-US" altLang="zh-CN" sz="1800" dirty="0" err="1">
                <a:solidFill>
                  <a:srgbClr val="043092"/>
                </a:solidFill>
                <a:latin typeface="Arial"/>
                <a:ea typeface="Arial"/>
              </a:rPr>
              <a:t>gösterge</a:t>
            </a:r>
            <a:r>
              <a:rPr lang="en-US" altLang="zh-CN" sz="1800" spc="-69" dirty="0">
                <a:solidFill>
                  <a:srgbClr val="043092"/>
                </a:solidFill>
                <a:latin typeface="Arial"/>
                <a:ea typeface="宋体" panose="02010600030101010101" pitchFamily="2" charset="-122"/>
                <a:cs typeface="Arial"/>
              </a:rPr>
              <a:t> </a:t>
            </a:r>
            <a:r>
              <a:rPr lang="en-US" altLang="zh-CN" sz="1800" dirty="0" err="1">
                <a:solidFill>
                  <a:srgbClr val="043092"/>
                </a:solidFill>
                <a:latin typeface="Arial"/>
                <a:ea typeface="Arial"/>
              </a:rPr>
              <a:t>aylığı</a:t>
            </a:r>
            <a:r>
              <a:rPr lang="en-US" altLang="zh-CN" sz="1800" dirty="0">
                <a:solidFill>
                  <a:srgbClr val="043092"/>
                </a:solidFill>
                <a:latin typeface="Arial"/>
                <a:ea typeface="Arial"/>
              </a:rPr>
              <a:t>,</a:t>
            </a:r>
          </a:p>
          <a:p>
            <a:pPr marL="571754" lvl="0" indent="0" hangingPunct="0">
              <a:lnSpc>
                <a:spcPct val="109583"/>
              </a:lnSpc>
              <a:spcBef>
                <a:spcPts val="110"/>
              </a:spcBef>
              <a:buNone/>
            </a:pPr>
            <a:r>
              <a:rPr lang="en-US" altLang="zh-CN" sz="1800" dirty="0">
                <a:solidFill>
                  <a:srgbClr val="043092"/>
                </a:solidFill>
                <a:latin typeface="Arial"/>
                <a:ea typeface="Arial"/>
              </a:rPr>
              <a:t>*</a:t>
            </a:r>
            <a:r>
              <a:rPr lang="en-US" altLang="zh-CN" sz="1800" dirty="0">
                <a:solidFill>
                  <a:srgbClr val="043092"/>
                </a:solidFill>
                <a:latin typeface="Arial"/>
                <a:ea typeface="宋体" panose="02010600030101010101" pitchFamily="2" charset="-122"/>
                <a:cs typeface="Arial"/>
              </a:rPr>
              <a:t> </a:t>
            </a:r>
            <a:r>
              <a:rPr lang="en-US" altLang="zh-CN" sz="1800" dirty="0" err="1">
                <a:solidFill>
                  <a:srgbClr val="043092"/>
                </a:solidFill>
                <a:latin typeface="Arial"/>
                <a:ea typeface="Arial"/>
              </a:rPr>
              <a:t>Taban</a:t>
            </a:r>
            <a:r>
              <a:rPr lang="en-US" altLang="zh-CN" sz="1800" spc="-110" dirty="0">
                <a:solidFill>
                  <a:srgbClr val="043092"/>
                </a:solidFill>
                <a:latin typeface="Arial"/>
                <a:ea typeface="宋体" panose="02010600030101010101" pitchFamily="2" charset="-122"/>
                <a:cs typeface="Arial"/>
              </a:rPr>
              <a:t> </a:t>
            </a:r>
            <a:r>
              <a:rPr lang="en-US" altLang="zh-CN" sz="1800" dirty="0" err="1">
                <a:solidFill>
                  <a:srgbClr val="043092"/>
                </a:solidFill>
                <a:latin typeface="Arial"/>
                <a:ea typeface="Arial"/>
              </a:rPr>
              <a:t>aylığı</a:t>
            </a:r>
            <a:r>
              <a:rPr lang="en-US" altLang="zh-CN" sz="1800" dirty="0">
                <a:solidFill>
                  <a:srgbClr val="043092"/>
                </a:solidFill>
                <a:latin typeface="Arial"/>
                <a:ea typeface="Arial"/>
              </a:rPr>
              <a:t>,</a:t>
            </a:r>
            <a:r>
              <a:rPr lang="en-US" altLang="zh-CN" sz="1800" dirty="0">
                <a:solidFill>
                  <a:srgbClr val="043092"/>
                </a:solidFill>
                <a:latin typeface="Arial"/>
                <a:ea typeface="宋体" panose="02010600030101010101" pitchFamily="2" charset="-122"/>
                <a:cs typeface="Arial"/>
              </a:rPr>
              <a:t> </a:t>
            </a:r>
            <a:r>
              <a:rPr lang="en-US" sz="1800" dirty="0">
                <a:solidFill>
                  <a:prstClr val="black"/>
                </a:solidFill>
              </a:rPr>
              <a:t/>
            </a:r>
            <a:br>
              <a:rPr lang="en-US" sz="1800" dirty="0">
                <a:solidFill>
                  <a:prstClr val="black"/>
                </a:solidFill>
              </a:rPr>
            </a:br>
            <a:r>
              <a:rPr lang="en-US" altLang="zh-CN" sz="1800" dirty="0">
                <a:solidFill>
                  <a:srgbClr val="043092"/>
                </a:solidFill>
                <a:latin typeface="Arial"/>
                <a:ea typeface="Arial"/>
              </a:rPr>
              <a:t>*</a:t>
            </a:r>
            <a:r>
              <a:rPr lang="en-US" altLang="zh-CN" sz="1800" dirty="0">
                <a:solidFill>
                  <a:srgbClr val="043092"/>
                </a:solidFill>
                <a:latin typeface="Arial"/>
                <a:ea typeface="宋体" panose="02010600030101010101" pitchFamily="2" charset="-122"/>
                <a:cs typeface="Arial"/>
              </a:rPr>
              <a:t> </a:t>
            </a:r>
            <a:r>
              <a:rPr lang="en-US" altLang="zh-CN" sz="1800" dirty="0" err="1">
                <a:solidFill>
                  <a:srgbClr val="043092"/>
                </a:solidFill>
                <a:latin typeface="Arial"/>
                <a:ea typeface="Arial"/>
              </a:rPr>
              <a:t>Kıdem</a:t>
            </a:r>
            <a:r>
              <a:rPr lang="en-US" altLang="zh-CN" sz="1800" spc="-75" dirty="0">
                <a:solidFill>
                  <a:srgbClr val="043092"/>
                </a:solidFill>
                <a:latin typeface="Arial"/>
                <a:ea typeface="宋体" panose="02010600030101010101" pitchFamily="2" charset="-122"/>
                <a:cs typeface="Arial"/>
              </a:rPr>
              <a:t> </a:t>
            </a:r>
            <a:r>
              <a:rPr lang="en-US" altLang="zh-CN" sz="1800" dirty="0" err="1">
                <a:solidFill>
                  <a:srgbClr val="043092"/>
                </a:solidFill>
                <a:latin typeface="Arial"/>
                <a:ea typeface="Arial"/>
              </a:rPr>
              <a:t>aylığı</a:t>
            </a:r>
            <a:r>
              <a:rPr lang="en-US" altLang="zh-CN" sz="1800" dirty="0">
                <a:solidFill>
                  <a:srgbClr val="043092"/>
                </a:solidFill>
                <a:latin typeface="Arial"/>
                <a:ea typeface="Arial"/>
              </a:rPr>
              <a:t>,</a:t>
            </a:r>
          </a:p>
          <a:p>
            <a:pPr marL="0" lvl="0" indent="571754">
              <a:lnSpc>
                <a:spcPct val="100000"/>
              </a:lnSpc>
              <a:spcBef>
                <a:spcPts val="125"/>
              </a:spcBef>
              <a:buNone/>
            </a:pPr>
            <a:r>
              <a:rPr lang="en-US" altLang="zh-CN" sz="1800" dirty="0">
                <a:solidFill>
                  <a:srgbClr val="043092"/>
                </a:solidFill>
                <a:latin typeface="Arial"/>
                <a:ea typeface="Arial"/>
              </a:rPr>
              <a:t>*</a:t>
            </a:r>
            <a:r>
              <a:rPr lang="en-US" altLang="zh-CN" sz="1800" dirty="0">
                <a:solidFill>
                  <a:srgbClr val="043092"/>
                </a:solidFill>
                <a:latin typeface="Arial"/>
                <a:ea typeface="宋体" panose="02010600030101010101" pitchFamily="2" charset="-122"/>
                <a:cs typeface="Arial"/>
              </a:rPr>
              <a:t> </a:t>
            </a:r>
            <a:r>
              <a:rPr lang="en-US" altLang="zh-CN" sz="1800" dirty="0" err="1">
                <a:solidFill>
                  <a:srgbClr val="043092"/>
                </a:solidFill>
                <a:latin typeface="Arial"/>
                <a:ea typeface="Arial"/>
              </a:rPr>
              <a:t>Makam</a:t>
            </a:r>
            <a:r>
              <a:rPr lang="en-US" altLang="zh-CN" sz="1800" dirty="0">
                <a:solidFill>
                  <a:srgbClr val="043092"/>
                </a:solidFill>
                <a:latin typeface="Arial"/>
                <a:ea typeface="Arial"/>
              </a:rPr>
              <a:t>,</a:t>
            </a:r>
            <a:r>
              <a:rPr lang="en-US" altLang="zh-CN" sz="1800" dirty="0">
                <a:solidFill>
                  <a:srgbClr val="043092"/>
                </a:solidFill>
                <a:latin typeface="Arial"/>
                <a:ea typeface="宋体" panose="02010600030101010101" pitchFamily="2" charset="-122"/>
                <a:cs typeface="Arial"/>
              </a:rPr>
              <a:t> </a:t>
            </a:r>
            <a:r>
              <a:rPr lang="en-US" altLang="zh-CN" sz="1800" dirty="0" err="1">
                <a:solidFill>
                  <a:srgbClr val="043092"/>
                </a:solidFill>
                <a:latin typeface="Arial"/>
                <a:ea typeface="Arial"/>
              </a:rPr>
              <a:t>temsil</a:t>
            </a:r>
            <a:r>
              <a:rPr lang="en-US" altLang="zh-CN" sz="1800" dirty="0">
                <a:solidFill>
                  <a:srgbClr val="043092"/>
                </a:solidFill>
                <a:latin typeface="Arial"/>
                <a:ea typeface="宋体" panose="02010600030101010101" pitchFamily="2" charset="-122"/>
                <a:cs typeface="Arial"/>
              </a:rPr>
              <a:t> </a:t>
            </a:r>
            <a:r>
              <a:rPr lang="en-US" altLang="zh-CN" sz="1800" dirty="0" err="1">
                <a:solidFill>
                  <a:srgbClr val="043092"/>
                </a:solidFill>
                <a:latin typeface="Arial"/>
                <a:ea typeface="Arial"/>
              </a:rPr>
              <a:t>ve</a:t>
            </a:r>
            <a:r>
              <a:rPr lang="en-US" altLang="zh-CN" sz="1800" dirty="0">
                <a:solidFill>
                  <a:srgbClr val="043092"/>
                </a:solidFill>
                <a:latin typeface="Arial"/>
                <a:ea typeface="宋体" panose="02010600030101010101" pitchFamily="2" charset="-122"/>
                <a:cs typeface="Arial"/>
              </a:rPr>
              <a:t> </a:t>
            </a:r>
            <a:r>
              <a:rPr lang="en-US" altLang="zh-CN" sz="1800" dirty="0" err="1">
                <a:solidFill>
                  <a:srgbClr val="043092"/>
                </a:solidFill>
                <a:latin typeface="Arial"/>
                <a:ea typeface="Arial"/>
              </a:rPr>
              <a:t>görev</a:t>
            </a:r>
            <a:r>
              <a:rPr lang="en-US" altLang="zh-CN" sz="1800" spc="-30" dirty="0">
                <a:solidFill>
                  <a:srgbClr val="043092"/>
                </a:solidFill>
                <a:latin typeface="Arial"/>
                <a:ea typeface="宋体" panose="02010600030101010101" pitchFamily="2" charset="-122"/>
                <a:cs typeface="Arial"/>
              </a:rPr>
              <a:t> </a:t>
            </a:r>
            <a:r>
              <a:rPr lang="en-US" altLang="zh-CN" sz="1800" dirty="0" err="1">
                <a:solidFill>
                  <a:srgbClr val="043092"/>
                </a:solidFill>
                <a:latin typeface="Arial"/>
                <a:ea typeface="Arial"/>
              </a:rPr>
              <a:t>tazminatı</a:t>
            </a:r>
            <a:endParaRPr lang="en-US" altLang="zh-CN" sz="1800" dirty="0">
              <a:solidFill>
                <a:srgbClr val="043092"/>
              </a:solidFill>
              <a:latin typeface="Arial"/>
              <a:ea typeface="Arial"/>
            </a:endParaRPr>
          </a:p>
          <a:p>
            <a:pPr marL="0" lvl="0" indent="571754">
              <a:lnSpc>
                <a:spcPct val="100000"/>
              </a:lnSpc>
              <a:spcBef>
                <a:spcPts val="104"/>
              </a:spcBef>
              <a:buNone/>
            </a:pPr>
            <a:r>
              <a:rPr lang="en-US" altLang="zh-CN" sz="1800" dirty="0">
                <a:solidFill>
                  <a:srgbClr val="043092"/>
                </a:solidFill>
                <a:latin typeface="Arial"/>
                <a:ea typeface="Arial"/>
              </a:rPr>
              <a:t>*</a:t>
            </a:r>
            <a:r>
              <a:rPr lang="en-US" altLang="zh-CN" sz="1800" spc="114" dirty="0">
                <a:solidFill>
                  <a:srgbClr val="043092"/>
                </a:solidFill>
                <a:latin typeface="Arial"/>
                <a:ea typeface="宋体" panose="02010600030101010101" pitchFamily="2" charset="-122"/>
                <a:cs typeface="Arial"/>
              </a:rPr>
              <a:t>  </a:t>
            </a:r>
            <a:r>
              <a:rPr lang="en-US" altLang="zh-CN" sz="1800" dirty="0">
                <a:solidFill>
                  <a:srgbClr val="043092"/>
                </a:solidFill>
                <a:latin typeface="Arial"/>
                <a:ea typeface="Arial"/>
              </a:rPr>
              <a:t>657</a:t>
            </a:r>
            <a:r>
              <a:rPr lang="en-US" altLang="zh-CN" sz="1800" spc="120" dirty="0">
                <a:solidFill>
                  <a:srgbClr val="043092"/>
                </a:solidFill>
                <a:latin typeface="Arial"/>
                <a:ea typeface="宋体" panose="02010600030101010101" pitchFamily="2" charset="-122"/>
                <a:cs typeface="Arial"/>
              </a:rPr>
              <a:t>  </a:t>
            </a:r>
            <a:r>
              <a:rPr lang="en-US" altLang="zh-CN" sz="1800" dirty="0" err="1">
                <a:solidFill>
                  <a:srgbClr val="043092"/>
                </a:solidFill>
                <a:latin typeface="Arial"/>
                <a:ea typeface="Arial"/>
              </a:rPr>
              <a:t>sayılı</a:t>
            </a:r>
            <a:r>
              <a:rPr lang="en-US" altLang="zh-CN" sz="1800" spc="120" dirty="0">
                <a:solidFill>
                  <a:srgbClr val="043092"/>
                </a:solidFill>
                <a:latin typeface="Arial"/>
                <a:ea typeface="宋体" panose="02010600030101010101" pitchFamily="2" charset="-122"/>
                <a:cs typeface="Arial"/>
              </a:rPr>
              <a:t>  </a:t>
            </a:r>
            <a:r>
              <a:rPr lang="en-US" altLang="zh-CN" sz="1800" dirty="0" err="1">
                <a:solidFill>
                  <a:srgbClr val="043092"/>
                </a:solidFill>
                <a:latin typeface="Arial"/>
                <a:ea typeface="Arial"/>
              </a:rPr>
              <a:t>Kanunun</a:t>
            </a:r>
            <a:r>
              <a:rPr lang="en-US" altLang="zh-CN" sz="1800" spc="120" dirty="0">
                <a:solidFill>
                  <a:srgbClr val="043092"/>
                </a:solidFill>
                <a:latin typeface="Arial"/>
                <a:ea typeface="宋体" panose="02010600030101010101" pitchFamily="2" charset="-122"/>
                <a:cs typeface="Arial"/>
              </a:rPr>
              <a:t>  </a:t>
            </a:r>
            <a:r>
              <a:rPr lang="en-US" altLang="zh-CN" sz="1800" dirty="0">
                <a:solidFill>
                  <a:srgbClr val="043092"/>
                </a:solidFill>
                <a:latin typeface="Arial"/>
                <a:ea typeface="Arial"/>
              </a:rPr>
              <a:t>152’nci</a:t>
            </a:r>
            <a:r>
              <a:rPr lang="en-US" altLang="zh-CN" sz="1800" spc="120" dirty="0">
                <a:solidFill>
                  <a:srgbClr val="043092"/>
                </a:solidFill>
                <a:latin typeface="Arial"/>
                <a:ea typeface="宋体" panose="02010600030101010101" pitchFamily="2" charset="-122"/>
                <a:cs typeface="Arial"/>
              </a:rPr>
              <a:t>  </a:t>
            </a:r>
            <a:r>
              <a:rPr lang="en-US" altLang="zh-CN" sz="1800" dirty="0" err="1">
                <a:solidFill>
                  <a:srgbClr val="043092"/>
                </a:solidFill>
                <a:latin typeface="Arial"/>
                <a:ea typeface="Arial"/>
              </a:rPr>
              <a:t>maddesi</a:t>
            </a:r>
            <a:r>
              <a:rPr lang="en-US" altLang="zh-CN" sz="1800" spc="120" dirty="0">
                <a:solidFill>
                  <a:srgbClr val="043092"/>
                </a:solidFill>
                <a:latin typeface="Arial"/>
                <a:ea typeface="宋体" panose="02010600030101010101" pitchFamily="2" charset="-122"/>
                <a:cs typeface="Arial"/>
              </a:rPr>
              <a:t>  </a:t>
            </a:r>
            <a:r>
              <a:rPr lang="en-US" altLang="zh-CN" sz="1800" dirty="0" err="1">
                <a:solidFill>
                  <a:srgbClr val="043092"/>
                </a:solidFill>
                <a:latin typeface="Arial"/>
                <a:ea typeface="Arial"/>
              </a:rPr>
              <a:t>kapsamında</a:t>
            </a:r>
            <a:r>
              <a:rPr lang="en-US" altLang="zh-CN" sz="1800" spc="120" dirty="0">
                <a:solidFill>
                  <a:srgbClr val="043092"/>
                </a:solidFill>
                <a:latin typeface="Arial"/>
                <a:ea typeface="宋体" panose="02010600030101010101" pitchFamily="2" charset="-122"/>
                <a:cs typeface="Arial"/>
              </a:rPr>
              <a:t>  </a:t>
            </a:r>
            <a:r>
              <a:rPr lang="en-US" altLang="zh-CN" sz="1800" dirty="0" err="1">
                <a:solidFill>
                  <a:srgbClr val="043092"/>
                </a:solidFill>
                <a:latin typeface="Arial"/>
                <a:ea typeface="Arial"/>
              </a:rPr>
              <a:t>ödenen</a:t>
            </a:r>
            <a:r>
              <a:rPr lang="en-US" altLang="zh-CN" sz="1800" spc="120" dirty="0">
                <a:solidFill>
                  <a:srgbClr val="043092"/>
                </a:solidFill>
                <a:latin typeface="Arial"/>
                <a:ea typeface="宋体" panose="02010600030101010101" pitchFamily="2" charset="-122"/>
                <a:cs typeface="Arial"/>
              </a:rPr>
              <a:t>  </a:t>
            </a:r>
            <a:r>
              <a:rPr lang="en-US" altLang="zh-CN" sz="1800" u="sng" dirty="0" err="1">
                <a:solidFill>
                  <a:srgbClr val="043092"/>
                </a:solidFill>
                <a:uFill>
                  <a:solidFill>
                    <a:srgbClr val="043092"/>
                  </a:solidFill>
                </a:uFill>
                <a:latin typeface="Arial"/>
                <a:ea typeface="Arial"/>
              </a:rPr>
              <a:t>asıl</a:t>
            </a:r>
            <a:endParaRPr lang="en-US" altLang="zh-CN" sz="1800" u="sng" dirty="0">
              <a:solidFill>
                <a:srgbClr val="043092"/>
              </a:solidFill>
              <a:uFill>
                <a:solidFill>
                  <a:srgbClr val="043092"/>
                </a:solidFill>
              </a:uFill>
              <a:latin typeface="Arial"/>
              <a:ea typeface="Arial"/>
            </a:endParaRPr>
          </a:p>
          <a:p>
            <a:pPr marL="0" lvl="0" indent="0">
              <a:lnSpc>
                <a:spcPct val="100000"/>
              </a:lnSpc>
              <a:spcBef>
                <a:spcPts val="0"/>
              </a:spcBef>
              <a:buNone/>
            </a:pPr>
            <a:r>
              <a:rPr lang="en-US" altLang="zh-CN" sz="1800" spc="-5" dirty="0" err="1">
                <a:solidFill>
                  <a:srgbClr val="043092"/>
                </a:solidFill>
                <a:latin typeface="Arial"/>
                <a:ea typeface="Arial"/>
              </a:rPr>
              <a:t>tazm</a:t>
            </a:r>
            <a:r>
              <a:rPr lang="en-US" altLang="zh-CN" sz="1800" dirty="0" err="1">
                <a:solidFill>
                  <a:srgbClr val="043092"/>
                </a:solidFill>
                <a:latin typeface="Arial"/>
                <a:ea typeface="Arial"/>
              </a:rPr>
              <a:t>inatlar</a:t>
            </a:r>
            <a:r>
              <a:rPr lang="en-US" altLang="zh-CN" sz="1800" dirty="0">
                <a:solidFill>
                  <a:srgbClr val="043092"/>
                </a:solidFill>
                <a:latin typeface="Arial"/>
                <a:ea typeface="Arial"/>
              </a:rPr>
              <a:t>,</a:t>
            </a:r>
          </a:p>
          <a:p>
            <a:pPr marL="0" lvl="0" indent="571754">
              <a:lnSpc>
                <a:spcPct val="100000"/>
              </a:lnSpc>
              <a:spcBef>
                <a:spcPts val="110"/>
              </a:spcBef>
              <a:buNone/>
            </a:pPr>
            <a:r>
              <a:rPr lang="en-US" altLang="zh-CN" sz="1800" dirty="0">
                <a:solidFill>
                  <a:srgbClr val="043092"/>
                </a:solidFill>
                <a:latin typeface="Arial"/>
                <a:ea typeface="Arial"/>
              </a:rPr>
              <a:t>*</a:t>
            </a:r>
            <a:r>
              <a:rPr lang="en-US" altLang="zh-CN" sz="1800" dirty="0">
                <a:solidFill>
                  <a:srgbClr val="043092"/>
                </a:solidFill>
                <a:latin typeface="Arial"/>
                <a:ea typeface="宋体" panose="02010600030101010101" pitchFamily="2" charset="-122"/>
                <a:cs typeface="Arial"/>
              </a:rPr>
              <a:t> </a:t>
            </a:r>
            <a:r>
              <a:rPr lang="en-US" altLang="zh-CN" sz="1800" dirty="0" err="1">
                <a:solidFill>
                  <a:srgbClr val="043092"/>
                </a:solidFill>
                <a:latin typeface="Arial"/>
                <a:ea typeface="Arial"/>
              </a:rPr>
              <a:t>Üniversite</a:t>
            </a:r>
            <a:r>
              <a:rPr lang="en-US" altLang="zh-CN" sz="1800" spc="-55" dirty="0">
                <a:solidFill>
                  <a:srgbClr val="043092"/>
                </a:solidFill>
                <a:latin typeface="Arial"/>
                <a:ea typeface="宋体" panose="02010600030101010101" pitchFamily="2" charset="-122"/>
                <a:cs typeface="Arial"/>
              </a:rPr>
              <a:t> </a:t>
            </a:r>
            <a:r>
              <a:rPr lang="en-US" altLang="zh-CN" sz="1800" dirty="0" err="1">
                <a:solidFill>
                  <a:srgbClr val="043092"/>
                </a:solidFill>
                <a:latin typeface="Arial"/>
                <a:ea typeface="Arial"/>
              </a:rPr>
              <a:t>ödeneği</a:t>
            </a:r>
            <a:r>
              <a:rPr lang="en-US" altLang="zh-CN" sz="1800" dirty="0">
                <a:solidFill>
                  <a:srgbClr val="043092"/>
                </a:solidFill>
                <a:latin typeface="Arial"/>
                <a:ea typeface="Arial"/>
              </a:rPr>
              <a:t>,</a:t>
            </a:r>
          </a:p>
          <a:p>
            <a:pPr marL="0" lvl="0" indent="0">
              <a:lnSpc>
                <a:spcPts val="1000"/>
              </a:lnSpc>
              <a:spcBef>
                <a:spcPts val="0"/>
              </a:spcBef>
              <a:buNone/>
            </a:pPr>
            <a:endParaRPr lang="en-US" sz="1800" dirty="0">
              <a:solidFill>
                <a:prstClr val="black"/>
              </a:solidFill>
            </a:endParaRPr>
          </a:p>
          <a:p>
            <a:pPr marL="0" lvl="0" indent="0">
              <a:lnSpc>
                <a:spcPts val="1510"/>
              </a:lnSpc>
              <a:spcBef>
                <a:spcPts val="0"/>
              </a:spcBef>
              <a:buNone/>
            </a:pPr>
            <a:endParaRPr lang="en-US" sz="1800" dirty="0">
              <a:solidFill>
                <a:prstClr val="black"/>
              </a:solidFill>
            </a:endParaRPr>
          </a:p>
          <a:p>
            <a:pPr marL="0" lvl="0" indent="0" hangingPunct="0">
              <a:lnSpc>
                <a:spcPct val="95833"/>
              </a:lnSpc>
              <a:spcBef>
                <a:spcPts val="0"/>
              </a:spcBef>
              <a:buNone/>
            </a:pPr>
            <a:r>
              <a:rPr lang="en-US" altLang="zh-CN" sz="1800" dirty="0" err="1">
                <a:solidFill>
                  <a:srgbClr val="043092"/>
                </a:solidFill>
                <a:latin typeface="Arial"/>
                <a:ea typeface="Arial"/>
              </a:rPr>
              <a:t>toplamı</a:t>
            </a:r>
            <a:r>
              <a:rPr lang="en-US" altLang="zh-CN" sz="1800" spc="104" dirty="0">
                <a:solidFill>
                  <a:srgbClr val="043092"/>
                </a:solidFill>
                <a:latin typeface="Arial"/>
                <a:ea typeface="宋体" panose="02010600030101010101" pitchFamily="2" charset="-122"/>
                <a:cs typeface="Arial"/>
              </a:rPr>
              <a:t> </a:t>
            </a:r>
            <a:r>
              <a:rPr lang="en-US" altLang="zh-CN" sz="1800" dirty="0">
                <a:solidFill>
                  <a:srgbClr val="043092"/>
                </a:solidFill>
                <a:latin typeface="Arial"/>
                <a:ea typeface="Arial"/>
              </a:rPr>
              <a:t>prime</a:t>
            </a:r>
            <a:r>
              <a:rPr lang="en-US" altLang="zh-CN" sz="1800" spc="110" dirty="0">
                <a:solidFill>
                  <a:srgbClr val="043092"/>
                </a:solidFill>
                <a:latin typeface="Arial"/>
                <a:ea typeface="宋体" panose="02010600030101010101" pitchFamily="2" charset="-122"/>
                <a:cs typeface="Arial"/>
              </a:rPr>
              <a:t> </a:t>
            </a:r>
            <a:r>
              <a:rPr lang="en-US" altLang="zh-CN" sz="1800" dirty="0" err="1">
                <a:solidFill>
                  <a:srgbClr val="043092"/>
                </a:solidFill>
                <a:latin typeface="Arial"/>
                <a:ea typeface="Arial"/>
              </a:rPr>
              <a:t>esas</a:t>
            </a:r>
            <a:r>
              <a:rPr lang="en-US" altLang="zh-CN" sz="1800" spc="110" dirty="0">
                <a:solidFill>
                  <a:srgbClr val="043092"/>
                </a:solidFill>
                <a:latin typeface="Arial"/>
                <a:ea typeface="宋体" panose="02010600030101010101" pitchFamily="2" charset="-122"/>
                <a:cs typeface="Arial"/>
              </a:rPr>
              <a:t> </a:t>
            </a:r>
            <a:r>
              <a:rPr lang="en-US" altLang="zh-CN" sz="1800" dirty="0" err="1">
                <a:solidFill>
                  <a:srgbClr val="043092"/>
                </a:solidFill>
                <a:latin typeface="Arial"/>
                <a:ea typeface="Arial"/>
              </a:rPr>
              <a:t>kazanca</a:t>
            </a:r>
            <a:r>
              <a:rPr lang="en-US" altLang="zh-CN" sz="1800" spc="110" dirty="0">
                <a:solidFill>
                  <a:srgbClr val="043092"/>
                </a:solidFill>
                <a:latin typeface="Arial"/>
                <a:ea typeface="宋体" panose="02010600030101010101" pitchFamily="2" charset="-122"/>
                <a:cs typeface="Arial"/>
              </a:rPr>
              <a:t> </a:t>
            </a:r>
            <a:r>
              <a:rPr lang="en-US" altLang="zh-CN" sz="1800" dirty="0" err="1">
                <a:solidFill>
                  <a:srgbClr val="043092"/>
                </a:solidFill>
                <a:latin typeface="Arial"/>
                <a:ea typeface="Arial"/>
              </a:rPr>
              <a:t>tabi</a:t>
            </a:r>
            <a:r>
              <a:rPr lang="en-US" altLang="zh-CN" sz="1800" spc="110" dirty="0">
                <a:solidFill>
                  <a:srgbClr val="043092"/>
                </a:solidFill>
                <a:latin typeface="Arial"/>
                <a:ea typeface="宋体" panose="02010600030101010101" pitchFamily="2" charset="-122"/>
                <a:cs typeface="Arial"/>
              </a:rPr>
              <a:t> </a:t>
            </a:r>
            <a:r>
              <a:rPr lang="en-US" altLang="zh-CN" sz="1800" dirty="0" err="1">
                <a:solidFill>
                  <a:srgbClr val="043092"/>
                </a:solidFill>
                <a:latin typeface="Arial"/>
                <a:ea typeface="Arial"/>
              </a:rPr>
              <a:t>olup</a:t>
            </a:r>
            <a:r>
              <a:rPr lang="en-US" altLang="zh-CN" sz="1800" spc="110" dirty="0">
                <a:solidFill>
                  <a:srgbClr val="043092"/>
                </a:solidFill>
                <a:latin typeface="Arial"/>
                <a:ea typeface="宋体" panose="02010600030101010101" pitchFamily="2" charset="-122"/>
                <a:cs typeface="Arial"/>
              </a:rPr>
              <a:t> </a:t>
            </a:r>
            <a:r>
              <a:rPr lang="en-US" altLang="zh-CN" sz="1800" dirty="0">
                <a:solidFill>
                  <a:srgbClr val="043092"/>
                </a:solidFill>
                <a:latin typeface="Arial"/>
                <a:ea typeface="Arial"/>
              </a:rPr>
              <a:t>%14</a:t>
            </a:r>
            <a:r>
              <a:rPr lang="en-US" altLang="zh-CN" sz="1800" spc="110" dirty="0">
                <a:solidFill>
                  <a:srgbClr val="043092"/>
                </a:solidFill>
                <a:latin typeface="Arial"/>
                <a:ea typeface="宋体" panose="02010600030101010101" pitchFamily="2" charset="-122"/>
                <a:cs typeface="Arial"/>
              </a:rPr>
              <a:t> </a:t>
            </a:r>
            <a:r>
              <a:rPr lang="en-US" altLang="zh-CN" sz="1800" dirty="0">
                <a:solidFill>
                  <a:srgbClr val="043092"/>
                </a:solidFill>
                <a:latin typeface="Arial"/>
                <a:ea typeface="Arial"/>
              </a:rPr>
              <a:t>(%9</a:t>
            </a:r>
            <a:r>
              <a:rPr lang="en-US" altLang="zh-CN" sz="1800" spc="110" dirty="0">
                <a:solidFill>
                  <a:srgbClr val="043092"/>
                </a:solidFill>
                <a:latin typeface="Arial"/>
                <a:ea typeface="宋体" panose="02010600030101010101" pitchFamily="2" charset="-122"/>
                <a:cs typeface="Arial"/>
              </a:rPr>
              <a:t> </a:t>
            </a:r>
            <a:r>
              <a:rPr lang="en-US" altLang="zh-CN" sz="1800" dirty="0">
                <a:solidFill>
                  <a:srgbClr val="043092"/>
                </a:solidFill>
                <a:latin typeface="Arial"/>
                <a:ea typeface="Arial"/>
              </a:rPr>
              <a:t>MYÖ</a:t>
            </a:r>
            <a:r>
              <a:rPr lang="en-US" altLang="zh-CN" sz="1800" spc="110" dirty="0">
                <a:solidFill>
                  <a:srgbClr val="043092"/>
                </a:solidFill>
                <a:latin typeface="Arial"/>
                <a:ea typeface="宋体" panose="02010600030101010101" pitchFamily="2" charset="-122"/>
                <a:cs typeface="Arial"/>
              </a:rPr>
              <a:t> </a:t>
            </a:r>
            <a:r>
              <a:rPr lang="en-US" altLang="zh-CN" sz="1800" dirty="0">
                <a:solidFill>
                  <a:srgbClr val="043092"/>
                </a:solidFill>
                <a:latin typeface="Arial"/>
                <a:ea typeface="Arial"/>
              </a:rPr>
              <a:t>+</a:t>
            </a:r>
            <a:r>
              <a:rPr lang="en-US" altLang="zh-CN" sz="1800" spc="110" dirty="0">
                <a:solidFill>
                  <a:srgbClr val="043092"/>
                </a:solidFill>
                <a:latin typeface="Arial"/>
                <a:ea typeface="宋体" panose="02010600030101010101" pitchFamily="2" charset="-122"/>
                <a:cs typeface="Arial"/>
              </a:rPr>
              <a:t> </a:t>
            </a:r>
            <a:r>
              <a:rPr lang="en-US" altLang="zh-CN" sz="1800" dirty="0">
                <a:solidFill>
                  <a:srgbClr val="043092"/>
                </a:solidFill>
                <a:latin typeface="Arial"/>
                <a:ea typeface="Arial"/>
              </a:rPr>
              <a:t>%5</a:t>
            </a:r>
            <a:r>
              <a:rPr lang="en-US" altLang="zh-CN" sz="1800" spc="110" dirty="0">
                <a:solidFill>
                  <a:srgbClr val="043092"/>
                </a:solidFill>
                <a:latin typeface="Arial"/>
                <a:ea typeface="宋体" panose="02010600030101010101" pitchFamily="2" charset="-122"/>
                <a:cs typeface="Arial"/>
              </a:rPr>
              <a:t> </a:t>
            </a:r>
            <a:r>
              <a:rPr lang="en-US" altLang="zh-CN" sz="1800" dirty="0">
                <a:solidFill>
                  <a:srgbClr val="043092"/>
                </a:solidFill>
                <a:latin typeface="Arial"/>
                <a:ea typeface="Arial"/>
              </a:rPr>
              <a:t>GSS)</a:t>
            </a:r>
            <a:r>
              <a:rPr lang="en-US" altLang="zh-CN" sz="1800" spc="110" dirty="0">
                <a:solidFill>
                  <a:srgbClr val="043092"/>
                </a:solidFill>
                <a:latin typeface="Arial"/>
                <a:ea typeface="宋体" panose="02010600030101010101" pitchFamily="2" charset="-122"/>
                <a:cs typeface="Arial"/>
              </a:rPr>
              <a:t> </a:t>
            </a:r>
            <a:r>
              <a:rPr lang="en-US" altLang="zh-CN" sz="1800" dirty="0" err="1">
                <a:solidFill>
                  <a:srgbClr val="043092"/>
                </a:solidFill>
                <a:latin typeface="Arial"/>
                <a:ea typeface="Arial"/>
              </a:rPr>
              <a:t>oranında</a:t>
            </a:r>
            <a:r>
              <a:rPr lang="en-US" altLang="zh-CN" sz="1800" dirty="0">
                <a:solidFill>
                  <a:srgbClr val="043092"/>
                </a:solidFill>
                <a:latin typeface="Arial"/>
                <a:ea typeface="宋体" panose="02010600030101010101" pitchFamily="2" charset="-122"/>
                <a:cs typeface="Arial"/>
              </a:rPr>
              <a:t> </a:t>
            </a:r>
            <a:r>
              <a:rPr lang="en-US" altLang="zh-CN" sz="1800" dirty="0" err="1">
                <a:solidFill>
                  <a:srgbClr val="043092"/>
                </a:solidFill>
                <a:latin typeface="Arial"/>
                <a:ea typeface="Arial"/>
              </a:rPr>
              <a:t>iştirakçiden</a:t>
            </a:r>
            <a:r>
              <a:rPr lang="en-US" altLang="zh-CN" sz="1800" spc="80" dirty="0">
                <a:solidFill>
                  <a:srgbClr val="043092"/>
                </a:solidFill>
                <a:latin typeface="Arial"/>
                <a:ea typeface="宋体" panose="02010600030101010101" pitchFamily="2" charset="-122"/>
                <a:cs typeface="Arial"/>
              </a:rPr>
              <a:t> </a:t>
            </a:r>
            <a:r>
              <a:rPr lang="en-US" altLang="zh-CN" sz="1800" dirty="0" err="1">
                <a:solidFill>
                  <a:srgbClr val="043092"/>
                </a:solidFill>
                <a:latin typeface="Arial"/>
                <a:ea typeface="Arial"/>
              </a:rPr>
              <a:t>kesinti</a:t>
            </a:r>
            <a:r>
              <a:rPr lang="en-US" altLang="zh-CN" sz="1800" spc="80" dirty="0">
                <a:solidFill>
                  <a:srgbClr val="043092"/>
                </a:solidFill>
                <a:latin typeface="Arial"/>
                <a:ea typeface="宋体" panose="02010600030101010101" pitchFamily="2" charset="-122"/>
                <a:cs typeface="Arial"/>
              </a:rPr>
              <a:t> </a:t>
            </a:r>
            <a:r>
              <a:rPr lang="en-US" altLang="zh-CN" sz="1800" dirty="0" err="1">
                <a:solidFill>
                  <a:srgbClr val="043092"/>
                </a:solidFill>
                <a:latin typeface="Arial"/>
                <a:ea typeface="Arial"/>
              </a:rPr>
              <a:t>yapılırken</a:t>
            </a:r>
            <a:r>
              <a:rPr lang="en-US" altLang="zh-CN" sz="1800" dirty="0">
                <a:solidFill>
                  <a:srgbClr val="043092"/>
                </a:solidFill>
                <a:latin typeface="Arial"/>
                <a:ea typeface="Arial"/>
              </a:rPr>
              <a:t>,</a:t>
            </a:r>
            <a:r>
              <a:rPr lang="en-US" altLang="zh-CN" sz="1800" spc="85" dirty="0">
                <a:solidFill>
                  <a:srgbClr val="043092"/>
                </a:solidFill>
                <a:latin typeface="Arial"/>
                <a:ea typeface="宋体" panose="02010600030101010101" pitchFamily="2" charset="-122"/>
                <a:cs typeface="Arial"/>
              </a:rPr>
              <a:t> </a:t>
            </a:r>
            <a:r>
              <a:rPr lang="en-US" altLang="zh-CN" sz="1800" dirty="0">
                <a:solidFill>
                  <a:srgbClr val="043092"/>
                </a:solidFill>
                <a:latin typeface="Arial"/>
                <a:ea typeface="Arial"/>
              </a:rPr>
              <a:t>%18.5</a:t>
            </a:r>
            <a:r>
              <a:rPr lang="en-US" altLang="zh-CN" sz="1800" spc="80" dirty="0">
                <a:solidFill>
                  <a:srgbClr val="043092"/>
                </a:solidFill>
                <a:latin typeface="Arial"/>
                <a:ea typeface="宋体" panose="02010600030101010101" pitchFamily="2" charset="-122"/>
                <a:cs typeface="Arial"/>
              </a:rPr>
              <a:t> </a:t>
            </a:r>
            <a:r>
              <a:rPr lang="en-US" altLang="zh-CN" sz="1800" dirty="0">
                <a:solidFill>
                  <a:srgbClr val="043092"/>
                </a:solidFill>
                <a:latin typeface="Arial"/>
                <a:ea typeface="Arial"/>
              </a:rPr>
              <a:t>(%11</a:t>
            </a:r>
            <a:r>
              <a:rPr lang="en-US" altLang="zh-CN" sz="1800" spc="85" dirty="0">
                <a:solidFill>
                  <a:srgbClr val="043092"/>
                </a:solidFill>
                <a:latin typeface="Arial"/>
                <a:ea typeface="宋体" panose="02010600030101010101" pitchFamily="2" charset="-122"/>
                <a:cs typeface="Arial"/>
              </a:rPr>
              <a:t> </a:t>
            </a:r>
            <a:r>
              <a:rPr lang="en-US" altLang="zh-CN" sz="1800" dirty="0">
                <a:solidFill>
                  <a:srgbClr val="043092"/>
                </a:solidFill>
                <a:latin typeface="Arial"/>
                <a:ea typeface="Arial"/>
              </a:rPr>
              <a:t>MYÖ</a:t>
            </a:r>
            <a:r>
              <a:rPr lang="en-US" altLang="zh-CN" sz="1800" spc="80" dirty="0">
                <a:solidFill>
                  <a:srgbClr val="043092"/>
                </a:solidFill>
                <a:latin typeface="Arial"/>
                <a:ea typeface="宋体" panose="02010600030101010101" pitchFamily="2" charset="-122"/>
                <a:cs typeface="Arial"/>
              </a:rPr>
              <a:t> </a:t>
            </a:r>
            <a:r>
              <a:rPr lang="en-US" altLang="zh-CN" sz="1800" dirty="0">
                <a:solidFill>
                  <a:srgbClr val="043092"/>
                </a:solidFill>
                <a:latin typeface="Arial"/>
                <a:ea typeface="Arial"/>
              </a:rPr>
              <a:t>+</a:t>
            </a:r>
            <a:r>
              <a:rPr lang="en-US" altLang="zh-CN" sz="1800" spc="80" dirty="0">
                <a:solidFill>
                  <a:srgbClr val="043092"/>
                </a:solidFill>
                <a:latin typeface="Arial"/>
                <a:ea typeface="宋体" panose="02010600030101010101" pitchFamily="2" charset="-122"/>
                <a:cs typeface="Arial"/>
              </a:rPr>
              <a:t> </a:t>
            </a:r>
            <a:r>
              <a:rPr lang="en-US" altLang="zh-CN" sz="1800" dirty="0">
                <a:solidFill>
                  <a:srgbClr val="043092"/>
                </a:solidFill>
                <a:latin typeface="Arial"/>
                <a:ea typeface="Arial"/>
              </a:rPr>
              <a:t>%7.5</a:t>
            </a:r>
            <a:r>
              <a:rPr lang="en-US" altLang="zh-CN" sz="1800" spc="85" dirty="0">
                <a:solidFill>
                  <a:srgbClr val="043092"/>
                </a:solidFill>
                <a:latin typeface="Arial"/>
                <a:ea typeface="宋体" panose="02010600030101010101" pitchFamily="2" charset="-122"/>
                <a:cs typeface="Arial"/>
              </a:rPr>
              <a:t> </a:t>
            </a:r>
            <a:r>
              <a:rPr lang="en-US" altLang="zh-CN" sz="1800" dirty="0">
                <a:solidFill>
                  <a:srgbClr val="043092"/>
                </a:solidFill>
                <a:latin typeface="Arial"/>
                <a:ea typeface="Arial"/>
              </a:rPr>
              <a:t>GSS)</a:t>
            </a:r>
            <a:r>
              <a:rPr lang="en-US" altLang="zh-CN" sz="1800" spc="80" dirty="0">
                <a:solidFill>
                  <a:srgbClr val="043092"/>
                </a:solidFill>
                <a:latin typeface="Arial"/>
                <a:ea typeface="宋体" panose="02010600030101010101" pitchFamily="2" charset="-122"/>
                <a:cs typeface="Arial"/>
              </a:rPr>
              <a:t> </a:t>
            </a:r>
            <a:r>
              <a:rPr lang="en-US" altLang="zh-CN" sz="1800" dirty="0" err="1">
                <a:solidFill>
                  <a:srgbClr val="043092"/>
                </a:solidFill>
                <a:latin typeface="Arial"/>
                <a:ea typeface="Arial"/>
              </a:rPr>
              <a:t>oranında</a:t>
            </a:r>
            <a:r>
              <a:rPr lang="en-US" altLang="zh-CN" sz="1800" spc="85" dirty="0">
                <a:solidFill>
                  <a:srgbClr val="043092"/>
                </a:solidFill>
                <a:latin typeface="Arial"/>
                <a:ea typeface="宋体" panose="02010600030101010101" pitchFamily="2" charset="-122"/>
                <a:cs typeface="Arial"/>
              </a:rPr>
              <a:t> </a:t>
            </a:r>
            <a:r>
              <a:rPr lang="en-US" altLang="zh-CN" sz="1800" dirty="0" err="1">
                <a:solidFill>
                  <a:srgbClr val="043092"/>
                </a:solidFill>
                <a:latin typeface="Arial"/>
                <a:ea typeface="Arial"/>
              </a:rPr>
              <a:t>ise</a:t>
            </a:r>
            <a:r>
              <a:rPr lang="en-US" altLang="zh-CN" sz="1800" dirty="0">
                <a:solidFill>
                  <a:srgbClr val="043092"/>
                </a:solidFill>
                <a:latin typeface="Arial"/>
                <a:ea typeface="宋体" panose="02010600030101010101" pitchFamily="2" charset="-122"/>
                <a:cs typeface="Arial"/>
              </a:rPr>
              <a:t> </a:t>
            </a:r>
            <a:r>
              <a:rPr lang="en-US" altLang="zh-CN" sz="1800" dirty="0" err="1">
                <a:solidFill>
                  <a:srgbClr val="043092"/>
                </a:solidFill>
                <a:latin typeface="Arial"/>
                <a:ea typeface="Arial"/>
              </a:rPr>
              <a:t>devlet</a:t>
            </a:r>
            <a:r>
              <a:rPr lang="en-US" altLang="zh-CN" sz="1800" dirty="0">
                <a:solidFill>
                  <a:srgbClr val="043092"/>
                </a:solidFill>
                <a:latin typeface="Arial"/>
                <a:ea typeface="宋体" panose="02010600030101010101" pitchFamily="2" charset="-122"/>
                <a:cs typeface="Arial"/>
              </a:rPr>
              <a:t> </a:t>
            </a:r>
            <a:r>
              <a:rPr lang="en-US" altLang="zh-CN" sz="1800" dirty="0" err="1">
                <a:solidFill>
                  <a:srgbClr val="043092"/>
                </a:solidFill>
                <a:latin typeface="Arial"/>
                <a:ea typeface="Arial"/>
              </a:rPr>
              <a:t>tarafından</a:t>
            </a:r>
            <a:r>
              <a:rPr lang="en-US" altLang="zh-CN" sz="1800" dirty="0">
                <a:solidFill>
                  <a:srgbClr val="043092"/>
                </a:solidFill>
                <a:latin typeface="Arial"/>
                <a:ea typeface="宋体" panose="02010600030101010101" pitchFamily="2" charset="-122"/>
                <a:cs typeface="Arial"/>
              </a:rPr>
              <a:t> </a:t>
            </a:r>
            <a:r>
              <a:rPr lang="en-US" altLang="zh-CN" sz="1800" dirty="0" err="1">
                <a:solidFill>
                  <a:srgbClr val="043092"/>
                </a:solidFill>
                <a:latin typeface="Arial"/>
                <a:ea typeface="Arial"/>
              </a:rPr>
              <a:t>karşılık</a:t>
            </a:r>
            <a:r>
              <a:rPr lang="en-US" altLang="zh-CN" sz="1800" spc="-85" dirty="0">
                <a:solidFill>
                  <a:srgbClr val="043092"/>
                </a:solidFill>
                <a:latin typeface="Arial"/>
                <a:ea typeface="宋体" panose="02010600030101010101" pitchFamily="2" charset="-122"/>
                <a:cs typeface="Arial"/>
              </a:rPr>
              <a:t> </a:t>
            </a:r>
            <a:r>
              <a:rPr lang="en-US" altLang="zh-CN" sz="1800" dirty="0" err="1">
                <a:solidFill>
                  <a:srgbClr val="043092"/>
                </a:solidFill>
                <a:latin typeface="Arial"/>
                <a:ea typeface="Arial"/>
              </a:rPr>
              <a:t>yatırılmaktadır</a:t>
            </a:r>
            <a:r>
              <a:rPr lang="en-US" altLang="zh-CN" sz="1800" dirty="0">
                <a:solidFill>
                  <a:srgbClr val="043092"/>
                </a:solidFill>
                <a:latin typeface="Arial"/>
                <a:ea typeface="Arial"/>
              </a:rPr>
              <a:t>.</a:t>
            </a:r>
          </a:p>
          <a:p>
            <a:pPr marL="0" indent="0">
              <a:buNone/>
            </a:pPr>
            <a:endParaRPr lang="tr-TR" dirty="0"/>
          </a:p>
        </p:txBody>
      </p:sp>
    </p:spTree>
    <p:extLst>
      <p:ext uri="{BB962C8B-B14F-4D97-AF65-F5344CB8AC3E}">
        <p14:creationId xmlns:p14="http://schemas.microsoft.com/office/powerpoint/2010/main" val="39323056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914400" y="1080395"/>
            <a:ext cx="11039302" cy="4924938"/>
          </a:xfrm>
          <a:prstGeom prst="rect">
            <a:avLst/>
          </a:prstGeom>
        </p:spPr>
        <p:txBody>
          <a:bodyPr wrap="square">
            <a:spAutoFit/>
          </a:bodyPr>
          <a:lstStyle/>
          <a:p>
            <a:pPr marL="0" marR="0" lvl="0" indent="3187852" defTabSz="914400" eaLnBrk="1" fontAlgn="auto" latinLnBrk="0" hangingPunct="1">
              <a:lnSpc>
                <a:spcPct val="100000"/>
              </a:lnSpc>
              <a:spcBef>
                <a:spcPts val="0"/>
              </a:spcBef>
              <a:spcAft>
                <a:spcPts val="0"/>
              </a:spcAft>
              <a:buClrTx/>
              <a:buSzTx/>
              <a:buFontTx/>
              <a:buNone/>
              <a:tabLst/>
              <a:defRPr/>
            </a:pPr>
            <a:r>
              <a:rPr kumimoji="0" lang="tr-TR" altLang="zh-CN" sz="2800" b="1" i="0" u="none" strike="noStrike" kern="0" cap="none" spc="-80" normalizeH="0" baseline="0" noProof="0" dirty="0" smtClean="0">
                <a:ln>
                  <a:noFill/>
                </a:ln>
                <a:solidFill>
                  <a:srgbClr val="043092"/>
                </a:solidFill>
                <a:effectLst/>
                <a:uLnTx/>
                <a:uFillTx/>
                <a:latin typeface="Times New Roman"/>
                <a:ea typeface="Times New Roman"/>
              </a:rPr>
              <a:t>              </a:t>
            </a:r>
            <a:r>
              <a:rPr kumimoji="0" lang="en-US" altLang="zh-CN" sz="2800" b="1" i="0" u="none" strike="noStrike" kern="0" cap="none" spc="-80" normalizeH="0" baseline="0" noProof="0" dirty="0" smtClean="0">
                <a:ln>
                  <a:noFill/>
                </a:ln>
                <a:solidFill>
                  <a:srgbClr val="043092"/>
                </a:solidFill>
                <a:effectLst/>
                <a:uLnTx/>
                <a:uFillTx/>
                <a:latin typeface="Times New Roman"/>
                <a:ea typeface="Times New Roman"/>
              </a:rPr>
              <a:t>ANAY</a:t>
            </a:r>
            <a:r>
              <a:rPr kumimoji="0" lang="en-US" altLang="zh-CN" sz="2800" b="1" i="0" u="none" strike="noStrike" kern="0" cap="none" spc="-75" normalizeH="0" baseline="0" noProof="0" dirty="0" smtClean="0">
                <a:ln>
                  <a:noFill/>
                </a:ln>
                <a:solidFill>
                  <a:srgbClr val="043092"/>
                </a:solidFill>
                <a:effectLst/>
                <a:uLnTx/>
                <a:uFillTx/>
                <a:latin typeface="Times New Roman"/>
                <a:ea typeface="Times New Roman"/>
              </a:rPr>
              <a:t>ASA</a:t>
            </a:r>
          </a:p>
          <a:p>
            <a:pPr marL="0" marR="0" lvl="0" indent="0" defTabSz="914400" eaLnBrk="1" fontAlgn="auto" latinLnBrk="0" hangingPunct="1">
              <a:lnSpc>
                <a:spcPts val="113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990879" algn="just" defTabSz="914400" eaLnBrk="1" fontAlgn="auto" latinLnBrk="0" hangingPunct="0">
              <a:lnSpc>
                <a:spcPct val="102083"/>
              </a:lnSpc>
              <a:spcBef>
                <a:spcPts val="0"/>
              </a:spcBef>
              <a:spcAft>
                <a:spcPts val="0"/>
              </a:spcAft>
              <a:buClrTx/>
              <a:buSzTx/>
              <a:buFontTx/>
              <a:buNone/>
              <a:tabLst/>
              <a:defRPr/>
            </a:pPr>
            <a:r>
              <a:rPr kumimoji="0" lang="en-US" altLang="zh-CN" sz="2000" b="0" i="0" u="none" strike="noStrike" kern="0" cap="none" spc="0" normalizeH="0" baseline="0" noProof="0" dirty="0" err="1" smtClean="0">
                <a:ln>
                  <a:noFill/>
                </a:ln>
                <a:solidFill>
                  <a:srgbClr val="043092"/>
                </a:solidFill>
                <a:effectLst/>
                <a:uLnTx/>
                <a:uFillTx/>
                <a:latin typeface="Times New Roman"/>
                <a:ea typeface="Times New Roman"/>
              </a:rPr>
              <a:t>Anayasamızda</a:t>
            </a:r>
            <a:r>
              <a:rPr kumimoji="0" lang="en-US" altLang="zh-CN" sz="2000" b="0" i="0" u="none" strike="noStrike" kern="0" cap="none" spc="3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2000" b="0" i="0" u="none" strike="noStrike" kern="0" cap="none" spc="0" normalizeH="0" baseline="0" noProof="0" dirty="0" err="1" smtClean="0">
                <a:ln>
                  <a:noFill/>
                </a:ln>
                <a:solidFill>
                  <a:srgbClr val="043092"/>
                </a:solidFill>
                <a:effectLst/>
                <a:uLnTx/>
                <a:uFillTx/>
                <a:latin typeface="Times New Roman"/>
                <a:ea typeface="Times New Roman"/>
              </a:rPr>
              <a:t>memurlar</a:t>
            </a:r>
            <a:r>
              <a:rPr kumimoji="0" lang="en-US" altLang="zh-CN" sz="2000" b="0" i="0" u="none" strike="noStrike" kern="0" cap="none" spc="3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2000" b="0" i="0" u="none" strike="noStrike" kern="0" cap="none" spc="0" normalizeH="0" baseline="0" noProof="0" dirty="0" err="1" smtClean="0">
                <a:ln>
                  <a:noFill/>
                </a:ln>
                <a:solidFill>
                  <a:srgbClr val="043092"/>
                </a:solidFill>
                <a:effectLst/>
                <a:uLnTx/>
                <a:uFillTx/>
                <a:latin typeface="Times New Roman"/>
                <a:ea typeface="Times New Roman"/>
              </a:rPr>
              <a:t>ve</a:t>
            </a:r>
            <a:r>
              <a:rPr kumimoji="0" lang="en-US" altLang="zh-CN" sz="2000" b="0" i="0" u="none" strike="noStrike" kern="0" cap="none" spc="3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2000" b="0" i="0" u="none" strike="noStrike" kern="0" cap="none" spc="0" normalizeH="0" baseline="0" noProof="0" dirty="0" err="1" smtClean="0">
                <a:ln>
                  <a:noFill/>
                </a:ln>
                <a:solidFill>
                  <a:srgbClr val="043092"/>
                </a:solidFill>
                <a:effectLst/>
                <a:uLnTx/>
                <a:uFillTx/>
                <a:latin typeface="Times New Roman"/>
                <a:ea typeface="Times New Roman"/>
              </a:rPr>
              <a:t>diğer</a:t>
            </a:r>
            <a:r>
              <a:rPr kumimoji="0" lang="en-US" altLang="zh-CN" sz="2000" b="0" i="0" u="none" strike="noStrike" kern="0" cap="none" spc="3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2000" b="0" i="0" u="none" strike="noStrike" kern="0" cap="none" spc="0" normalizeH="0" baseline="0" noProof="0" dirty="0" err="1" smtClean="0">
                <a:ln>
                  <a:noFill/>
                </a:ln>
                <a:solidFill>
                  <a:srgbClr val="043092"/>
                </a:solidFill>
                <a:effectLst/>
                <a:uLnTx/>
                <a:uFillTx/>
                <a:latin typeface="Times New Roman"/>
                <a:ea typeface="Times New Roman"/>
              </a:rPr>
              <a:t>kamu</a:t>
            </a:r>
            <a:r>
              <a:rPr kumimoji="0" lang="en-US" altLang="zh-CN" sz="2000" b="0" i="0" u="none" strike="noStrike" kern="0" cap="none" spc="34"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2000" b="0" i="0" u="none" strike="noStrike" kern="0" cap="none" spc="0" normalizeH="0" baseline="0" noProof="0" dirty="0" err="1" smtClean="0">
                <a:ln>
                  <a:noFill/>
                </a:ln>
                <a:solidFill>
                  <a:srgbClr val="043092"/>
                </a:solidFill>
                <a:effectLst/>
                <a:uLnTx/>
                <a:uFillTx/>
                <a:latin typeface="Times New Roman"/>
                <a:ea typeface="Times New Roman"/>
              </a:rPr>
              <a:t>görevlilerinin</a:t>
            </a:r>
            <a:r>
              <a:rPr kumimoji="0" lang="en-US" altLang="zh-CN" sz="2000" b="0" i="0" u="none" strike="noStrike" kern="0" cap="none" spc="3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2000" b="0" i="0" u="none" strike="noStrike" kern="0" cap="none" spc="0" normalizeH="0" baseline="0" noProof="0" dirty="0" err="1" smtClean="0">
                <a:ln>
                  <a:noFill/>
                </a:ln>
                <a:solidFill>
                  <a:srgbClr val="043092"/>
                </a:solidFill>
                <a:effectLst/>
                <a:uLnTx/>
                <a:uFillTx/>
                <a:latin typeface="Times New Roman"/>
                <a:ea typeface="Times New Roman"/>
              </a:rPr>
              <a:t>nitelikleri</a:t>
            </a:r>
            <a:r>
              <a:rPr kumimoji="0" lang="en-US" altLang="zh-CN" sz="2000" b="0" i="0" u="none" strike="noStrike" kern="0" cap="none" spc="0" normalizeH="0" baseline="0" noProof="0" dirty="0" smtClean="0">
                <a:ln>
                  <a:noFill/>
                </a:ln>
                <a:solidFill>
                  <a:srgbClr val="043092"/>
                </a:solidFill>
                <a:effectLst/>
                <a:uLnTx/>
                <a:uFillTx/>
                <a:latin typeface="Times New Roman"/>
                <a:ea typeface="Times New Roman"/>
              </a:rPr>
              <a:t>,</a:t>
            </a:r>
            <a:r>
              <a:rPr kumimoji="0" lang="en-US" altLang="zh-CN" sz="2000" b="0"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2000" b="0" i="0" u="none" strike="noStrike" kern="0" cap="none" spc="20" normalizeH="0" baseline="0" noProof="0" dirty="0" err="1" smtClean="0">
                <a:ln>
                  <a:noFill/>
                </a:ln>
                <a:solidFill>
                  <a:srgbClr val="043092"/>
                </a:solidFill>
                <a:effectLst/>
                <a:uLnTx/>
                <a:uFillTx/>
                <a:latin typeface="Times New Roman"/>
                <a:ea typeface="Times New Roman"/>
              </a:rPr>
              <a:t>atanmaları</a:t>
            </a:r>
            <a:r>
              <a:rPr kumimoji="0" lang="en-US" altLang="zh-CN" sz="2000" b="0" i="0" u="none" strike="noStrike" kern="0" cap="none" spc="20" normalizeH="0" baseline="0" noProof="0" dirty="0" smtClean="0">
                <a:ln>
                  <a:noFill/>
                </a:ln>
                <a:solidFill>
                  <a:srgbClr val="043092"/>
                </a:solidFill>
                <a:effectLst/>
                <a:uLnTx/>
                <a:uFillTx/>
                <a:latin typeface="Times New Roman"/>
                <a:ea typeface="Times New Roman"/>
              </a:rPr>
              <a:t>,</a:t>
            </a:r>
            <a:r>
              <a:rPr kumimoji="0" lang="en-US" altLang="zh-CN" sz="2000" b="0" i="0" u="none" strike="noStrike" kern="0" cap="none" spc="1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2000" b="0" i="0" u="none" strike="noStrike" kern="0" cap="none" spc="25" normalizeH="0" baseline="0" noProof="0" dirty="0" err="1" smtClean="0">
                <a:ln>
                  <a:noFill/>
                </a:ln>
                <a:solidFill>
                  <a:srgbClr val="043092"/>
                </a:solidFill>
                <a:effectLst/>
                <a:uLnTx/>
                <a:uFillTx/>
                <a:latin typeface="Times New Roman"/>
                <a:ea typeface="Times New Roman"/>
              </a:rPr>
              <a:t>görev</a:t>
            </a:r>
            <a:r>
              <a:rPr kumimoji="0" lang="en-US" altLang="zh-CN" sz="2000" b="0" i="0" u="none" strike="noStrike" kern="0" cap="none" spc="1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2000" b="0" i="0" u="none" strike="noStrike" kern="0" cap="none" spc="34" normalizeH="0" baseline="0" noProof="0" dirty="0" err="1" smtClean="0">
                <a:ln>
                  <a:noFill/>
                </a:ln>
                <a:solidFill>
                  <a:srgbClr val="043092"/>
                </a:solidFill>
                <a:effectLst/>
                <a:uLnTx/>
                <a:uFillTx/>
                <a:latin typeface="Times New Roman"/>
                <a:ea typeface="Times New Roman"/>
              </a:rPr>
              <a:t>ve</a:t>
            </a:r>
            <a:r>
              <a:rPr kumimoji="0" lang="en-US" altLang="zh-CN" sz="2000" b="0" i="0" u="none" strike="noStrike" kern="0" cap="none" spc="2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2000" b="0" i="0" u="none" strike="noStrike" kern="0" cap="none" spc="15" normalizeH="0" baseline="0" noProof="0" dirty="0" err="1" smtClean="0">
                <a:ln>
                  <a:noFill/>
                </a:ln>
                <a:solidFill>
                  <a:srgbClr val="043092"/>
                </a:solidFill>
                <a:effectLst/>
                <a:uLnTx/>
                <a:uFillTx/>
                <a:latin typeface="Times New Roman"/>
                <a:ea typeface="Times New Roman"/>
              </a:rPr>
              <a:t>yetkileri</a:t>
            </a:r>
            <a:r>
              <a:rPr kumimoji="0" lang="en-US" altLang="zh-CN" sz="2000" b="0" i="0" u="none" strike="noStrike" kern="0" cap="none" spc="15" normalizeH="0" baseline="0" noProof="0" dirty="0" smtClean="0">
                <a:ln>
                  <a:noFill/>
                </a:ln>
                <a:solidFill>
                  <a:srgbClr val="043092"/>
                </a:solidFill>
                <a:effectLst/>
                <a:uLnTx/>
                <a:uFillTx/>
                <a:latin typeface="Times New Roman"/>
                <a:ea typeface="Times New Roman"/>
              </a:rPr>
              <a:t>,</a:t>
            </a:r>
            <a:r>
              <a:rPr kumimoji="0" lang="en-US" altLang="zh-CN" sz="2000" b="0" i="0" u="none" strike="noStrike" kern="0" cap="none" spc="1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2000" b="0" i="0" u="none" strike="noStrike" kern="0" cap="none" spc="25" normalizeH="0" baseline="0" noProof="0" dirty="0" err="1" smtClean="0">
                <a:ln>
                  <a:noFill/>
                </a:ln>
                <a:solidFill>
                  <a:srgbClr val="043092"/>
                </a:solidFill>
                <a:effectLst/>
                <a:uLnTx/>
                <a:uFillTx/>
                <a:latin typeface="Times New Roman"/>
                <a:ea typeface="Times New Roman"/>
              </a:rPr>
              <a:t>hakları</a:t>
            </a:r>
            <a:r>
              <a:rPr kumimoji="0" lang="en-US" altLang="zh-CN" sz="2000" b="0" i="0" u="none" strike="noStrike" kern="0" cap="none" spc="2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2000" b="0" i="0" u="none" strike="noStrike" kern="0" cap="none" spc="34" normalizeH="0" baseline="0" noProof="0" dirty="0" err="1" smtClean="0">
                <a:ln>
                  <a:noFill/>
                </a:ln>
                <a:solidFill>
                  <a:srgbClr val="043092"/>
                </a:solidFill>
                <a:effectLst/>
                <a:uLnTx/>
                <a:uFillTx/>
                <a:latin typeface="Times New Roman"/>
                <a:ea typeface="Times New Roman"/>
              </a:rPr>
              <a:t>ve</a:t>
            </a:r>
            <a:r>
              <a:rPr kumimoji="0" lang="en-US" altLang="zh-CN" sz="2000" b="0" i="0" u="none" strike="noStrike" kern="0" cap="none" spc="1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2000" b="0" i="0" u="none" strike="noStrike" kern="0" cap="none" spc="20" normalizeH="0" baseline="0" noProof="0" dirty="0" err="1" smtClean="0">
                <a:ln>
                  <a:noFill/>
                </a:ln>
                <a:solidFill>
                  <a:srgbClr val="043092"/>
                </a:solidFill>
                <a:effectLst/>
                <a:uLnTx/>
                <a:uFillTx/>
                <a:latin typeface="Times New Roman"/>
                <a:ea typeface="Times New Roman"/>
              </a:rPr>
              <a:t>yükümlülükleri</a:t>
            </a:r>
            <a:r>
              <a:rPr kumimoji="0" lang="en-US" altLang="zh-CN" sz="2000" b="0" i="0" u="none" strike="noStrike" kern="0" cap="none" spc="20" normalizeH="0" baseline="0" noProof="0" dirty="0" smtClean="0">
                <a:ln>
                  <a:noFill/>
                </a:ln>
                <a:solidFill>
                  <a:srgbClr val="043092"/>
                </a:solidFill>
                <a:effectLst/>
                <a:uLnTx/>
                <a:uFillTx/>
                <a:latin typeface="Times New Roman"/>
                <a:ea typeface="Times New Roman"/>
              </a:rPr>
              <a:t>,</a:t>
            </a:r>
            <a:r>
              <a:rPr kumimoji="0" lang="en-US" altLang="zh-CN" sz="2000" b="0" i="0" u="none" strike="noStrike" kern="0" cap="none" spc="1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2000" b="0" i="0" u="none" strike="noStrike" kern="0" cap="none" spc="30" normalizeH="0" baseline="0" noProof="0" dirty="0" err="1" smtClean="0">
                <a:ln>
                  <a:noFill/>
                </a:ln>
                <a:solidFill>
                  <a:srgbClr val="043092"/>
                </a:solidFill>
                <a:effectLst/>
                <a:uLnTx/>
                <a:uFillTx/>
                <a:latin typeface="Times New Roman"/>
                <a:ea typeface="Times New Roman"/>
              </a:rPr>
              <a:t>aylık</a:t>
            </a:r>
            <a:r>
              <a:rPr kumimoji="0" lang="en-US" altLang="zh-CN" sz="2000" b="0" i="0" u="none" strike="noStrike" kern="0" cap="none" spc="2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2000" b="0" i="0" u="none" strike="noStrike" kern="0" cap="none" spc="30" normalizeH="0" baseline="0" noProof="0" dirty="0" err="1" smtClean="0">
                <a:ln>
                  <a:noFill/>
                </a:ln>
                <a:solidFill>
                  <a:srgbClr val="043092"/>
                </a:solidFill>
                <a:effectLst/>
                <a:uLnTx/>
                <a:uFillTx/>
                <a:latin typeface="Times New Roman"/>
                <a:ea typeface="Times New Roman"/>
              </a:rPr>
              <a:t>ve</a:t>
            </a:r>
            <a:r>
              <a:rPr kumimoji="0" lang="en-US" altLang="zh-CN" sz="2000" b="0" i="0" u="none" strike="noStrike" kern="0" cap="none" spc="1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2000" b="0" i="0" u="none" strike="noStrike" kern="0" cap="none" spc="20" normalizeH="0" baseline="0" noProof="0" dirty="0" err="1" smtClean="0">
                <a:ln>
                  <a:noFill/>
                </a:ln>
                <a:solidFill>
                  <a:srgbClr val="043092"/>
                </a:solidFill>
                <a:effectLst/>
                <a:uLnTx/>
                <a:uFillTx/>
                <a:latin typeface="Times New Roman"/>
                <a:ea typeface="Times New Roman"/>
              </a:rPr>
              <a:t>ödenekleri</a:t>
            </a:r>
            <a:r>
              <a:rPr kumimoji="0" lang="en-US" altLang="zh-CN" sz="2000" b="0"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2000" b="0" i="0" u="none" strike="noStrike" kern="0" cap="none" spc="0" normalizeH="0" baseline="0" noProof="0" dirty="0" err="1" smtClean="0">
                <a:ln>
                  <a:noFill/>
                </a:ln>
                <a:solidFill>
                  <a:srgbClr val="043092"/>
                </a:solidFill>
                <a:effectLst/>
                <a:uLnTx/>
                <a:uFillTx/>
                <a:latin typeface="Times New Roman"/>
                <a:ea typeface="Times New Roman"/>
              </a:rPr>
              <a:t>ile</a:t>
            </a:r>
            <a:r>
              <a:rPr kumimoji="0" lang="en-US" altLang="zh-CN" sz="2000" b="0" i="0" u="none" strike="noStrike" kern="0" cap="none" spc="-2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2000" b="0" i="0" u="none" strike="noStrike" kern="0" cap="none" spc="0" normalizeH="0" baseline="0" noProof="0" dirty="0" err="1" smtClean="0">
                <a:ln>
                  <a:noFill/>
                </a:ln>
                <a:solidFill>
                  <a:srgbClr val="043092"/>
                </a:solidFill>
                <a:effectLst/>
                <a:uLnTx/>
                <a:uFillTx/>
                <a:latin typeface="Times New Roman"/>
                <a:ea typeface="Times New Roman"/>
              </a:rPr>
              <a:t>diğer</a:t>
            </a:r>
            <a:r>
              <a:rPr kumimoji="0" lang="en-US" altLang="zh-CN" sz="2000" b="0" i="0" u="none" strike="noStrike" kern="0" cap="none" spc="-2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2000" b="0" i="0" u="none" strike="noStrike" kern="0" cap="none" spc="0" normalizeH="0" baseline="0" noProof="0" dirty="0" err="1" smtClean="0">
                <a:ln>
                  <a:noFill/>
                </a:ln>
                <a:solidFill>
                  <a:srgbClr val="043092"/>
                </a:solidFill>
                <a:effectLst/>
                <a:uLnTx/>
                <a:uFillTx/>
                <a:latin typeface="Times New Roman"/>
                <a:ea typeface="Times New Roman"/>
              </a:rPr>
              <a:t>özlük</a:t>
            </a:r>
            <a:r>
              <a:rPr kumimoji="0" lang="en-US" altLang="zh-CN" sz="2000" b="0" i="0" u="none" strike="noStrike" kern="0" cap="none" spc="-2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2000" b="0" i="0" u="none" strike="noStrike" kern="0" cap="none" spc="0" normalizeH="0" baseline="0" noProof="0" dirty="0" err="1" smtClean="0">
                <a:ln>
                  <a:noFill/>
                </a:ln>
                <a:solidFill>
                  <a:srgbClr val="043092"/>
                </a:solidFill>
                <a:effectLst/>
                <a:uLnTx/>
                <a:uFillTx/>
                <a:latin typeface="Times New Roman"/>
                <a:ea typeface="Times New Roman"/>
              </a:rPr>
              <a:t>işlerinin</a:t>
            </a:r>
            <a:r>
              <a:rPr kumimoji="0" lang="en-US" altLang="zh-CN" sz="2000" b="0" i="0" u="none" strike="noStrike" kern="0" cap="none" spc="-2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2000" b="0" i="0" u="none" strike="noStrike" kern="0" cap="none" spc="0" normalizeH="0" baseline="0" noProof="0" dirty="0" err="1" smtClean="0">
                <a:ln>
                  <a:noFill/>
                </a:ln>
                <a:solidFill>
                  <a:srgbClr val="043092"/>
                </a:solidFill>
                <a:effectLst/>
                <a:uLnTx/>
                <a:uFillTx/>
                <a:latin typeface="Times New Roman"/>
                <a:ea typeface="Times New Roman"/>
              </a:rPr>
              <a:t>kanun</a:t>
            </a:r>
            <a:r>
              <a:rPr kumimoji="0" lang="en-US" altLang="zh-CN" sz="2000" b="0" i="0" u="none" strike="noStrike" kern="0" cap="none" spc="-3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2000" b="0" i="0" u="none" strike="noStrike" kern="0" cap="none" spc="0" normalizeH="0" baseline="0" noProof="0" dirty="0" err="1" smtClean="0">
                <a:ln>
                  <a:noFill/>
                </a:ln>
                <a:solidFill>
                  <a:srgbClr val="043092"/>
                </a:solidFill>
                <a:effectLst/>
                <a:uLnTx/>
                <a:uFillTx/>
                <a:latin typeface="Times New Roman"/>
                <a:ea typeface="Times New Roman"/>
              </a:rPr>
              <a:t>ile</a:t>
            </a:r>
            <a:r>
              <a:rPr kumimoji="0" lang="en-US" altLang="zh-CN" sz="2000" b="0" i="0" u="none" strike="noStrike" kern="0" cap="none" spc="-2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2000" b="0" i="0" u="none" strike="noStrike" kern="0" cap="none" spc="0" normalizeH="0" baseline="0" noProof="0" dirty="0" err="1" smtClean="0">
                <a:ln>
                  <a:noFill/>
                </a:ln>
                <a:solidFill>
                  <a:srgbClr val="043092"/>
                </a:solidFill>
                <a:effectLst/>
                <a:uLnTx/>
                <a:uFillTx/>
                <a:latin typeface="Times New Roman"/>
                <a:ea typeface="Times New Roman"/>
              </a:rPr>
              <a:t>düzenleneceği</a:t>
            </a:r>
            <a:r>
              <a:rPr kumimoji="0" lang="en-US" altLang="zh-CN" sz="2000" b="0" i="0" u="none" strike="noStrike" kern="0" cap="none" spc="-2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2000" b="0" i="0" u="none" strike="noStrike" kern="0" cap="none" spc="0" normalizeH="0" baseline="0" noProof="0" dirty="0" err="1" smtClean="0">
                <a:ln>
                  <a:noFill/>
                </a:ln>
                <a:solidFill>
                  <a:srgbClr val="043092"/>
                </a:solidFill>
                <a:effectLst/>
                <a:uLnTx/>
                <a:uFillTx/>
                <a:latin typeface="Times New Roman"/>
                <a:ea typeface="Times New Roman"/>
              </a:rPr>
              <a:t>hüküm</a:t>
            </a:r>
            <a:r>
              <a:rPr kumimoji="0" lang="en-US" altLang="zh-CN" sz="2000" b="0" i="0" u="none" strike="noStrike" kern="0" cap="none" spc="-2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2000" b="0" i="0" u="none" strike="noStrike" kern="0" cap="none" spc="0" normalizeH="0" baseline="0" noProof="0" dirty="0" err="1" smtClean="0">
                <a:ln>
                  <a:noFill/>
                </a:ln>
                <a:solidFill>
                  <a:srgbClr val="043092"/>
                </a:solidFill>
                <a:effectLst/>
                <a:uLnTx/>
                <a:uFillTx/>
                <a:latin typeface="Times New Roman"/>
                <a:ea typeface="Times New Roman"/>
              </a:rPr>
              <a:t>altına</a:t>
            </a:r>
            <a:r>
              <a:rPr kumimoji="0" lang="en-US" altLang="zh-CN" sz="2000" b="0" i="0" u="none" strike="noStrike" kern="0" cap="none" spc="-3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2000" b="0" i="0" u="none" strike="noStrike" kern="0" cap="none" spc="0" normalizeH="0" baseline="0" noProof="0" dirty="0" err="1" smtClean="0">
                <a:ln>
                  <a:noFill/>
                </a:ln>
                <a:solidFill>
                  <a:srgbClr val="043092"/>
                </a:solidFill>
                <a:effectLst/>
                <a:uLnTx/>
                <a:uFillTx/>
                <a:latin typeface="Times New Roman"/>
                <a:ea typeface="Times New Roman"/>
              </a:rPr>
              <a:t>alınmıştır</a:t>
            </a:r>
            <a:r>
              <a:rPr kumimoji="0" lang="en-US" altLang="zh-CN" sz="2000" b="0" i="0" u="none" strike="noStrike" kern="0" cap="none" spc="0" normalizeH="0" baseline="0" noProof="0" dirty="0" smtClean="0">
                <a:ln>
                  <a:noFill/>
                </a:ln>
                <a:solidFill>
                  <a:srgbClr val="043092"/>
                </a:solidFill>
                <a:effectLst/>
                <a:uLnTx/>
                <a:uFillTx/>
                <a:latin typeface="Times New Roman"/>
                <a:ea typeface="Times New Roman"/>
              </a:rPr>
              <a:t>.</a:t>
            </a:r>
          </a:p>
          <a:p>
            <a:pPr marL="0" marR="0" lvl="0" indent="0" algn="just" defTabSz="914400" eaLnBrk="1" fontAlgn="auto" latinLnBrk="0" hangingPunct="1">
              <a:lnSpc>
                <a:spcPts val="1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algn="just" defTabSz="914400" eaLnBrk="1" fontAlgn="auto" latinLnBrk="0" hangingPunct="1">
              <a:lnSpc>
                <a:spcPts val="1394"/>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914679" algn="just"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55" normalizeH="0" baseline="0" noProof="0" dirty="0" smtClean="0">
                <a:ln>
                  <a:noFill/>
                </a:ln>
                <a:solidFill>
                  <a:srgbClr val="043092"/>
                </a:solidFill>
                <a:effectLst/>
                <a:uLnTx/>
                <a:uFillTx/>
                <a:latin typeface="Times New Roman"/>
                <a:ea typeface="Times New Roman"/>
              </a:rPr>
              <a:t>Mali</a:t>
            </a:r>
            <a:r>
              <a:rPr kumimoji="0" lang="en-US" altLang="zh-CN" sz="2000" b="0" i="0" u="none" strike="noStrike" kern="0" cap="none" spc="3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2000" b="0" i="0" u="none" strike="noStrike" kern="0" cap="none" spc="55" normalizeH="0" baseline="0" noProof="0" dirty="0" err="1" smtClean="0">
                <a:ln>
                  <a:noFill/>
                </a:ln>
                <a:solidFill>
                  <a:srgbClr val="043092"/>
                </a:solidFill>
                <a:effectLst/>
                <a:uLnTx/>
                <a:uFillTx/>
                <a:latin typeface="Times New Roman"/>
                <a:ea typeface="Times New Roman"/>
              </a:rPr>
              <a:t>ve</a:t>
            </a:r>
            <a:r>
              <a:rPr kumimoji="0" lang="en-US" altLang="zh-CN" sz="2000" b="0" i="0" u="none" strike="noStrike" kern="0" cap="none" spc="3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2000" b="0" i="0" u="none" strike="noStrike" kern="0" cap="none" spc="50" normalizeH="0" baseline="0" noProof="0" dirty="0" err="1" smtClean="0">
                <a:ln>
                  <a:noFill/>
                </a:ln>
                <a:solidFill>
                  <a:srgbClr val="043092"/>
                </a:solidFill>
                <a:effectLst/>
                <a:uLnTx/>
                <a:uFillTx/>
                <a:latin typeface="Times New Roman"/>
                <a:ea typeface="Times New Roman"/>
              </a:rPr>
              <a:t>sosyal</a:t>
            </a:r>
            <a:r>
              <a:rPr kumimoji="0" lang="en-US" altLang="zh-CN" sz="2000" b="0" i="0" u="none" strike="noStrike" kern="0" cap="none" spc="3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2000" b="0" i="0" u="none" strike="noStrike" kern="0" cap="none" spc="50" normalizeH="0" baseline="0" noProof="0" dirty="0" err="1" smtClean="0">
                <a:ln>
                  <a:noFill/>
                </a:ln>
                <a:solidFill>
                  <a:srgbClr val="043092"/>
                </a:solidFill>
                <a:effectLst/>
                <a:uLnTx/>
                <a:uFillTx/>
                <a:latin typeface="Times New Roman"/>
                <a:ea typeface="Times New Roman"/>
              </a:rPr>
              <a:t>haklara</a:t>
            </a:r>
            <a:r>
              <a:rPr kumimoji="0" lang="en-US" altLang="zh-CN" sz="2000" b="0" i="0" u="none" strike="noStrike" kern="0" cap="none" spc="3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2000" b="0" i="0" u="none" strike="noStrike" kern="0" cap="none" spc="40" normalizeH="0" baseline="0" noProof="0" dirty="0" err="1" smtClean="0">
                <a:ln>
                  <a:noFill/>
                </a:ln>
                <a:solidFill>
                  <a:srgbClr val="043092"/>
                </a:solidFill>
                <a:effectLst/>
                <a:uLnTx/>
                <a:uFillTx/>
                <a:latin typeface="Times New Roman"/>
                <a:ea typeface="Times New Roman"/>
              </a:rPr>
              <a:t>ilişkin</a:t>
            </a:r>
            <a:r>
              <a:rPr kumimoji="0" lang="en-US" altLang="zh-CN" sz="2000" b="0" i="0" u="none" strike="noStrike" kern="0" cap="none" spc="3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2000" b="0" i="0" u="none" strike="noStrike" kern="0" cap="none" spc="55" normalizeH="0" baseline="0" noProof="0" dirty="0" err="1" smtClean="0">
                <a:ln>
                  <a:noFill/>
                </a:ln>
                <a:solidFill>
                  <a:srgbClr val="043092"/>
                </a:solidFill>
                <a:effectLst/>
                <a:uLnTx/>
                <a:uFillTx/>
                <a:latin typeface="Times New Roman"/>
                <a:ea typeface="Times New Roman"/>
              </a:rPr>
              <a:t>toplu</a:t>
            </a:r>
            <a:r>
              <a:rPr kumimoji="0" lang="en-US" altLang="zh-CN" sz="2000" b="0" i="0" u="none" strike="noStrike" kern="0" cap="none" spc="3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2000" b="0" i="0" u="none" strike="noStrike" kern="0" cap="none" spc="50" normalizeH="0" baseline="0" noProof="0" dirty="0" err="1" smtClean="0">
                <a:ln>
                  <a:noFill/>
                </a:ln>
                <a:solidFill>
                  <a:srgbClr val="043092"/>
                </a:solidFill>
                <a:effectLst/>
                <a:uLnTx/>
                <a:uFillTx/>
                <a:latin typeface="Times New Roman"/>
                <a:ea typeface="Times New Roman"/>
              </a:rPr>
              <a:t>sözleşme</a:t>
            </a:r>
            <a:r>
              <a:rPr kumimoji="0" lang="en-US" altLang="zh-CN" sz="2000" b="0" i="0" u="none" strike="noStrike" kern="0" cap="none" spc="34"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2000" b="0" i="0" u="none" strike="noStrike" kern="0" cap="none" spc="55" normalizeH="0" baseline="0" noProof="0" dirty="0" err="1" smtClean="0">
                <a:ln>
                  <a:noFill/>
                </a:ln>
                <a:solidFill>
                  <a:srgbClr val="043092"/>
                </a:solidFill>
                <a:effectLst/>
                <a:uLnTx/>
                <a:uFillTx/>
                <a:latin typeface="Times New Roman"/>
                <a:ea typeface="Times New Roman"/>
              </a:rPr>
              <a:t>hükümleri</a:t>
            </a:r>
            <a:r>
              <a:rPr kumimoji="0" lang="en-US" altLang="zh-CN" sz="2000" b="0" i="0" u="none" strike="noStrike" kern="0" cap="none" spc="3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2000" b="0" i="0" u="none" strike="noStrike" kern="0" cap="none" spc="50" normalizeH="0" baseline="0" noProof="0" dirty="0" err="1" smtClean="0">
                <a:ln>
                  <a:noFill/>
                </a:ln>
                <a:solidFill>
                  <a:srgbClr val="043092"/>
                </a:solidFill>
                <a:effectLst/>
                <a:uLnTx/>
                <a:uFillTx/>
                <a:latin typeface="Times New Roman"/>
                <a:ea typeface="Times New Roman"/>
              </a:rPr>
              <a:t>saklı</a:t>
            </a:r>
            <a:r>
              <a:rPr kumimoji="0" lang="tr-TR" altLang="zh-CN" sz="2000" b="0" i="0" u="none" strike="noStrike" kern="0" cap="none" spc="50" normalizeH="0" baseline="0" noProof="0" dirty="0" smtClean="0">
                <a:ln>
                  <a:noFill/>
                </a:ln>
                <a:solidFill>
                  <a:srgbClr val="043092"/>
                </a:solidFill>
                <a:effectLst/>
                <a:uLnTx/>
                <a:uFillTx/>
                <a:latin typeface="Times New Roman"/>
                <a:ea typeface="Times New Roman"/>
              </a:rPr>
              <a:t> </a:t>
            </a:r>
            <a:r>
              <a:rPr kumimoji="0" lang="en-US" altLang="zh-CN" sz="2000" b="0" i="0" u="none" strike="noStrike" kern="0" cap="none" spc="-10" normalizeH="0" baseline="0" noProof="0" dirty="0" err="1" smtClean="0">
                <a:ln>
                  <a:noFill/>
                </a:ln>
                <a:solidFill>
                  <a:srgbClr val="043092"/>
                </a:solidFill>
                <a:effectLst/>
                <a:uLnTx/>
                <a:uFillTx/>
                <a:latin typeface="Times New Roman"/>
                <a:ea typeface="Times New Roman"/>
              </a:rPr>
              <a:t>tutulmuştur</a:t>
            </a:r>
            <a:r>
              <a:rPr kumimoji="0" lang="en-US" altLang="zh-CN" sz="2000" b="0" i="0" u="none" strike="noStrike" kern="0" cap="none" spc="-15" normalizeH="0" baseline="0" noProof="0" dirty="0" smtClean="0">
                <a:ln>
                  <a:noFill/>
                </a:ln>
                <a:solidFill>
                  <a:srgbClr val="043092"/>
                </a:solidFill>
                <a:effectLst/>
                <a:uLnTx/>
                <a:uFillTx/>
                <a:latin typeface="Times New Roman"/>
                <a:ea typeface="Times New Roman"/>
              </a:rPr>
              <a:t>.</a:t>
            </a:r>
          </a:p>
          <a:p>
            <a:pPr marL="0" marR="0" lvl="0" indent="0" algn="just" defTabSz="914400" eaLnBrk="1" fontAlgn="auto" latinLnBrk="0" hangingPunct="1">
              <a:lnSpc>
                <a:spcPts val="889"/>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2232939" algn="just" defTabSz="914400" eaLnBrk="1" fontAlgn="auto" latinLnBrk="0" hangingPunct="1">
              <a:lnSpc>
                <a:spcPct val="100000"/>
              </a:lnSpc>
              <a:spcBef>
                <a:spcPts val="0"/>
              </a:spcBef>
              <a:spcAft>
                <a:spcPts val="0"/>
              </a:spcAft>
              <a:buClrTx/>
              <a:buSzTx/>
              <a:buFontTx/>
              <a:buNone/>
              <a:tabLst/>
              <a:defRPr/>
            </a:pPr>
            <a:r>
              <a:rPr kumimoji="0" lang="tr-TR" altLang="zh-CN" sz="2400" b="1" i="0" u="none" strike="noStrike" kern="0" cap="none" spc="-5" normalizeH="0" baseline="0" noProof="0" dirty="0" smtClean="0">
                <a:ln>
                  <a:noFill/>
                </a:ln>
                <a:solidFill>
                  <a:srgbClr val="043092"/>
                </a:solidFill>
                <a:effectLst/>
                <a:uLnTx/>
                <a:uFillTx/>
                <a:latin typeface="Times New Roman"/>
                <a:ea typeface="Times New Roman"/>
              </a:rPr>
              <a:t>             </a:t>
            </a:r>
            <a:r>
              <a:rPr kumimoji="0" lang="en-US" altLang="zh-CN" sz="2400" b="1" i="0" u="none" strike="noStrike" kern="0" cap="none" spc="-5" normalizeH="0" baseline="0" noProof="0" dirty="0" smtClean="0">
                <a:ln>
                  <a:noFill/>
                </a:ln>
                <a:solidFill>
                  <a:srgbClr val="043092"/>
                </a:solidFill>
                <a:effectLst/>
                <a:uLnTx/>
                <a:uFillTx/>
                <a:latin typeface="Times New Roman"/>
                <a:ea typeface="Times New Roman"/>
              </a:rPr>
              <a:t>PERSONEL</a:t>
            </a:r>
            <a:r>
              <a:rPr kumimoji="0" lang="en-US" altLang="zh-CN" sz="2400" b="1" i="0" u="none" strike="noStrike" kern="0" cap="none" spc="-139"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2400" b="1" i="0" u="none" strike="noStrike" kern="0" cap="none" spc="0" normalizeH="0" baseline="0" noProof="0" dirty="0" smtClean="0">
                <a:ln>
                  <a:noFill/>
                </a:ln>
                <a:solidFill>
                  <a:srgbClr val="043092"/>
                </a:solidFill>
                <a:effectLst/>
                <a:uLnTx/>
                <a:uFillTx/>
                <a:latin typeface="Times New Roman"/>
                <a:ea typeface="Times New Roman"/>
              </a:rPr>
              <a:t>KANUNLARI</a:t>
            </a:r>
          </a:p>
          <a:p>
            <a:pPr marL="0" marR="0" lvl="0" indent="0" algn="just" defTabSz="914400" eaLnBrk="1" fontAlgn="auto" latinLnBrk="0" hangingPunct="1">
              <a:lnSpc>
                <a:spcPts val="709"/>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algn="just" defTabSz="914400" eaLnBrk="1" fontAlgn="auto" latinLnBrk="0" hangingPunct="0">
              <a:lnSpc>
                <a:spcPct val="150000"/>
              </a:lnSpc>
              <a:spcBef>
                <a:spcPts val="0"/>
              </a:spcBef>
              <a:spcAft>
                <a:spcPts val="0"/>
              </a:spcAft>
              <a:buClrTx/>
              <a:buSzTx/>
              <a:buFontTx/>
              <a:buNone/>
              <a:tabLst/>
              <a:defRPr/>
            </a:pPr>
            <a:r>
              <a:rPr kumimoji="0" lang="en-US" altLang="zh-CN" sz="2000" b="0" i="0" u="none" strike="noStrike" kern="0" cap="none" spc="0" normalizeH="0" baseline="0" noProof="0" dirty="0" err="1" smtClean="0">
                <a:ln>
                  <a:noFill/>
                </a:ln>
                <a:solidFill>
                  <a:srgbClr val="043092"/>
                </a:solidFill>
                <a:effectLst/>
                <a:uLnTx/>
                <a:uFillTx/>
                <a:latin typeface="Times New Roman"/>
                <a:ea typeface="Times New Roman"/>
              </a:rPr>
              <a:t>Kamu</a:t>
            </a:r>
            <a:r>
              <a:rPr kumimoji="0" lang="en-US" altLang="zh-CN" sz="2000" b="0" i="0" u="none" strike="noStrike" kern="0" cap="none" spc="8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2000" b="0" i="0" u="none" strike="noStrike" kern="0" cap="none" spc="0" normalizeH="0" baseline="0" noProof="0" dirty="0" err="1" smtClean="0">
                <a:ln>
                  <a:noFill/>
                </a:ln>
                <a:solidFill>
                  <a:srgbClr val="043092"/>
                </a:solidFill>
                <a:effectLst/>
                <a:uLnTx/>
                <a:uFillTx/>
                <a:latin typeface="Times New Roman"/>
                <a:ea typeface="Times New Roman"/>
              </a:rPr>
              <a:t>görevlilerinin</a:t>
            </a:r>
            <a:r>
              <a:rPr kumimoji="0" lang="en-US" altLang="zh-CN" sz="2000" b="0" i="0" u="none" strike="noStrike" kern="0" cap="none" spc="8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2000" b="0" i="0" u="none" strike="noStrike" kern="0" cap="none" spc="0" normalizeH="0" baseline="0" noProof="0" dirty="0" err="1" smtClean="0">
                <a:ln>
                  <a:noFill/>
                </a:ln>
                <a:solidFill>
                  <a:srgbClr val="043092"/>
                </a:solidFill>
                <a:effectLst/>
                <a:uLnTx/>
                <a:uFillTx/>
                <a:latin typeface="Times New Roman"/>
                <a:ea typeface="Times New Roman"/>
              </a:rPr>
              <a:t>görev</a:t>
            </a:r>
            <a:r>
              <a:rPr kumimoji="0" lang="en-US" altLang="zh-CN" sz="2000" b="0" i="0" u="none" strike="noStrike" kern="0" cap="none" spc="0" normalizeH="0" baseline="0" noProof="0" dirty="0" smtClean="0">
                <a:ln>
                  <a:noFill/>
                </a:ln>
                <a:solidFill>
                  <a:srgbClr val="043092"/>
                </a:solidFill>
                <a:effectLst/>
                <a:uLnTx/>
                <a:uFillTx/>
                <a:latin typeface="Times New Roman"/>
                <a:ea typeface="Times New Roman"/>
              </a:rPr>
              <a:t>,</a:t>
            </a:r>
            <a:r>
              <a:rPr kumimoji="0" lang="en-US" altLang="zh-CN" sz="2000" b="0" i="0" u="none" strike="noStrike" kern="0" cap="none" spc="8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2000" b="0" i="0" u="none" strike="noStrike" kern="0" cap="none" spc="0" normalizeH="0" baseline="0" noProof="0" dirty="0" err="1" smtClean="0">
                <a:ln>
                  <a:noFill/>
                </a:ln>
                <a:solidFill>
                  <a:srgbClr val="043092"/>
                </a:solidFill>
                <a:effectLst/>
                <a:uLnTx/>
                <a:uFillTx/>
                <a:latin typeface="Times New Roman"/>
                <a:ea typeface="Times New Roman"/>
              </a:rPr>
              <a:t>yetki</a:t>
            </a:r>
            <a:r>
              <a:rPr kumimoji="0" lang="en-US" altLang="zh-CN" sz="2000" b="0" i="0" u="none" strike="noStrike" kern="0" cap="none" spc="8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2000" b="0" i="0" u="none" strike="noStrike" kern="0" cap="none" spc="0" normalizeH="0" baseline="0" noProof="0" dirty="0" err="1" smtClean="0">
                <a:ln>
                  <a:noFill/>
                </a:ln>
                <a:solidFill>
                  <a:srgbClr val="043092"/>
                </a:solidFill>
                <a:effectLst/>
                <a:uLnTx/>
                <a:uFillTx/>
                <a:latin typeface="Times New Roman"/>
                <a:ea typeface="Times New Roman"/>
              </a:rPr>
              <a:t>ve</a:t>
            </a:r>
            <a:r>
              <a:rPr kumimoji="0" lang="en-US" altLang="zh-CN" sz="2000" b="0" i="0" u="none" strike="noStrike" kern="0" cap="none" spc="8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2000" b="0" i="0" u="none" strike="noStrike" kern="0" cap="none" spc="0" normalizeH="0" baseline="0" noProof="0" dirty="0" err="1" smtClean="0">
                <a:ln>
                  <a:noFill/>
                </a:ln>
                <a:solidFill>
                  <a:srgbClr val="043092"/>
                </a:solidFill>
                <a:effectLst/>
                <a:uLnTx/>
                <a:uFillTx/>
                <a:latin typeface="Times New Roman"/>
                <a:ea typeface="Times New Roman"/>
              </a:rPr>
              <a:t>sorumlulukları</a:t>
            </a:r>
            <a:r>
              <a:rPr kumimoji="0" lang="en-US" altLang="zh-CN" sz="2000" b="0" i="0" u="none" strike="noStrike" kern="0" cap="none" spc="0" normalizeH="0" baseline="0" noProof="0" dirty="0" smtClean="0">
                <a:ln>
                  <a:noFill/>
                </a:ln>
                <a:solidFill>
                  <a:srgbClr val="043092"/>
                </a:solidFill>
                <a:effectLst/>
                <a:uLnTx/>
                <a:uFillTx/>
                <a:latin typeface="Times New Roman"/>
                <a:ea typeface="Times New Roman"/>
              </a:rPr>
              <a:t>,</a:t>
            </a:r>
            <a:r>
              <a:rPr kumimoji="0" lang="en-US" altLang="zh-CN" sz="2000" b="0" i="0" u="none" strike="noStrike" kern="0" cap="none" spc="8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2000" b="0" i="0" u="none" strike="noStrike" kern="0" cap="none" spc="0" normalizeH="0" baseline="0" noProof="0" dirty="0" err="1" smtClean="0">
                <a:ln>
                  <a:noFill/>
                </a:ln>
                <a:solidFill>
                  <a:srgbClr val="043092"/>
                </a:solidFill>
                <a:effectLst/>
                <a:uLnTx/>
                <a:uFillTx/>
                <a:latin typeface="Times New Roman"/>
                <a:ea typeface="Times New Roman"/>
              </a:rPr>
              <a:t>hak</a:t>
            </a:r>
            <a:r>
              <a:rPr kumimoji="0" lang="en-US" altLang="zh-CN" sz="2000" b="0" i="0" u="none" strike="noStrike" kern="0" cap="none" spc="8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2000" b="0" i="0" u="none" strike="noStrike" kern="0" cap="none" spc="0" normalizeH="0" baseline="0" noProof="0" dirty="0" err="1" smtClean="0">
                <a:ln>
                  <a:noFill/>
                </a:ln>
                <a:solidFill>
                  <a:srgbClr val="043092"/>
                </a:solidFill>
                <a:effectLst/>
                <a:uLnTx/>
                <a:uFillTx/>
                <a:latin typeface="Times New Roman"/>
                <a:ea typeface="Times New Roman"/>
              </a:rPr>
              <a:t>ve</a:t>
            </a:r>
            <a:r>
              <a:rPr kumimoji="0" lang="en-US" altLang="zh-CN" sz="2000" b="0" i="0" u="none" strike="noStrike" kern="0" cap="none" spc="8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2000" b="0" i="0" u="none" strike="noStrike" kern="0" cap="none" spc="0" normalizeH="0" baseline="0" noProof="0" dirty="0" err="1" smtClean="0">
                <a:ln>
                  <a:noFill/>
                </a:ln>
                <a:solidFill>
                  <a:srgbClr val="043092"/>
                </a:solidFill>
                <a:effectLst/>
                <a:uLnTx/>
                <a:uFillTx/>
                <a:latin typeface="Times New Roman"/>
                <a:ea typeface="Times New Roman"/>
              </a:rPr>
              <a:t>yükümlülükleri</a:t>
            </a:r>
            <a:r>
              <a:rPr kumimoji="0" lang="en-US" altLang="zh-CN" sz="2000" b="0" i="0" u="none" strike="noStrike" kern="0" cap="none" spc="8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2000" b="0" i="0" u="none" strike="noStrike" kern="0" cap="none" spc="0" normalizeH="0" baseline="0" noProof="0" dirty="0" err="1" smtClean="0">
                <a:ln>
                  <a:noFill/>
                </a:ln>
                <a:solidFill>
                  <a:srgbClr val="043092"/>
                </a:solidFill>
                <a:effectLst/>
                <a:uLnTx/>
                <a:uFillTx/>
                <a:latin typeface="Times New Roman"/>
                <a:ea typeface="Times New Roman"/>
              </a:rPr>
              <a:t>ile</a:t>
            </a:r>
            <a:r>
              <a:rPr kumimoji="0" lang="en-US" altLang="zh-CN" sz="2000" b="0"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2000" b="0" i="0" u="none" strike="noStrike" kern="0" cap="none" spc="0" normalizeH="0" baseline="0" noProof="0" dirty="0" err="1" smtClean="0">
                <a:ln>
                  <a:noFill/>
                </a:ln>
                <a:solidFill>
                  <a:srgbClr val="043092"/>
                </a:solidFill>
                <a:effectLst/>
                <a:uLnTx/>
                <a:uFillTx/>
                <a:latin typeface="Times New Roman"/>
                <a:ea typeface="Times New Roman"/>
              </a:rPr>
              <a:t>mali</a:t>
            </a:r>
            <a:r>
              <a:rPr kumimoji="0" lang="en-US" altLang="zh-CN" sz="2000" b="0"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2000" b="0" i="0" u="none" strike="noStrike" kern="0" cap="none" spc="0" normalizeH="0" baseline="0" noProof="0" dirty="0" err="1" smtClean="0">
                <a:ln>
                  <a:noFill/>
                </a:ln>
                <a:solidFill>
                  <a:srgbClr val="043092"/>
                </a:solidFill>
                <a:effectLst/>
                <a:uLnTx/>
                <a:uFillTx/>
                <a:latin typeface="Times New Roman"/>
                <a:ea typeface="Times New Roman"/>
              </a:rPr>
              <a:t>ve</a:t>
            </a:r>
            <a:r>
              <a:rPr kumimoji="0" lang="en-US" altLang="zh-CN" sz="2000" b="0"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2000" b="0" i="0" u="none" strike="noStrike" kern="0" cap="none" spc="0" normalizeH="0" baseline="0" noProof="0" dirty="0" err="1" smtClean="0">
                <a:ln>
                  <a:noFill/>
                </a:ln>
                <a:solidFill>
                  <a:srgbClr val="043092"/>
                </a:solidFill>
                <a:effectLst/>
                <a:uLnTx/>
                <a:uFillTx/>
                <a:latin typeface="Times New Roman"/>
                <a:ea typeface="Times New Roman"/>
              </a:rPr>
              <a:t>sosyal</a:t>
            </a:r>
            <a:r>
              <a:rPr kumimoji="0" lang="en-US" altLang="zh-CN" sz="2000" b="0"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2000" b="0" i="0" u="none" strike="noStrike" kern="0" cap="none" spc="0" normalizeH="0" baseline="0" noProof="0" dirty="0" err="1" smtClean="0">
                <a:ln>
                  <a:noFill/>
                </a:ln>
                <a:solidFill>
                  <a:srgbClr val="043092"/>
                </a:solidFill>
                <a:effectLst/>
                <a:uLnTx/>
                <a:uFillTx/>
                <a:latin typeface="Times New Roman"/>
                <a:ea typeface="Times New Roman"/>
              </a:rPr>
              <a:t>hakları</a:t>
            </a:r>
            <a:r>
              <a:rPr kumimoji="0" lang="en-US" altLang="zh-CN" sz="2000" b="0"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2000" b="0" i="0" u="none" strike="noStrike" kern="0" cap="none" spc="0" normalizeH="0" baseline="0" noProof="0" dirty="0" err="1" smtClean="0">
                <a:ln>
                  <a:noFill/>
                </a:ln>
                <a:solidFill>
                  <a:srgbClr val="043092"/>
                </a:solidFill>
                <a:effectLst/>
                <a:uLnTx/>
                <a:uFillTx/>
                <a:latin typeface="Times New Roman"/>
                <a:ea typeface="Times New Roman"/>
              </a:rPr>
              <a:t>genel</a:t>
            </a:r>
            <a:r>
              <a:rPr kumimoji="0" lang="en-US" altLang="zh-CN" sz="2000" b="0" i="0" u="none" strike="noStrike" kern="0" cap="none" spc="-4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2000" b="0" i="0" u="none" strike="noStrike" kern="0" cap="none" spc="0" normalizeH="0" baseline="0" noProof="0" dirty="0" err="1" smtClean="0">
                <a:ln>
                  <a:noFill/>
                </a:ln>
                <a:solidFill>
                  <a:srgbClr val="043092"/>
                </a:solidFill>
                <a:effectLst/>
                <a:uLnTx/>
                <a:uFillTx/>
                <a:latin typeface="Times New Roman"/>
                <a:ea typeface="Times New Roman"/>
              </a:rPr>
              <a:t>olarak</a:t>
            </a:r>
            <a:r>
              <a:rPr kumimoji="0" lang="en-US" altLang="zh-CN" sz="2000" b="0" i="0" u="none" strike="noStrike" kern="0" cap="none" spc="0" normalizeH="0" baseline="0" noProof="0" dirty="0" smtClean="0">
                <a:ln>
                  <a:noFill/>
                </a:ln>
                <a:solidFill>
                  <a:srgbClr val="043092"/>
                </a:solidFill>
                <a:effectLst/>
                <a:uLnTx/>
                <a:uFillTx/>
                <a:latin typeface="Times New Roman"/>
                <a:ea typeface="Times New Roman"/>
              </a:rPr>
              <a:t>;</a:t>
            </a:r>
          </a:p>
          <a:p>
            <a:pPr marL="0" marR="0" lvl="0" indent="0" algn="just" defTabSz="914400" eaLnBrk="1" fontAlgn="auto" latinLnBrk="0" hangingPunct="1">
              <a:lnSpc>
                <a:spcPts val="1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algn="just" defTabSz="914400" eaLnBrk="1" fontAlgn="auto" latinLnBrk="0" hangingPunct="1">
              <a:lnSpc>
                <a:spcPts val="1235"/>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914679" algn="just"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smtClean="0">
                <a:ln>
                  <a:noFill/>
                </a:ln>
                <a:solidFill>
                  <a:srgbClr val="043092"/>
                </a:solidFill>
                <a:effectLst/>
                <a:uLnTx/>
                <a:uFillTx/>
                <a:latin typeface="Times New Roman"/>
                <a:ea typeface="Times New Roman"/>
              </a:rPr>
              <a:t>*</a:t>
            </a:r>
            <a:r>
              <a:rPr kumimoji="0" lang="en-US" altLang="zh-CN" sz="2000" b="0"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2000" b="0" i="0" u="none" strike="noStrike" kern="0" cap="none" spc="0" normalizeH="0" baseline="0" noProof="0" dirty="0" smtClean="0">
                <a:ln>
                  <a:noFill/>
                </a:ln>
                <a:solidFill>
                  <a:srgbClr val="043092"/>
                </a:solidFill>
                <a:effectLst/>
                <a:uLnTx/>
                <a:uFillTx/>
                <a:latin typeface="Times New Roman"/>
                <a:ea typeface="Times New Roman"/>
              </a:rPr>
              <a:t>657</a:t>
            </a:r>
            <a:r>
              <a:rPr kumimoji="0" lang="en-US" altLang="zh-CN" sz="2000" b="0"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2000" b="0" i="0" u="none" strike="noStrike" kern="0" cap="none" spc="0" normalizeH="0" baseline="0" noProof="0" dirty="0" err="1" smtClean="0">
                <a:ln>
                  <a:noFill/>
                </a:ln>
                <a:solidFill>
                  <a:srgbClr val="043092"/>
                </a:solidFill>
                <a:effectLst/>
                <a:uLnTx/>
                <a:uFillTx/>
                <a:latin typeface="Times New Roman"/>
                <a:ea typeface="Times New Roman"/>
              </a:rPr>
              <a:t>Sayılı</a:t>
            </a:r>
            <a:r>
              <a:rPr kumimoji="0" lang="en-US" altLang="zh-CN" sz="2000" b="0"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2000" b="0" i="0" u="none" strike="noStrike" kern="0" cap="none" spc="0" normalizeH="0" baseline="0" noProof="0" dirty="0" err="1" smtClean="0">
                <a:ln>
                  <a:noFill/>
                </a:ln>
                <a:solidFill>
                  <a:srgbClr val="043092"/>
                </a:solidFill>
                <a:effectLst/>
                <a:uLnTx/>
                <a:uFillTx/>
                <a:latin typeface="Times New Roman"/>
                <a:ea typeface="Times New Roman"/>
              </a:rPr>
              <a:t>Devlet</a:t>
            </a:r>
            <a:r>
              <a:rPr kumimoji="0" lang="en-US" altLang="zh-CN" sz="2000" b="0"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2000" b="0" i="0" u="none" strike="noStrike" kern="0" cap="none" spc="0" normalizeH="0" baseline="0" noProof="0" dirty="0" err="1" smtClean="0">
                <a:ln>
                  <a:noFill/>
                </a:ln>
                <a:solidFill>
                  <a:srgbClr val="043092"/>
                </a:solidFill>
                <a:effectLst/>
                <a:uLnTx/>
                <a:uFillTx/>
                <a:latin typeface="Times New Roman"/>
                <a:ea typeface="Times New Roman"/>
              </a:rPr>
              <a:t>Memurları</a:t>
            </a:r>
            <a:r>
              <a:rPr kumimoji="0" lang="en-US" altLang="zh-CN" sz="2000" b="0"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2000" b="0" i="0" u="none" strike="noStrike" kern="0" cap="none" spc="0" normalizeH="0" baseline="0" noProof="0" dirty="0" err="1" smtClean="0">
                <a:ln>
                  <a:noFill/>
                </a:ln>
                <a:solidFill>
                  <a:srgbClr val="043092"/>
                </a:solidFill>
                <a:effectLst/>
                <a:uLnTx/>
                <a:uFillTx/>
                <a:latin typeface="Times New Roman"/>
                <a:ea typeface="Times New Roman"/>
              </a:rPr>
              <a:t>Kanunu</a:t>
            </a:r>
            <a:r>
              <a:rPr kumimoji="0" lang="en-US" altLang="zh-CN" sz="2000" b="0"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2000" b="0" i="0" u="none" strike="noStrike" kern="0" cap="none" spc="0" normalizeH="0" baseline="0" noProof="0" dirty="0" smtClean="0">
                <a:ln>
                  <a:noFill/>
                </a:ln>
                <a:solidFill>
                  <a:srgbClr val="043092"/>
                </a:solidFill>
                <a:effectLst/>
                <a:uLnTx/>
                <a:uFillTx/>
                <a:latin typeface="Times New Roman"/>
                <a:ea typeface="Times New Roman"/>
              </a:rPr>
              <a:t>/</a:t>
            </a:r>
            <a:r>
              <a:rPr kumimoji="0" lang="en-US" altLang="zh-CN" sz="2000" b="0" i="0" u="none" strike="noStrike" kern="0" cap="none" spc="-7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2000" b="0" i="0" u="none" strike="noStrike" kern="0" cap="none" spc="0" normalizeH="0" baseline="0" noProof="0" dirty="0" err="1" smtClean="0">
                <a:ln>
                  <a:noFill/>
                </a:ln>
                <a:solidFill>
                  <a:srgbClr val="043092"/>
                </a:solidFill>
                <a:effectLst/>
                <a:uLnTx/>
                <a:uFillTx/>
                <a:latin typeface="Times New Roman"/>
                <a:ea typeface="Times New Roman"/>
              </a:rPr>
              <a:t>Memur</a:t>
            </a:r>
            <a:endParaRPr kumimoji="0" lang="en-US" altLang="zh-CN" sz="2000" b="0" i="0" u="none" strike="noStrike" kern="0" cap="none" spc="0" normalizeH="0" baseline="0" noProof="0" dirty="0" smtClean="0">
              <a:ln>
                <a:noFill/>
              </a:ln>
              <a:solidFill>
                <a:srgbClr val="043092"/>
              </a:solidFill>
              <a:effectLst/>
              <a:uLnTx/>
              <a:uFillTx/>
              <a:latin typeface="Times New Roman"/>
              <a:ea typeface="Times New Roman"/>
            </a:endParaRPr>
          </a:p>
          <a:p>
            <a:pPr marL="0" marR="0" lvl="0" indent="0" algn="just" defTabSz="914400" eaLnBrk="1" fontAlgn="auto" latinLnBrk="0" hangingPunct="1">
              <a:lnSpc>
                <a:spcPts val="1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algn="just" defTabSz="914400" eaLnBrk="1" fontAlgn="auto" latinLnBrk="0" hangingPunct="1">
              <a:lnSpc>
                <a:spcPts val="14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914679" algn="just"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smtClean="0">
                <a:ln>
                  <a:noFill/>
                </a:ln>
                <a:solidFill>
                  <a:srgbClr val="043092"/>
                </a:solidFill>
                <a:effectLst/>
                <a:uLnTx/>
                <a:uFillTx/>
                <a:latin typeface="Times New Roman"/>
                <a:ea typeface="Times New Roman"/>
              </a:rPr>
              <a:t>*</a:t>
            </a:r>
            <a:r>
              <a:rPr kumimoji="0" lang="en-US" altLang="zh-CN" sz="2000" b="0" i="0" u="none" strike="noStrike" kern="0" cap="none" spc="-2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2000" b="0" i="0" u="none" strike="noStrike" kern="0" cap="none" spc="0" normalizeH="0" baseline="0" noProof="0" dirty="0" smtClean="0">
                <a:ln>
                  <a:noFill/>
                </a:ln>
                <a:solidFill>
                  <a:srgbClr val="043092"/>
                </a:solidFill>
                <a:effectLst/>
                <a:uLnTx/>
                <a:uFillTx/>
                <a:latin typeface="Times New Roman"/>
                <a:ea typeface="Times New Roman"/>
              </a:rPr>
              <a:t>2914</a:t>
            </a:r>
            <a:r>
              <a:rPr kumimoji="0" lang="en-US" altLang="zh-CN" sz="2000" b="0" i="0" u="none" strike="noStrike" kern="0" cap="none" spc="-2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2000" b="0" i="0" u="none" strike="noStrike" kern="0" cap="none" spc="0" normalizeH="0" baseline="0" noProof="0" dirty="0" err="1" smtClean="0">
                <a:ln>
                  <a:noFill/>
                </a:ln>
                <a:solidFill>
                  <a:srgbClr val="043092"/>
                </a:solidFill>
                <a:effectLst/>
                <a:uLnTx/>
                <a:uFillTx/>
                <a:latin typeface="Times New Roman"/>
                <a:ea typeface="Times New Roman"/>
              </a:rPr>
              <a:t>Sayılı</a:t>
            </a:r>
            <a:r>
              <a:rPr kumimoji="0" lang="en-US" altLang="zh-CN" sz="2000" b="0" i="0" u="none" strike="noStrike" kern="0" cap="none" spc="-3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2000" b="0" i="0" u="none" strike="noStrike" kern="0" cap="none" spc="0" normalizeH="0" baseline="0" noProof="0" dirty="0" err="1" smtClean="0">
                <a:ln>
                  <a:noFill/>
                </a:ln>
                <a:solidFill>
                  <a:srgbClr val="043092"/>
                </a:solidFill>
                <a:effectLst/>
                <a:uLnTx/>
                <a:uFillTx/>
                <a:latin typeface="Times New Roman"/>
                <a:ea typeface="Times New Roman"/>
              </a:rPr>
              <a:t>Yükseköğretim</a:t>
            </a:r>
            <a:r>
              <a:rPr kumimoji="0" lang="en-US" altLang="zh-CN" sz="2000" b="0" i="0" u="none" strike="noStrike" kern="0" cap="none" spc="-2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2000" b="0" i="0" u="none" strike="noStrike" kern="0" cap="none" spc="0" normalizeH="0" baseline="0" noProof="0" dirty="0" err="1" smtClean="0">
                <a:ln>
                  <a:noFill/>
                </a:ln>
                <a:solidFill>
                  <a:srgbClr val="043092"/>
                </a:solidFill>
                <a:effectLst/>
                <a:uLnTx/>
                <a:uFillTx/>
                <a:latin typeface="Times New Roman"/>
                <a:ea typeface="Times New Roman"/>
              </a:rPr>
              <a:t>Personel</a:t>
            </a:r>
            <a:r>
              <a:rPr kumimoji="0" lang="en-US" altLang="zh-CN" sz="2000" b="0" i="0" u="none" strike="noStrike" kern="0" cap="none" spc="-2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2000" b="0" i="0" u="none" strike="noStrike" kern="0" cap="none" spc="0" normalizeH="0" baseline="0" noProof="0" dirty="0" err="1" smtClean="0">
                <a:ln>
                  <a:noFill/>
                </a:ln>
                <a:solidFill>
                  <a:srgbClr val="043092"/>
                </a:solidFill>
                <a:effectLst/>
                <a:uLnTx/>
                <a:uFillTx/>
                <a:latin typeface="Times New Roman"/>
                <a:ea typeface="Times New Roman"/>
              </a:rPr>
              <a:t>Kanunu</a:t>
            </a:r>
            <a:r>
              <a:rPr kumimoji="0" lang="en-US" altLang="zh-CN" sz="2000" b="0" i="0" u="none" strike="noStrike" kern="0" cap="none" spc="-3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2000" b="0" i="0" u="none" strike="noStrike" kern="0" cap="none" spc="0" normalizeH="0" baseline="0" noProof="0" dirty="0" smtClean="0">
                <a:ln>
                  <a:noFill/>
                </a:ln>
                <a:solidFill>
                  <a:srgbClr val="043092"/>
                </a:solidFill>
                <a:effectLst/>
                <a:uLnTx/>
                <a:uFillTx/>
                <a:latin typeface="Times New Roman"/>
                <a:ea typeface="Times New Roman"/>
              </a:rPr>
              <a:t>/</a:t>
            </a:r>
            <a:r>
              <a:rPr kumimoji="0" lang="en-US" altLang="zh-CN" sz="2000" b="0" i="0" u="none" strike="noStrike" kern="0" cap="none" spc="-2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2000" b="0" i="0" u="none" strike="noStrike" kern="0" cap="none" spc="0" normalizeH="0" baseline="0" noProof="0" dirty="0" err="1" smtClean="0">
                <a:ln>
                  <a:noFill/>
                </a:ln>
                <a:solidFill>
                  <a:srgbClr val="043092"/>
                </a:solidFill>
                <a:effectLst/>
                <a:uLnTx/>
                <a:uFillTx/>
                <a:latin typeface="Times New Roman"/>
                <a:ea typeface="Times New Roman"/>
              </a:rPr>
              <a:t>Akademik</a:t>
            </a:r>
            <a:r>
              <a:rPr kumimoji="0" lang="en-US" altLang="zh-CN" sz="2000" b="0" i="0" u="none" strike="noStrike" kern="0" cap="none" spc="-3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2000" b="0" i="0" u="none" strike="noStrike" kern="0" cap="none" spc="0" normalizeH="0" baseline="0" noProof="0" dirty="0" err="1" smtClean="0">
                <a:ln>
                  <a:noFill/>
                </a:ln>
                <a:solidFill>
                  <a:srgbClr val="043092"/>
                </a:solidFill>
                <a:effectLst/>
                <a:uLnTx/>
                <a:uFillTx/>
                <a:latin typeface="Times New Roman"/>
                <a:ea typeface="Times New Roman"/>
              </a:rPr>
              <a:t>Personel</a:t>
            </a:r>
            <a:endParaRPr kumimoji="0" lang="en-US" altLang="zh-CN" sz="2000" b="0" i="0" u="none" strike="noStrike" kern="0" cap="none" spc="0" normalizeH="0" baseline="0" noProof="0" dirty="0">
              <a:ln>
                <a:noFill/>
              </a:ln>
              <a:solidFill>
                <a:srgbClr val="043092"/>
              </a:solidFill>
              <a:effectLst/>
              <a:uLnTx/>
              <a:uFillTx/>
              <a:latin typeface="Times New Roman"/>
              <a:ea typeface="Times New Roman"/>
            </a:endParaRPr>
          </a:p>
        </p:txBody>
      </p:sp>
    </p:spTree>
    <p:extLst>
      <p:ext uri="{BB962C8B-B14F-4D97-AF65-F5344CB8AC3E}">
        <p14:creationId xmlns:p14="http://schemas.microsoft.com/office/powerpoint/2010/main" val="21722631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140826" y="270933"/>
            <a:ext cx="10515600" cy="920991"/>
          </a:xfrm>
        </p:spPr>
        <p:txBody>
          <a:bodyPr>
            <a:normAutofit fontScale="90000"/>
          </a:bodyPr>
          <a:lstStyle/>
          <a:p>
            <a:r>
              <a:rPr lang="tr-TR" altLang="zh-CN" b="1" spc="-5" dirty="0" smtClean="0">
                <a:solidFill>
                  <a:schemeClr val="accent2"/>
                </a:solidFill>
                <a:latin typeface="Times New Roman"/>
                <a:ea typeface="Times New Roman"/>
              </a:rPr>
              <a:t>               </a:t>
            </a:r>
            <a:r>
              <a:rPr lang="en-US" altLang="zh-CN" b="1" spc="-5" dirty="0" smtClean="0">
                <a:solidFill>
                  <a:schemeClr val="accent2"/>
                </a:solidFill>
                <a:latin typeface="Times New Roman"/>
                <a:ea typeface="Times New Roman"/>
              </a:rPr>
              <a:t>KE</a:t>
            </a:r>
            <a:r>
              <a:rPr lang="en-US" altLang="zh-CN" b="1" dirty="0" smtClean="0">
                <a:solidFill>
                  <a:schemeClr val="accent2"/>
                </a:solidFill>
                <a:latin typeface="Times New Roman"/>
                <a:ea typeface="Times New Roman"/>
              </a:rPr>
              <a:t>SİNTİLER</a:t>
            </a:r>
            <a:r>
              <a:rPr lang="en-US" altLang="zh-CN" b="1" dirty="0">
                <a:solidFill>
                  <a:schemeClr val="accent2"/>
                </a:solidFill>
                <a:latin typeface="Times New Roman"/>
                <a:ea typeface="Times New Roman"/>
              </a:rPr>
              <a:t/>
            </a:r>
            <a:br>
              <a:rPr lang="en-US" altLang="zh-CN" b="1" dirty="0">
                <a:solidFill>
                  <a:schemeClr val="accent2"/>
                </a:solidFill>
                <a:latin typeface="Times New Roman"/>
                <a:ea typeface="Times New Roman"/>
              </a:rPr>
            </a:br>
            <a:endParaRPr lang="tr-TR" dirty="0">
              <a:solidFill>
                <a:schemeClr val="accent2"/>
              </a:solidFill>
            </a:endParaRPr>
          </a:p>
        </p:txBody>
      </p:sp>
      <p:sp>
        <p:nvSpPr>
          <p:cNvPr id="3" name="İçerik Yer Tutucusu 2"/>
          <p:cNvSpPr>
            <a:spLocks noGrp="1"/>
          </p:cNvSpPr>
          <p:nvPr>
            <p:ph idx="1"/>
          </p:nvPr>
        </p:nvSpPr>
        <p:spPr>
          <a:xfrm>
            <a:off x="1862667" y="1191923"/>
            <a:ext cx="10024533" cy="5048009"/>
          </a:xfrm>
        </p:spPr>
        <p:txBody>
          <a:bodyPr>
            <a:normAutofit/>
          </a:bodyPr>
          <a:lstStyle/>
          <a:p>
            <a:pPr marL="0" lvl="0" indent="0" algn="just" hangingPunct="0">
              <a:lnSpc>
                <a:spcPct val="100416"/>
              </a:lnSpc>
              <a:spcBef>
                <a:spcPts val="0"/>
              </a:spcBef>
              <a:buNone/>
            </a:pPr>
            <a:r>
              <a:rPr lang="en-US" altLang="zh-CN" sz="2000" b="1" dirty="0">
                <a:solidFill>
                  <a:srgbClr val="FE3200"/>
                </a:solidFill>
                <a:latin typeface="Times New Roman"/>
                <a:ea typeface="Times New Roman"/>
              </a:rPr>
              <a:t>2-</a:t>
            </a:r>
            <a:r>
              <a:rPr lang="en-US" altLang="zh-CN" sz="2000" b="1" spc="85" dirty="0">
                <a:solidFill>
                  <a:srgbClr val="FE3200"/>
                </a:solidFill>
                <a:latin typeface="Times New Roman"/>
                <a:ea typeface="宋体" panose="02010600030101010101" pitchFamily="2" charset="-122"/>
                <a:cs typeface="Times New Roman"/>
              </a:rPr>
              <a:t>  </a:t>
            </a:r>
            <a:r>
              <a:rPr lang="en-US" altLang="zh-CN" sz="2000" b="1" dirty="0">
                <a:solidFill>
                  <a:srgbClr val="FE3200"/>
                </a:solidFill>
                <a:latin typeface="Times New Roman"/>
                <a:ea typeface="Times New Roman"/>
              </a:rPr>
              <a:t>GELİR</a:t>
            </a:r>
            <a:r>
              <a:rPr lang="en-US" altLang="zh-CN" sz="2000" b="1" spc="85" dirty="0">
                <a:solidFill>
                  <a:srgbClr val="FE3200"/>
                </a:solidFill>
                <a:latin typeface="Times New Roman"/>
                <a:ea typeface="宋体" panose="02010600030101010101" pitchFamily="2" charset="-122"/>
                <a:cs typeface="Times New Roman"/>
              </a:rPr>
              <a:t>  </a:t>
            </a:r>
            <a:r>
              <a:rPr lang="en-US" altLang="zh-CN" sz="2000" b="1" dirty="0">
                <a:solidFill>
                  <a:srgbClr val="FE3200"/>
                </a:solidFill>
                <a:latin typeface="Times New Roman"/>
                <a:ea typeface="Times New Roman"/>
              </a:rPr>
              <a:t>VERGİSİ:</a:t>
            </a:r>
            <a:r>
              <a:rPr lang="en-US" altLang="zh-CN" sz="2000" b="1" spc="89" dirty="0">
                <a:solidFill>
                  <a:srgbClr val="FE3200"/>
                </a:solidFill>
                <a:latin typeface="Times New Roman"/>
                <a:ea typeface="宋体" panose="02010600030101010101" pitchFamily="2" charset="-122"/>
                <a:cs typeface="Times New Roman"/>
              </a:rPr>
              <a:t>  </a:t>
            </a:r>
            <a:r>
              <a:rPr lang="en-US" altLang="zh-CN" sz="2000" dirty="0">
                <a:solidFill>
                  <a:srgbClr val="043092"/>
                </a:solidFill>
                <a:latin typeface="Times New Roman"/>
                <a:ea typeface="Times New Roman"/>
              </a:rPr>
              <a:t>193</a:t>
            </a:r>
            <a:r>
              <a:rPr lang="en-US" altLang="zh-CN" sz="2000" spc="8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sayılı</a:t>
            </a:r>
            <a:r>
              <a:rPr lang="en-US" altLang="zh-CN" sz="2000" spc="8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GVK’na</a:t>
            </a:r>
            <a:r>
              <a:rPr lang="en-US" altLang="zh-CN" sz="2000" spc="8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göre</a:t>
            </a:r>
            <a:r>
              <a:rPr lang="en-US" altLang="zh-CN" sz="2000" spc="8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Devlet</a:t>
            </a:r>
            <a:r>
              <a:rPr lang="en-US" altLang="zh-CN" sz="2000" spc="8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memurlarının</a:t>
            </a:r>
            <a:r>
              <a:rPr lang="en-US" altLang="zh-CN" sz="2000" dirty="0">
                <a:solidFill>
                  <a:srgbClr val="043092"/>
                </a:solidFill>
                <a:latin typeface="Times New Roman"/>
                <a:ea typeface="宋体" panose="02010600030101010101" pitchFamily="2" charset="-122"/>
                <a:cs typeface="Times New Roman"/>
              </a:rPr>
              <a:t> </a:t>
            </a:r>
            <a:r>
              <a:rPr lang="en-US" altLang="zh-CN" sz="2000" spc="30" dirty="0" err="1">
                <a:solidFill>
                  <a:srgbClr val="043092"/>
                </a:solidFill>
                <a:latin typeface="Times New Roman"/>
                <a:ea typeface="Times New Roman"/>
              </a:rPr>
              <a:t>gelirleri</a:t>
            </a:r>
            <a:r>
              <a:rPr lang="en-US" altLang="zh-CN" sz="2000" spc="20" dirty="0">
                <a:solidFill>
                  <a:srgbClr val="043092"/>
                </a:solidFill>
                <a:latin typeface="Times New Roman"/>
                <a:ea typeface="宋体" panose="02010600030101010101" pitchFamily="2" charset="-122"/>
                <a:cs typeface="Times New Roman"/>
              </a:rPr>
              <a:t> </a:t>
            </a:r>
            <a:r>
              <a:rPr lang="en-US" altLang="zh-CN" sz="2000" spc="50" dirty="0">
                <a:solidFill>
                  <a:srgbClr val="043092"/>
                </a:solidFill>
                <a:latin typeface="Times New Roman"/>
                <a:ea typeface="Times New Roman"/>
              </a:rPr>
              <a:t>de</a:t>
            </a:r>
            <a:r>
              <a:rPr lang="en-US" altLang="zh-CN" sz="2000" spc="25" dirty="0">
                <a:solidFill>
                  <a:srgbClr val="043092"/>
                </a:solidFill>
                <a:latin typeface="Times New Roman"/>
                <a:ea typeface="宋体" panose="02010600030101010101" pitchFamily="2" charset="-122"/>
                <a:cs typeface="Times New Roman"/>
              </a:rPr>
              <a:t> </a:t>
            </a:r>
            <a:r>
              <a:rPr lang="en-US" altLang="zh-CN" sz="2000" spc="30" dirty="0" err="1">
                <a:solidFill>
                  <a:srgbClr val="043092"/>
                </a:solidFill>
                <a:latin typeface="Times New Roman"/>
                <a:ea typeface="Times New Roman"/>
              </a:rPr>
              <a:t>gelir</a:t>
            </a:r>
            <a:r>
              <a:rPr lang="en-US" altLang="zh-CN" sz="2000" spc="20" dirty="0">
                <a:solidFill>
                  <a:srgbClr val="043092"/>
                </a:solidFill>
                <a:latin typeface="Times New Roman"/>
                <a:ea typeface="宋体" panose="02010600030101010101" pitchFamily="2" charset="-122"/>
                <a:cs typeface="Times New Roman"/>
              </a:rPr>
              <a:t> </a:t>
            </a:r>
            <a:r>
              <a:rPr lang="en-US" altLang="zh-CN" sz="2000" spc="34" dirty="0" err="1">
                <a:solidFill>
                  <a:srgbClr val="043092"/>
                </a:solidFill>
                <a:latin typeface="Times New Roman"/>
                <a:ea typeface="Times New Roman"/>
              </a:rPr>
              <a:t>vergisine</a:t>
            </a:r>
            <a:r>
              <a:rPr lang="en-US" altLang="zh-CN" sz="2000" spc="25" dirty="0">
                <a:solidFill>
                  <a:srgbClr val="043092"/>
                </a:solidFill>
                <a:latin typeface="Times New Roman"/>
                <a:ea typeface="宋体" panose="02010600030101010101" pitchFamily="2" charset="-122"/>
                <a:cs typeface="Times New Roman"/>
              </a:rPr>
              <a:t> </a:t>
            </a:r>
            <a:r>
              <a:rPr lang="en-US" altLang="zh-CN" sz="2000" spc="34" dirty="0" err="1">
                <a:solidFill>
                  <a:srgbClr val="043092"/>
                </a:solidFill>
                <a:latin typeface="Times New Roman"/>
                <a:ea typeface="Times New Roman"/>
              </a:rPr>
              <a:t>tabidir</a:t>
            </a:r>
            <a:r>
              <a:rPr lang="en-US" altLang="zh-CN" sz="2000" spc="55" dirty="0">
                <a:solidFill>
                  <a:srgbClr val="043092"/>
                </a:solidFill>
                <a:latin typeface="Times New Roman"/>
                <a:ea typeface="Times New Roman"/>
              </a:rPr>
              <a:t>.</a:t>
            </a:r>
            <a:r>
              <a:rPr lang="en-US" altLang="zh-CN" sz="2000" spc="25" dirty="0">
                <a:solidFill>
                  <a:srgbClr val="043092"/>
                </a:solidFill>
                <a:latin typeface="Times New Roman"/>
                <a:ea typeface="宋体" panose="02010600030101010101" pitchFamily="2" charset="-122"/>
                <a:cs typeface="Times New Roman"/>
              </a:rPr>
              <a:t> </a:t>
            </a:r>
            <a:r>
              <a:rPr lang="en-US" altLang="zh-CN" sz="2000" spc="34" dirty="0" err="1">
                <a:solidFill>
                  <a:srgbClr val="043092"/>
                </a:solidFill>
                <a:latin typeface="Times New Roman"/>
                <a:ea typeface="Times New Roman"/>
              </a:rPr>
              <a:t>Gelir</a:t>
            </a:r>
            <a:r>
              <a:rPr lang="en-US" altLang="zh-CN" sz="2000" spc="20" dirty="0">
                <a:solidFill>
                  <a:srgbClr val="043092"/>
                </a:solidFill>
                <a:latin typeface="Times New Roman"/>
                <a:ea typeface="宋体" panose="02010600030101010101" pitchFamily="2" charset="-122"/>
                <a:cs typeface="Times New Roman"/>
              </a:rPr>
              <a:t> </a:t>
            </a:r>
            <a:r>
              <a:rPr lang="en-US" altLang="zh-CN" sz="2000" spc="34" dirty="0" err="1">
                <a:solidFill>
                  <a:srgbClr val="043092"/>
                </a:solidFill>
                <a:latin typeface="Times New Roman"/>
                <a:ea typeface="Times New Roman"/>
              </a:rPr>
              <a:t>bir</a:t>
            </a:r>
            <a:r>
              <a:rPr lang="en-US" altLang="zh-CN" sz="2000" spc="25" dirty="0">
                <a:solidFill>
                  <a:srgbClr val="043092"/>
                </a:solidFill>
                <a:latin typeface="Times New Roman"/>
                <a:ea typeface="宋体" panose="02010600030101010101" pitchFamily="2" charset="-122"/>
                <a:cs typeface="Times New Roman"/>
              </a:rPr>
              <a:t> </a:t>
            </a:r>
            <a:r>
              <a:rPr lang="en-US" altLang="zh-CN" sz="2000" spc="40" dirty="0" err="1">
                <a:solidFill>
                  <a:srgbClr val="043092"/>
                </a:solidFill>
                <a:latin typeface="Times New Roman"/>
                <a:ea typeface="Times New Roman"/>
              </a:rPr>
              <a:t>gerçek</a:t>
            </a:r>
            <a:r>
              <a:rPr lang="en-US" altLang="zh-CN" sz="2000" spc="25" dirty="0">
                <a:solidFill>
                  <a:srgbClr val="043092"/>
                </a:solidFill>
                <a:latin typeface="Times New Roman"/>
                <a:ea typeface="宋体" panose="02010600030101010101" pitchFamily="2" charset="-122"/>
                <a:cs typeface="Times New Roman"/>
              </a:rPr>
              <a:t> </a:t>
            </a:r>
            <a:r>
              <a:rPr lang="en-US" altLang="zh-CN" sz="2000" spc="34" dirty="0" err="1">
                <a:solidFill>
                  <a:srgbClr val="043092"/>
                </a:solidFill>
                <a:latin typeface="Times New Roman"/>
                <a:ea typeface="Times New Roman"/>
              </a:rPr>
              <a:t>kişinin</a:t>
            </a:r>
            <a:r>
              <a:rPr lang="en-US" altLang="zh-CN" sz="2000" spc="20" dirty="0">
                <a:solidFill>
                  <a:srgbClr val="043092"/>
                </a:solidFill>
                <a:latin typeface="Times New Roman"/>
                <a:ea typeface="宋体" panose="02010600030101010101" pitchFamily="2" charset="-122"/>
                <a:cs typeface="Times New Roman"/>
              </a:rPr>
              <a:t> </a:t>
            </a:r>
            <a:r>
              <a:rPr lang="en-US" altLang="zh-CN" sz="2000" spc="34" dirty="0" err="1">
                <a:solidFill>
                  <a:srgbClr val="043092"/>
                </a:solidFill>
                <a:latin typeface="Times New Roman"/>
                <a:ea typeface="Times New Roman"/>
              </a:rPr>
              <a:t>bir</a:t>
            </a:r>
            <a:r>
              <a:rPr lang="en-US" altLang="zh-CN" sz="2000" spc="25" dirty="0">
                <a:solidFill>
                  <a:srgbClr val="043092"/>
                </a:solidFill>
                <a:latin typeface="Times New Roman"/>
                <a:ea typeface="宋体" panose="02010600030101010101" pitchFamily="2" charset="-122"/>
                <a:cs typeface="Times New Roman"/>
              </a:rPr>
              <a:t> </a:t>
            </a:r>
            <a:r>
              <a:rPr lang="en-US" altLang="zh-CN" sz="2000" spc="40" dirty="0" err="1">
                <a:solidFill>
                  <a:srgbClr val="043092"/>
                </a:solidFill>
                <a:latin typeface="Times New Roman"/>
                <a:ea typeface="Times New Roman"/>
              </a:rPr>
              <a:t>takvim</a:t>
            </a:r>
            <a:r>
              <a:rPr lang="en-US" altLang="zh-CN" sz="2000" spc="20" dirty="0">
                <a:solidFill>
                  <a:srgbClr val="043092"/>
                </a:solidFill>
                <a:latin typeface="Times New Roman"/>
                <a:ea typeface="宋体" panose="02010600030101010101" pitchFamily="2" charset="-122"/>
                <a:cs typeface="Times New Roman"/>
              </a:rPr>
              <a:t> </a:t>
            </a:r>
            <a:r>
              <a:rPr lang="en-US" altLang="zh-CN" sz="2000" spc="34" dirty="0" err="1">
                <a:solidFill>
                  <a:srgbClr val="043092"/>
                </a:solidFill>
                <a:latin typeface="Times New Roman"/>
                <a:ea typeface="Times New Roman"/>
              </a:rPr>
              <a:t>yılı</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içinde</a:t>
            </a:r>
            <a:r>
              <a:rPr lang="en-US" altLang="zh-CN" sz="2000" spc="8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elde</a:t>
            </a:r>
            <a:r>
              <a:rPr lang="en-US" altLang="zh-CN" sz="2000" spc="8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ettiği</a:t>
            </a:r>
            <a:r>
              <a:rPr lang="en-US" altLang="zh-CN" sz="2000" spc="8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kazanç</a:t>
            </a:r>
            <a:r>
              <a:rPr lang="en-US" altLang="zh-CN" sz="2000" spc="8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ve</a:t>
            </a:r>
            <a:r>
              <a:rPr lang="en-US" altLang="zh-CN" sz="2000" spc="8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iratların</a:t>
            </a:r>
            <a:r>
              <a:rPr lang="en-US" altLang="zh-CN" sz="2000" spc="8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safi</a:t>
            </a:r>
            <a:r>
              <a:rPr lang="en-US" altLang="zh-CN" sz="2000" spc="8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tutarıdır</a:t>
            </a:r>
            <a:r>
              <a:rPr lang="en-US" altLang="zh-CN" sz="2000" dirty="0">
                <a:solidFill>
                  <a:srgbClr val="043092"/>
                </a:solidFill>
                <a:latin typeface="Times New Roman"/>
                <a:ea typeface="Times New Roman"/>
              </a:rPr>
              <a:t>.</a:t>
            </a:r>
            <a:r>
              <a:rPr lang="en-US" altLang="zh-CN" sz="2000" spc="8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Kamu</a:t>
            </a:r>
            <a:r>
              <a:rPr lang="en-US" altLang="zh-CN" sz="2000" spc="8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personelinin</a:t>
            </a:r>
            <a:r>
              <a:rPr lang="en-US" altLang="zh-CN" sz="2000" spc="8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maaş</a:t>
            </a:r>
            <a:r>
              <a:rPr lang="en-US" altLang="zh-CN" sz="2000" dirty="0">
                <a:solidFill>
                  <a:srgbClr val="043092"/>
                </a:solidFill>
                <a:latin typeface="Times New Roman"/>
                <a:ea typeface="宋体" panose="02010600030101010101" pitchFamily="2" charset="-122"/>
                <a:cs typeface="Times New Roman"/>
              </a:rPr>
              <a:t> </a:t>
            </a:r>
            <a:r>
              <a:rPr lang="en-US" altLang="zh-CN" sz="2000" spc="40" dirty="0" err="1">
                <a:solidFill>
                  <a:srgbClr val="043092"/>
                </a:solidFill>
                <a:latin typeface="Times New Roman"/>
                <a:ea typeface="Times New Roman"/>
              </a:rPr>
              <a:t>unsurlarından</a:t>
            </a:r>
            <a:r>
              <a:rPr lang="en-US" altLang="zh-CN" sz="2000" spc="20" dirty="0">
                <a:solidFill>
                  <a:srgbClr val="043092"/>
                </a:solidFill>
                <a:latin typeface="Times New Roman"/>
                <a:ea typeface="宋体" panose="02010600030101010101" pitchFamily="2" charset="-122"/>
                <a:cs typeface="Times New Roman"/>
              </a:rPr>
              <a:t> </a:t>
            </a:r>
            <a:r>
              <a:rPr lang="en-US" altLang="zh-CN" sz="2000" spc="34" dirty="0" err="1">
                <a:solidFill>
                  <a:srgbClr val="043092"/>
                </a:solidFill>
                <a:latin typeface="Times New Roman"/>
                <a:ea typeface="Times New Roman"/>
              </a:rPr>
              <a:t>bir</a:t>
            </a:r>
            <a:r>
              <a:rPr lang="en-US" altLang="zh-CN" sz="2000" spc="25" dirty="0">
                <a:solidFill>
                  <a:srgbClr val="043092"/>
                </a:solidFill>
                <a:latin typeface="Times New Roman"/>
                <a:ea typeface="宋体" panose="02010600030101010101" pitchFamily="2" charset="-122"/>
                <a:cs typeface="Times New Roman"/>
              </a:rPr>
              <a:t> </a:t>
            </a:r>
            <a:r>
              <a:rPr lang="en-US" altLang="zh-CN" sz="2000" spc="44" dirty="0" err="1">
                <a:solidFill>
                  <a:srgbClr val="043092"/>
                </a:solidFill>
                <a:latin typeface="Times New Roman"/>
                <a:ea typeface="Times New Roman"/>
              </a:rPr>
              <a:t>kısmı</a:t>
            </a:r>
            <a:r>
              <a:rPr lang="en-US" altLang="zh-CN" sz="2000" spc="25" dirty="0">
                <a:solidFill>
                  <a:srgbClr val="043092"/>
                </a:solidFill>
                <a:latin typeface="Times New Roman"/>
                <a:ea typeface="宋体" panose="02010600030101010101" pitchFamily="2" charset="-122"/>
                <a:cs typeface="Times New Roman"/>
              </a:rPr>
              <a:t> </a:t>
            </a:r>
            <a:r>
              <a:rPr lang="en-US" altLang="zh-CN" sz="2000" spc="34" dirty="0" err="1">
                <a:solidFill>
                  <a:srgbClr val="043092"/>
                </a:solidFill>
                <a:latin typeface="Times New Roman"/>
                <a:ea typeface="Times New Roman"/>
              </a:rPr>
              <a:t>gelir</a:t>
            </a:r>
            <a:r>
              <a:rPr lang="en-US" altLang="zh-CN" sz="2000" spc="25" dirty="0">
                <a:solidFill>
                  <a:srgbClr val="043092"/>
                </a:solidFill>
                <a:latin typeface="Times New Roman"/>
                <a:ea typeface="宋体" panose="02010600030101010101" pitchFamily="2" charset="-122"/>
                <a:cs typeface="Times New Roman"/>
              </a:rPr>
              <a:t> </a:t>
            </a:r>
            <a:r>
              <a:rPr lang="en-US" altLang="zh-CN" sz="2000" spc="40" dirty="0" err="1">
                <a:solidFill>
                  <a:srgbClr val="043092"/>
                </a:solidFill>
                <a:latin typeface="Times New Roman"/>
                <a:ea typeface="Times New Roman"/>
              </a:rPr>
              <a:t>vergisine</a:t>
            </a:r>
            <a:r>
              <a:rPr lang="en-US" altLang="zh-CN" sz="2000" spc="25" dirty="0">
                <a:solidFill>
                  <a:srgbClr val="043092"/>
                </a:solidFill>
                <a:latin typeface="Times New Roman"/>
                <a:ea typeface="宋体" panose="02010600030101010101" pitchFamily="2" charset="-122"/>
                <a:cs typeface="Times New Roman"/>
              </a:rPr>
              <a:t> </a:t>
            </a:r>
            <a:r>
              <a:rPr lang="en-US" altLang="zh-CN" sz="2000" spc="34" dirty="0" err="1">
                <a:solidFill>
                  <a:srgbClr val="043092"/>
                </a:solidFill>
                <a:latin typeface="Times New Roman"/>
                <a:ea typeface="Times New Roman"/>
              </a:rPr>
              <a:t>tabidir</a:t>
            </a:r>
            <a:r>
              <a:rPr lang="en-US" altLang="zh-CN" sz="2000" spc="30" dirty="0">
                <a:solidFill>
                  <a:srgbClr val="043092"/>
                </a:solidFill>
                <a:latin typeface="Times New Roman"/>
                <a:ea typeface="Times New Roman"/>
              </a:rPr>
              <a:t>.</a:t>
            </a:r>
            <a:r>
              <a:rPr lang="en-US" altLang="zh-CN" sz="2000" spc="25" dirty="0">
                <a:solidFill>
                  <a:srgbClr val="043092"/>
                </a:solidFill>
                <a:latin typeface="Times New Roman"/>
                <a:ea typeface="宋体" panose="02010600030101010101" pitchFamily="2" charset="-122"/>
                <a:cs typeface="Times New Roman"/>
              </a:rPr>
              <a:t> </a:t>
            </a:r>
            <a:r>
              <a:rPr lang="en-US" altLang="zh-CN" sz="2000" spc="44" dirty="0" err="1">
                <a:solidFill>
                  <a:srgbClr val="043092"/>
                </a:solidFill>
                <a:latin typeface="Times New Roman"/>
                <a:ea typeface="Times New Roman"/>
              </a:rPr>
              <a:t>Mevzuatta</a:t>
            </a:r>
            <a:r>
              <a:rPr lang="en-US" altLang="zh-CN" sz="2000" spc="25" dirty="0">
                <a:solidFill>
                  <a:srgbClr val="043092"/>
                </a:solidFill>
                <a:latin typeface="Times New Roman"/>
                <a:ea typeface="宋体" panose="02010600030101010101" pitchFamily="2" charset="-122"/>
                <a:cs typeface="Times New Roman"/>
              </a:rPr>
              <a:t> </a:t>
            </a:r>
            <a:r>
              <a:rPr lang="en-US" altLang="zh-CN" sz="2000" spc="34" dirty="0" err="1">
                <a:solidFill>
                  <a:srgbClr val="043092"/>
                </a:solidFill>
                <a:latin typeface="Times New Roman"/>
                <a:ea typeface="Times New Roman"/>
              </a:rPr>
              <a:t>gelir</a:t>
            </a:r>
            <a:r>
              <a:rPr lang="en-US" altLang="zh-CN" sz="2000" spc="25" dirty="0">
                <a:solidFill>
                  <a:srgbClr val="043092"/>
                </a:solidFill>
                <a:latin typeface="Times New Roman"/>
                <a:ea typeface="宋体" panose="02010600030101010101" pitchFamily="2" charset="-122"/>
                <a:cs typeface="Times New Roman"/>
              </a:rPr>
              <a:t> </a:t>
            </a:r>
            <a:r>
              <a:rPr lang="en-US" altLang="zh-CN" sz="2000" spc="40" dirty="0" err="1">
                <a:solidFill>
                  <a:srgbClr val="043092"/>
                </a:solidFill>
                <a:latin typeface="Times New Roman"/>
                <a:ea typeface="Times New Roman"/>
              </a:rPr>
              <a:t>vergisine</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tabi</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olmadığı</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belirtilmeyen</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ödemelerin</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tamamı</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gelir</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vergisi</a:t>
            </a:r>
            <a:r>
              <a:rPr lang="en-US" altLang="zh-CN" sz="2000" spc="8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kapsamına</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girmektedir</a:t>
            </a:r>
            <a:r>
              <a:rPr lang="en-US" altLang="zh-CN" sz="2000" spc="-5" dirty="0">
                <a:solidFill>
                  <a:srgbClr val="043092"/>
                </a:solidFill>
                <a:latin typeface="Times New Roman"/>
                <a:ea typeface="Times New Roman"/>
              </a:rPr>
              <a:t>.</a:t>
            </a:r>
          </a:p>
          <a:p>
            <a:pPr marL="0" lvl="0" indent="0" algn="just">
              <a:lnSpc>
                <a:spcPts val="490"/>
              </a:lnSpc>
              <a:spcBef>
                <a:spcPts val="0"/>
              </a:spcBef>
              <a:buNone/>
            </a:pPr>
            <a:endParaRPr lang="en-US" sz="1800" dirty="0">
              <a:solidFill>
                <a:prstClr val="black"/>
              </a:solidFill>
            </a:endParaRPr>
          </a:p>
          <a:p>
            <a:pPr marL="0" lvl="0" indent="0" algn="just" hangingPunct="0">
              <a:lnSpc>
                <a:spcPct val="100000"/>
              </a:lnSpc>
              <a:spcBef>
                <a:spcPts val="0"/>
              </a:spcBef>
              <a:buNone/>
            </a:pPr>
            <a:r>
              <a:rPr lang="en-US" altLang="zh-CN" sz="2000" dirty="0" err="1">
                <a:solidFill>
                  <a:srgbClr val="043092"/>
                </a:solidFill>
                <a:latin typeface="Times New Roman"/>
                <a:ea typeface="Times New Roman"/>
              </a:rPr>
              <a:t>Vergi</a:t>
            </a:r>
            <a:r>
              <a:rPr lang="en-US" altLang="zh-CN" sz="2000" spc="6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matrahının</a:t>
            </a:r>
            <a:r>
              <a:rPr lang="en-US" altLang="zh-CN" sz="2000" spc="6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bulunabilmesi</a:t>
            </a:r>
            <a:r>
              <a:rPr lang="en-US" altLang="zh-CN" sz="2000" spc="7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için</a:t>
            </a:r>
            <a:r>
              <a:rPr lang="en-US" altLang="zh-CN" sz="2000" spc="6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vergiye</a:t>
            </a:r>
            <a:r>
              <a:rPr lang="en-US" altLang="zh-CN" sz="2000" spc="6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tabi</a:t>
            </a:r>
            <a:r>
              <a:rPr lang="en-US" altLang="zh-CN" sz="2000" spc="7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maaş</a:t>
            </a:r>
            <a:r>
              <a:rPr lang="en-US" altLang="zh-CN" sz="2000" spc="6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unsurlarının</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toplamından</a:t>
            </a:r>
            <a:r>
              <a:rPr lang="en-US" altLang="zh-CN" sz="2000" spc="12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kişiden</a:t>
            </a:r>
            <a:r>
              <a:rPr lang="en-US" altLang="zh-CN" sz="2000" spc="12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kesilen</a:t>
            </a:r>
            <a:r>
              <a:rPr lang="en-US" altLang="zh-CN" sz="2000" spc="12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sosyal</a:t>
            </a:r>
            <a:r>
              <a:rPr lang="en-US" altLang="zh-CN" sz="2000" spc="12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güvenlik</a:t>
            </a:r>
            <a:r>
              <a:rPr lang="en-US" altLang="zh-CN" sz="2000" spc="12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kesintisinin</a:t>
            </a:r>
            <a:r>
              <a:rPr lang="en-US" altLang="zh-CN" sz="2000" dirty="0">
                <a:solidFill>
                  <a:srgbClr val="043092"/>
                </a:solidFill>
                <a:latin typeface="Times New Roman"/>
                <a:ea typeface="Times New Roman"/>
              </a:rPr>
              <a:t>,</a:t>
            </a:r>
            <a:r>
              <a:rPr lang="en-US" altLang="zh-CN" sz="2000" spc="12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sendika</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kesintisinin</a:t>
            </a:r>
            <a:r>
              <a:rPr lang="en-US" altLang="zh-CN" sz="2000" spc="9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ve</a:t>
            </a:r>
            <a:r>
              <a:rPr lang="en-US" altLang="zh-CN" sz="2000" spc="1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vergi</a:t>
            </a:r>
            <a:r>
              <a:rPr lang="en-US" altLang="zh-CN" sz="2000" spc="1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indirimlerinin</a:t>
            </a:r>
            <a:r>
              <a:rPr lang="en-US" altLang="zh-CN" sz="2000" spc="1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çıkarılması</a:t>
            </a:r>
            <a:r>
              <a:rPr lang="en-US" altLang="zh-CN" sz="2000" spc="1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gerekmektedir</a:t>
            </a:r>
            <a:r>
              <a:rPr lang="en-US" altLang="zh-CN" sz="2000" dirty="0">
                <a:solidFill>
                  <a:srgbClr val="043092"/>
                </a:solidFill>
                <a:latin typeface="Times New Roman"/>
                <a:ea typeface="Times New Roman"/>
              </a:rPr>
              <a:t>.</a:t>
            </a:r>
            <a:r>
              <a:rPr lang="en-US" altLang="zh-CN" sz="2000" spc="9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Vergi</a:t>
            </a:r>
            <a:r>
              <a:rPr lang="en-US" altLang="zh-CN" sz="2000" spc="1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oranı</a:t>
            </a:r>
            <a:r>
              <a:rPr lang="en-US" altLang="zh-CN" sz="2000" dirty="0">
                <a:solidFill>
                  <a:srgbClr val="043092"/>
                </a:solidFill>
                <a:latin typeface="Times New Roman"/>
                <a:ea typeface="Times New Roman"/>
              </a:rPr>
              <a:t>,</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gelir</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dilimlerine</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göre</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farklılık</a:t>
            </a:r>
            <a:r>
              <a:rPr lang="en-US" altLang="zh-CN" sz="2000" spc="-9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göstermektedir</a:t>
            </a:r>
            <a:r>
              <a:rPr lang="en-US" altLang="zh-CN" sz="2000" dirty="0">
                <a:solidFill>
                  <a:srgbClr val="043092"/>
                </a:solidFill>
                <a:latin typeface="Times New Roman"/>
                <a:ea typeface="Times New Roman"/>
              </a:rPr>
              <a:t>.</a:t>
            </a:r>
          </a:p>
          <a:p>
            <a:pPr marL="0" lvl="0" indent="0" algn="just">
              <a:lnSpc>
                <a:spcPts val="480"/>
              </a:lnSpc>
              <a:spcBef>
                <a:spcPts val="0"/>
              </a:spcBef>
              <a:buNone/>
            </a:pPr>
            <a:endParaRPr lang="en-US" sz="1800" dirty="0">
              <a:solidFill>
                <a:prstClr val="black"/>
              </a:solidFill>
            </a:endParaRPr>
          </a:p>
          <a:p>
            <a:pPr marL="0" lvl="0" indent="39624" algn="just" hangingPunct="0">
              <a:lnSpc>
                <a:spcPct val="99583"/>
              </a:lnSpc>
              <a:spcBef>
                <a:spcPts val="0"/>
              </a:spcBef>
              <a:buNone/>
            </a:pPr>
            <a:r>
              <a:rPr lang="en-US" altLang="zh-CN" sz="2000" spc="34" dirty="0" err="1">
                <a:solidFill>
                  <a:srgbClr val="043092"/>
                </a:solidFill>
                <a:latin typeface="Times New Roman"/>
                <a:ea typeface="Times New Roman"/>
              </a:rPr>
              <a:t>Gelir</a:t>
            </a:r>
            <a:r>
              <a:rPr lang="en-US" altLang="zh-CN" sz="2000" spc="20" dirty="0">
                <a:solidFill>
                  <a:srgbClr val="043092"/>
                </a:solidFill>
                <a:latin typeface="Times New Roman"/>
                <a:ea typeface="宋体" panose="02010600030101010101" pitchFamily="2" charset="-122"/>
                <a:cs typeface="Times New Roman"/>
              </a:rPr>
              <a:t> </a:t>
            </a:r>
            <a:r>
              <a:rPr lang="en-US" altLang="zh-CN" sz="2000" spc="40" dirty="0" err="1">
                <a:solidFill>
                  <a:srgbClr val="043092"/>
                </a:solidFill>
                <a:latin typeface="Times New Roman"/>
                <a:ea typeface="Times New Roman"/>
              </a:rPr>
              <a:t>Vergisi</a:t>
            </a:r>
            <a:r>
              <a:rPr lang="en-US" altLang="zh-CN" sz="2000" spc="25" dirty="0">
                <a:solidFill>
                  <a:srgbClr val="043092"/>
                </a:solidFill>
                <a:latin typeface="Times New Roman"/>
                <a:ea typeface="宋体" panose="02010600030101010101" pitchFamily="2" charset="-122"/>
                <a:cs typeface="Times New Roman"/>
              </a:rPr>
              <a:t> </a:t>
            </a:r>
            <a:r>
              <a:rPr lang="en-US" altLang="zh-CN" sz="2000" spc="30" dirty="0" err="1">
                <a:solidFill>
                  <a:srgbClr val="043092"/>
                </a:solidFill>
                <a:latin typeface="Times New Roman"/>
                <a:ea typeface="Times New Roman"/>
              </a:rPr>
              <a:t>ile</a:t>
            </a:r>
            <a:r>
              <a:rPr lang="en-US" altLang="zh-CN" sz="2000" spc="20" dirty="0">
                <a:solidFill>
                  <a:srgbClr val="043092"/>
                </a:solidFill>
                <a:latin typeface="Times New Roman"/>
                <a:ea typeface="宋体" panose="02010600030101010101" pitchFamily="2" charset="-122"/>
                <a:cs typeface="Times New Roman"/>
              </a:rPr>
              <a:t> </a:t>
            </a:r>
            <a:r>
              <a:rPr lang="en-US" altLang="zh-CN" sz="2000" spc="34" dirty="0" err="1">
                <a:solidFill>
                  <a:srgbClr val="043092"/>
                </a:solidFill>
                <a:latin typeface="Times New Roman"/>
                <a:ea typeface="Times New Roman"/>
              </a:rPr>
              <a:t>diğer</a:t>
            </a:r>
            <a:r>
              <a:rPr lang="en-US" altLang="zh-CN" sz="2000" spc="25" dirty="0">
                <a:solidFill>
                  <a:srgbClr val="043092"/>
                </a:solidFill>
                <a:latin typeface="Times New Roman"/>
                <a:ea typeface="宋体" panose="02010600030101010101" pitchFamily="2" charset="-122"/>
                <a:cs typeface="Times New Roman"/>
              </a:rPr>
              <a:t> </a:t>
            </a:r>
            <a:r>
              <a:rPr lang="en-US" altLang="zh-CN" sz="2000" spc="40" dirty="0" err="1">
                <a:solidFill>
                  <a:srgbClr val="043092"/>
                </a:solidFill>
                <a:latin typeface="Times New Roman"/>
                <a:ea typeface="Times New Roman"/>
              </a:rPr>
              <a:t>şahsi</a:t>
            </a:r>
            <a:r>
              <a:rPr lang="en-US" altLang="zh-CN" sz="2000" spc="25" dirty="0">
                <a:solidFill>
                  <a:srgbClr val="043092"/>
                </a:solidFill>
                <a:latin typeface="Times New Roman"/>
                <a:ea typeface="宋体" panose="02010600030101010101" pitchFamily="2" charset="-122"/>
                <a:cs typeface="Times New Roman"/>
              </a:rPr>
              <a:t> </a:t>
            </a:r>
            <a:r>
              <a:rPr lang="en-US" altLang="zh-CN" sz="2000" spc="34" dirty="0" err="1">
                <a:solidFill>
                  <a:srgbClr val="043092"/>
                </a:solidFill>
                <a:latin typeface="Times New Roman"/>
                <a:ea typeface="Times New Roman"/>
              </a:rPr>
              <a:t>vergiler</a:t>
            </a:r>
            <a:r>
              <a:rPr lang="en-US" altLang="zh-CN" sz="2000" spc="20" dirty="0">
                <a:solidFill>
                  <a:srgbClr val="043092"/>
                </a:solidFill>
                <a:latin typeface="Times New Roman"/>
                <a:ea typeface="宋体" panose="02010600030101010101" pitchFamily="2" charset="-122"/>
                <a:cs typeface="Times New Roman"/>
              </a:rPr>
              <a:t> </a:t>
            </a:r>
            <a:r>
              <a:rPr lang="en-US" altLang="zh-CN" sz="2000" spc="50" dirty="0" err="1">
                <a:solidFill>
                  <a:srgbClr val="043092"/>
                </a:solidFill>
                <a:latin typeface="Times New Roman"/>
                <a:ea typeface="Times New Roman"/>
              </a:rPr>
              <a:t>ve</a:t>
            </a:r>
            <a:r>
              <a:rPr lang="en-US" altLang="zh-CN" sz="2000" spc="25" dirty="0">
                <a:solidFill>
                  <a:srgbClr val="043092"/>
                </a:solidFill>
                <a:latin typeface="Times New Roman"/>
                <a:ea typeface="宋体" panose="02010600030101010101" pitchFamily="2" charset="-122"/>
                <a:cs typeface="Times New Roman"/>
              </a:rPr>
              <a:t> </a:t>
            </a:r>
            <a:r>
              <a:rPr lang="en-US" altLang="zh-CN" sz="2000" spc="34" dirty="0">
                <a:solidFill>
                  <a:srgbClr val="043092"/>
                </a:solidFill>
                <a:latin typeface="Times New Roman"/>
                <a:ea typeface="Times New Roman"/>
              </a:rPr>
              <a:t>her</a:t>
            </a:r>
            <a:r>
              <a:rPr lang="en-US" altLang="zh-CN" sz="2000" spc="20" dirty="0">
                <a:solidFill>
                  <a:srgbClr val="043092"/>
                </a:solidFill>
                <a:latin typeface="Times New Roman"/>
                <a:ea typeface="宋体" panose="02010600030101010101" pitchFamily="2" charset="-122"/>
                <a:cs typeface="Times New Roman"/>
              </a:rPr>
              <a:t> </a:t>
            </a:r>
            <a:r>
              <a:rPr lang="en-US" altLang="zh-CN" sz="2000" spc="44" dirty="0">
                <a:solidFill>
                  <a:srgbClr val="043092"/>
                </a:solidFill>
                <a:latin typeface="Times New Roman"/>
                <a:ea typeface="Times New Roman"/>
              </a:rPr>
              <a:t>ne</a:t>
            </a:r>
            <a:r>
              <a:rPr lang="en-US" altLang="zh-CN" sz="2000" spc="25" dirty="0">
                <a:solidFill>
                  <a:srgbClr val="043092"/>
                </a:solidFill>
                <a:latin typeface="Times New Roman"/>
                <a:ea typeface="宋体" panose="02010600030101010101" pitchFamily="2" charset="-122"/>
                <a:cs typeface="Times New Roman"/>
              </a:rPr>
              <a:t> </a:t>
            </a:r>
            <a:r>
              <a:rPr lang="en-US" altLang="zh-CN" sz="2000" spc="34" dirty="0" err="1">
                <a:solidFill>
                  <a:srgbClr val="043092"/>
                </a:solidFill>
                <a:latin typeface="Times New Roman"/>
                <a:ea typeface="Times New Roman"/>
              </a:rPr>
              <a:t>şekilde</a:t>
            </a:r>
            <a:r>
              <a:rPr lang="en-US" altLang="zh-CN" sz="2000" spc="25" dirty="0">
                <a:solidFill>
                  <a:srgbClr val="043092"/>
                </a:solidFill>
                <a:latin typeface="Times New Roman"/>
                <a:ea typeface="宋体" panose="02010600030101010101" pitchFamily="2" charset="-122"/>
                <a:cs typeface="Times New Roman"/>
              </a:rPr>
              <a:t> </a:t>
            </a:r>
            <a:r>
              <a:rPr lang="en-US" altLang="zh-CN" sz="2000" spc="40" dirty="0" err="1">
                <a:solidFill>
                  <a:srgbClr val="043092"/>
                </a:solidFill>
                <a:latin typeface="Times New Roman"/>
                <a:ea typeface="Times New Roman"/>
              </a:rPr>
              <a:t>olursa</a:t>
            </a:r>
            <a:r>
              <a:rPr lang="en-US" altLang="zh-CN" sz="2000" spc="20" dirty="0">
                <a:solidFill>
                  <a:srgbClr val="043092"/>
                </a:solidFill>
                <a:latin typeface="Times New Roman"/>
                <a:ea typeface="宋体" panose="02010600030101010101" pitchFamily="2" charset="-122"/>
                <a:cs typeface="Times New Roman"/>
              </a:rPr>
              <a:t> </a:t>
            </a:r>
            <a:r>
              <a:rPr lang="en-US" altLang="zh-CN" sz="2000" spc="40" dirty="0" err="1">
                <a:solidFill>
                  <a:srgbClr val="043092"/>
                </a:solidFill>
                <a:latin typeface="Times New Roman"/>
                <a:ea typeface="Times New Roman"/>
              </a:rPr>
              <a:t>olsun</a:t>
            </a:r>
            <a:r>
              <a:rPr lang="en-US" altLang="zh-CN" sz="2000" spc="25" dirty="0">
                <a:solidFill>
                  <a:srgbClr val="043092"/>
                </a:solidFill>
                <a:latin typeface="Times New Roman"/>
                <a:ea typeface="宋体" panose="02010600030101010101" pitchFamily="2" charset="-122"/>
                <a:cs typeface="Times New Roman"/>
              </a:rPr>
              <a:t> </a:t>
            </a:r>
            <a:r>
              <a:rPr lang="en-US" altLang="zh-CN" sz="2000" spc="40" dirty="0" err="1">
                <a:solidFill>
                  <a:srgbClr val="043092"/>
                </a:solidFill>
                <a:latin typeface="Times New Roman"/>
                <a:ea typeface="Times New Roman"/>
              </a:rPr>
              <a:t>vergi</a:t>
            </a:r>
            <a:r>
              <a:rPr lang="en-US" altLang="zh-CN" sz="2000" dirty="0">
                <a:solidFill>
                  <a:srgbClr val="043092"/>
                </a:solidFill>
                <a:latin typeface="Times New Roman"/>
                <a:ea typeface="宋体" panose="02010600030101010101" pitchFamily="2" charset="-122"/>
                <a:cs typeface="Times New Roman"/>
              </a:rPr>
              <a:t> </a:t>
            </a:r>
            <a:r>
              <a:rPr lang="en-US" altLang="zh-CN" sz="2000" spc="34" dirty="0" err="1">
                <a:solidFill>
                  <a:srgbClr val="043092"/>
                </a:solidFill>
                <a:latin typeface="Times New Roman"/>
                <a:ea typeface="Times New Roman"/>
              </a:rPr>
              <a:t>cezaları</a:t>
            </a:r>
            <a:r>
              <a:rPr lang="en-US" altLang="zh-CN" sz="2000" spc="20" dirty="0">
                <a:solidFill>
                  <a:srgbClr val="043092"/>
                </a:solidFill>
                <a:latin typeface="Times New Roman"/>
                <a:ea typeface="宋体" panose="02010600030101010101" pitchFamily="2" charset="-122"/>
                <a:cs typeface="Times New Roman"/>
              </a:rPr>
              <a:t> </a:t>
            </a:r>
            <a:r>
              <a:rPr lang="en-US" altLang="zh-CN" sz="2000" spc="55" dirty="0" err="1">
                <a:solidFill>
                  <a:srgbClr val="043092"/>
                </a:solidFill>
                <a:latin typeface="Times New Roman"/>
                <a:ea typeface="Times New Roman"/>
              </a:rPr>
              <a:t>ve</a:t>
            </a:r>
            <a:r>
              <a:rPr lang="en-US" altLang="zh-CN" sz="2000" spc="25" dirty="0">
                <a:solidFill>
                  <a:srgbClr val="043092"/>
                </a:solidFill>
                <a:latin typeface="Times New Roman"/>
                <a:ea typeface="宋体" panose="02010600030101010101" pitchFamily="2" charset="-122"/>
                <a:cs typeface="Times New Roman"/>
              </a:rPr>
              <a:t> </a:t>
            </a:r>
            <a:r>
              <a:rPr lang="en-US" altLang="zh-CN" sz="2000" spc="40" dirty="0">
                <a:solidFill>
                  <a:srgbClr val="043092"/>
                </a:solidFill>
                <a:latin typeface="Times New Roman"/>
                <a:ea typeface="Times New Roman"/>
              </a:rPr>
              <a:t>para</a:t>
            </a:r>
            <a:r>
              <a:rPr lang="en-US" altLang="zh-CN" sz="2000" spc="25" dirty="0">
                <a:solidFill>
                  <a:srgbClr val="043092"/>
                </a:solidFill>
                <a:latin typeface="Times New Roman"/>
                <a:ea typeface="宋体" panose="02010600030101010101" pitchFamily="2" charset="-122"/>
                <a:cs typeface="Times New Roman"/>
              </a:rPr>
              <a:t> </a:t>
            </a:r>
            <a:r>
              <a:rPr lang="en-US" altLang="zh-CN" sz="2000" spc="34" dirty="0" err="1">
                <a:solidFill>
                  <a:srgbClr val="043092"/>
                </a:solidFill>
                <a:latin typeface="Times New Roman"/>
                <a:ea typeface="Times New Roman"/>
              </a:rPr>
              <a:t>cezaları</a:t>
            </a:r>
            <a:r>
              <a:rPr lang="en-US" altLang="zh-CN" sz="2000" spc="34" dirty="0">
                <a:solidFill>
                  <a:srgbClr val="043092"/>
                </a:solidFill>
                <a:latin typeface="Times New Roman"/>
                <a:ea typeface="Times New Roman"/>
              </a:rPr>
              <a:t>,</a:t>
            </a:r>
            <a:r>
              <a:rPr lang="en-US" altLang="zh-CN" sz="2000" spc="25" dirty="0">
                <a:solidFill>
                  <a:srgbClr val="043092"/>
                </a:solidFill>
                <a:latin typeface="Times New Roman"/>
                <a:ea typeface="宋体" panose="02010600030101010101" pitchFamily="2" charset="-122"/>
                <a:cs typeface="Times New Roman"/>
              </a:rPr>
              <a:t> </a:t>
            </a:r>
            <a:r>
              <a:rPr lang="en-US" altLang="zh-CN" sz="2000" spc="69" dirty="0" err="1">
                <a:solidFill>
                  <a:srgbClr val="043092"/>
                </a:solidFill>
                <a:latin typeface="Times New Roman"/>
                <a:ea typeface="Times New Roman"/>
              </a:rPr>
              <a:t>Amme</a:t>
            </a:r>
            <a:r>
              <a:rPr lang="en-US" altLang="zh-CN" sz="2000" spc="25" dirty="0">
                <a:solidFill>
                  <a:srgbClr val="043092"/>
                </a:solidFill>
                <a:latin typeface="Times New Roman"/>
                <a:ea typeface="宋体" panose="02010600030101010101" pitchFamily="2" charset="-122"/>
                <a:cs typeface="Times New Roman"/>
              </a:rPr>
              <a:t> </a:t>
            </a:r>
            <a:r>
              <a:rPr lang="en-US" altLang="zh-CN" sz="2000" spc="40" dirty="0" err="1">
                <a:solidFill>
                  <a:srgbClr val="043092"/>
                </a:solidFill>
                <a:latin typeface="Times New Roman"/>
                <a:ea typeface="Times New Roman"/>
              </a:rPr>
              <a:t>Alacaklarının</a:t>
            </a:r>
            <a:r>
              <a:rPr lang="en-US" altLang="zh-CN" sz="2000" spc="25" dirty="0">
                <a:solidFill>
                  <a:srgbClr val="043092"/>
                </a:solidFill>
                <a:latin typeface="Times New Roman"/>
                <a:ea typeface="宋体" panose="02010600030101010101" pitchFamily="2" charset="-122"/>
                <a:cs typeface="Times New Roman"/>
              </a:rPr>
              <a:t> </a:t>
            </a:r>
            <a:r>
              <a:rPr lang="en-US" altLang="zh-CN" sz="2000" spc="40" dirty="0" err="1">
                <a:solidFill>
                  <a:srgbClr val="043092"/>
                </a:solidFill>
                <a:latin typeface="Times New Roman"/>
                <a:ea typeface="Times New Roman"/>
              </a:rPr>
              <a:t>Tahsili</a:t>
            </a:r>
            <a:r>
              <a:rPr lang="en-US" altLang="zh-CN" sz="2000" spc="25" dirty="0">
                <a:solidFill>
                  <a:srgbClr val="043092"/>
                </a:solidFill>
                <a:latin typeface="Times New Roman"/>
                <a:ea typeface="宋体" panose="02010600030101010101" pitchFamily="2" charset="-122"/>
                <a:cs typeface="Times New Roman"/>
              </a:rPr>
              <a:t> </a:t>
            </a:r>
            <a:r>
              <a:rPr lang="en-US" altLang="zh-CN" sz="2000" spc="44" dirty="0" err="1">
                <a:solidFill>
                  <a:srgbClr val="043092"/>
                </a:solidFill>
                <a:latin typeface="Times New Roman"/>
                <a:ea typeface="Times New Roman"/>
              </a:rPr>
              <a:t>Usulü</a:t>
            </a:r>
            <a:r>
              <a:rPr lang="en-US" altLang="zh-CN" sz="2000" spc="25" dirty="0">
                <a:solidFill>
                  <a:srgbClr val="043092"/>
                </a:solidFill>
                <a:latin typeface="Times New Roman"/>
                <a:ea typeface="宋体" panose="02010600030101010101" pitchFamily="2" charset="-122"/>
                <a:cs typeface="Times New Roman"/>
              </a:rPr>
              <a:t> </a:t>
            </a:r>
            <a:r>
              <a:rPr lang="en-US" altLang="zh-CN" sz="2000" spc="44" dirty="0" err="1">
                <a:solidFill>
                  <a:srgbClr val="043092"/>
                </a:solidFill>
                <a:latin typeface="Times New Roman"/>
                <a:ea typeface="Times New Roman"/>
              </a:rPr>
              <a:t>hakkındaki</a:t>
            </a:r>
            <a:r>
              <a:rPr lang="en-US" altLang="zh-CN" sz="2000" dirty="0">
                <a:solidFill>
                  <a:srgbClr val="043092"/>
                </a:solidFill>
                <a:latin typeface="Times New Roman"/>
                <a:ea typeface="宋体" panose="02010600030101010101" pitchFamily="2" charset="-122"/>
                <a:cs typeface="Times New Roman"/>
              </a:rPr>
              <a:t> </a:t>
            </a:r>
            <a:r>
              <a:rPr lang="en-US" altLang="zh-CN" sz="2000" spc="30" dirty="0" err="1">
                <a:solidFill>
                  <a:srgbClr val="043092"/>
                </a:solidFill>
                <a:latin typeface="Times New Roman"/>
                <a:ea typeface="Times New Roman"/>
              </a:rPr>
              <a:t>Kanun</a:t>
            </a:r>
            <a:r>
              <a:rPr lang="en-US" altLang="zh-CN" sz="2000" spc="15" dirty="0">
                <a:solidFill>
                  <a:srgbClr val="043092"/>
                </a:solidFill>
                <a:latin typeface="Times New Roman"/>
                <a:ea typeface="宋体" panose="02010600030101010101" pitchFamily="2" charset="-122"/>
                <a:cs typeface="Times New Roman"/>
              </a:rPr>
              <a:t> </a:t>
            </a:r>
            <a:r>
              <a:rPr lang="en-US" altLang="zh-CN" sz="2000" spc="25" dirty="0" err="1">
                <a:solidFill>
                  <a:srgbClr val="043092"/>
                </a:solidFill>
                <a:latin typeface="Times New Roman"/>
                <a:ea typeface="Times New Roman"/>
              </a:rPr>
              <a:t>hükümlerine</a:t>
            </a:r>
            <a:r>
              <a:rPr lang="en-US" altLang="zh-CN" sz="2000" spc="15" dirty="0">
                <a:solidFill>
                  <a:srgbClr val="043092"/>
                </a:solidFill>
                <a:latin typeface="Times New Roman"/>
                <a:ea typeface="宋体" panose="02010600030101010101" pitchFamily="2" charset="-122"/>
                <a:cs typeface="Times New Roman"/>
              </a:rPr>
              <a:t> </a:t>
            </a:r>
            <a:r>
              <a:rPr lang="en-US" altLang="zh-CN" sz="2000" spc="34" dirty="0" err="1">
                <a:solidFill>
                  <a:srgbClr val="043092"/>
                </a:solidFill>
                <a:latin typeface="Times New Roman"/>
                <a:ea typeface="Times New Roman"/>
              </a:rPr>
              <a:t>göre</a:t>
            </a:r>
            <a:r>
              <a:rPr lang="en-US" altLang="zh-CN" sz="2000" spc="15" dirty="0">
                <a:solidFill>
                  <a:srgbClr val="043092"/>
                </a:solidFill>
                <a:latin typeface="Times New Roman"/>
                <a:ea typeface="宋体" panose="02010600030101010101" pitchFamily="2" charset="-122"/>
                <a:cs typeface="Times New Roman"/>
              </a:rPr>
              <a:t> </a:t>
            </a:r>
            <a:r>
              <a:rPr lang="en-US" altLang="zh-CN" sz="2000" spc="25" dirty="0" err="1">
                <a:solidFill>
                  <a:srgbClr val="043092"/>
                </a:solidFill>
                <a:latin typeface="Times New Roman"/>
                <a:ea typeface="Times New Roman"/>
              </a:rPr>
              <a:t>ödenen</a:t>
            </a:r>
            <a:r>
              <a:rPr lang="en-US" altLang="zh-CN" sz="2000" spc="15" dirty="0">
                <a:solidFill>
                  <a:srgbClr val="043092"/>
                </a:solidFill>
                <a:latin typeface="Times New Roman"/>
                <a:ea typeface="宋体" panose="02010600030101010101" pitchFamily="2" charset="-122"/>
                <a:cs typeface="Times New Roman"/>
              </a:rPr>
              <a:t> </a:t>
            </a:r>
            <a:r>
              <a:rPr lang="en-US" altLang="zh-CN" sz="2000" spc="25" dirty="0" err="1">
                <a:solidFill>
                  <a:srgbClr val="043092"/>
                </a:solidFill>
                <a:latin typeface="Times New Roman"/>
                <a:ea typeface="Times New Roman"/>
              </a:rPr>
              <a:t>cezalar</a:t>
            </a:r>
            <a:r>
              <a:rPr lang="en-US" altLang="zh-CN" sz="2000" spc="25" dirty="0">
                <a:solidFill>
                  <a:srgbClr val="043092"/>
                </a:solidFill>
                <a:latin typeface="Times New Roman"/>
                <a:ea typeface="Times New Roman"/>
              </a:rPr>
              <a:t>,</a:t>
            </a:r>
            <a:r>
              <a:rPr lang="en-US" altLang="zh-CN" sz="2000" spc="15" dirty="0">
                <a:solidFill>
                  <a:srgbClr val="043092"/>
                </a:solidFill>
                <a:latin typeface="Times New Roman"/>
                <a:ea typeface="宋体" panose="02010600030101010101" pitchFamily="2" charset="-122"/>
                <a:cs typeface="Times New Roman"/>
              </a:rPr>
              <a:t> </a:t>
            </a:r>
            <a:r>
              <a:rPr lang="en-US" altLang="zh-CN" sz="2000" spc="30" dirty="0" err="1">
                <a:solidFill>
                  <a:srgbClr val="043092"/>
                </a:solidFill>
                <a:latin typeface="Times New Roman"/>
                <a:ea typeface="Times New Roman"/>
              </a:rPr>
              <a:t>gecikme</a:t>
            </a:r>
            <a:r>
              <a:rPr lang="en-US" altLang="zh-CN" sz="2000" spc="15" dirty="0">
                <a:solidFill>
                  <a:srgbClr val="043092"/>
                </a:solidFill>
                <a:latin typeface="Times New Roman"/>
                <a:ea typeface="宋体" panose="02010600030101010101" pitchFamily="2" charset="-122"/>
                <a:cs typeface="Times New Roman"/>
              </a:rPr>
              <a:t> </a:t>
            </a:r>
            <a:r>
              <a:rPr lang="en-US" altLang="zh-CN" sz="2000" spc="25" dirty="0" err="1">
                <a:solidFill>
                  <a:srgbClr val="043092"/>
                </a:solidFill>
                <a:latin typeface="Times New Roman"/>
                <a:ea typeface="Times New Roman"/>
              </a:rPr>
              <a:t>zamları</a:t>
            </a:r>
            <a:r>
              <a:rPr lang="en-US" altLang="zh-CN" sz="2000" spc="15" dirty="0">
                <a:solidFill>
                  <a:srgbClr val="043092"/>
                </a:solidFill>
                <a:latin typeface="Times New Roman"/>
                <a:ea typeface="宋体" panose="02010600030101010101" pitchFamily="2" charset="-122"/>
                <a:cs typeface="Times New Roman"/>
              </a:rPr>
              <a:t> </a:t>
            </a:r>
            <a:r>
              <a:rPr lang="en-US" altLang="zh-CN" sz="2000" spc="30" dirty="0" err="1">
                <a:solidFill>
                  <a:srgbClr val="043092"/>
                </a:solidFill>
                <a:latin typeface="Times New Roman"/>
                <a:ea typeface="Times New Roman"/>
              </a:rPr>
              <a:t>ve</a:t>
            </a:r>
            <a:r>
              <a:rPr lang="en-US" altLang="zh-CN" sz="2000" spc="15" dirty="0">
                <a:solidFill>
                  <a:srgbClr val="043092"/>
                </a:solidFill>
                <a:latin typeface="Times New Roman"/>
                <a:ea typeface="宋体" panose="02010600030101010101" pitchFamily="2" charset="-122"/>
                <a:cs typeface="Times New Roman"/>
              </a:rPr>
              <a:t> </a:t>
            </a:r>
            <a:r>
              <a:rPr lang="en-US" altLang="zh-CN" sz="2000" spc="20" dirty="0" err="1">
                <a:solidFill>
                  <a:srgbClr val="043092"/>
                </a:solidFill>
                <a:latin typeface="Times New Roman"/>
                <a:ea typeface="Times New Roman"/>
              </a:rPr>
              <a:t>faizler</a:t>
            </a:r>
            <a:r>
              <a:rPr lang="en-US" altLang="zh-CN" sz="2000" spc="15" dirty="0">
                <a:solidFill>
                  <a:srgbClr val="043092"/>
                </a:solidFill>
                <a:latin typeface="Times New Roman"/>
                <a:ea typeface="宋体" panose="02010600030101010101" pitchFamily="2" charset="-122"/>
                <a:cs typeface="Times New Roman"/>
              </a:rPr>
              <a:t> </a:t>
            </a:r>
            <a:r>
              <a:rPr lang="en-US" altLang="zh-CN" sz="2000" spc="25" dirty="0" err="1">
                <a:solidFill>
                  <a:srgbClr val="043092"/>
                </a:solidFill>
                <a:latin typeface="Times New Roman"/>
                <a:ea typeface="Times New Roman"/>
              </a:rPr>
              <a:t>gelir</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vergisinin</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matrahından</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ve</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gelir</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unsurlarından</a:t>
            </a:r>
            <a:r>
              <a:rPr lang="en-US" altLang="zh-CN" sz="2000" spc="-10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indirilmez</a:t>
            </a:r>
            <a:r>
              <a:rPr lang="en-US" altLang="zh-CN" sz="2000" dirty="0">
                <a:solidFill>
                  <a:srgbClr val="043092"/>
                </a:solidFill>
                <a:latin typeface="Times New Roman"/>
                <a:ea typeface="Times New Roman"/>
              </a:rPr>
              <a:t>.</a:t>
            </a:r>
          </a:p>
          <a:p>
            <a:pPr marL="0" lvl="0" indent="0" algn="just">
              <a:lnSpc>
                <a:spcPts val="519"/>
              </a:lnSpc>
              <a:spcBef>
                <a:spcPts val="0"/>
              </a:spcBef>
              <a:buNone/>
            </a:pPr>
            <a:endParaRPr lang="en-US" sz="1800" dirty="0">
              <a:solidFill>
                <a:prstClr val="black"/>
              </a:solidFill>
            </a:endParaRPr>
          </a:p>
          <a:p>
            <a:pPr marL="0" lvl="0" indent="0" algn="just" hangingPunct="0">
              <a:lnSpc>
                <a:spcPct val="100000"/>
              </a:lnSpc>
              <a:spcBef>
                <a:spcPts val="0"/>
              </a:spcBef>
              <a:buNone/>
            </a:pPr>
            <a:r>
              <a:rPr lang="en-US" altLang="zh-CN" sz="2000" dirty="0">
                <a:solidFill>
                  <a:srgbClr val="043092"/>
                </a:solidFill>
                <a:latin typeface="Times New Roman"/>
                <a:ea typeface="Times New Roman"/>
              </a:rPr>
              <a:t>01.01.2022</a:t>
            </a:r>
            <a:r>
              <a:rPr lang="en-US" altLang="zh-CN" sz="2000" spc="1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tarihinden</a:t>
            </a:r>
            <a:r>
              <a:rPr lang="en-US" altLang="zh-CN" sz="2000" spc="10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itibaren</a:t>
            </a:r>
            <a:r>
              <a:rPr lang="en-US" altLang="zh-CN" sz="2000" spc="10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asgari</a:t>
            </a:r>
            <a:r>
              <a:rPr lang="en-US" altLang="zh-CN" sz="2000" spc="10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geçim</a:t>
            </a:r>
            <a:r>
              <a:rPr lang="en-US" altLang="zh-CN" sz="2000" spc="10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indirimi</a:t>
            </a:r>
            <a:r>
              <a:rPr lang="en-US" altLang="zh-CN" sz="2000" spc="10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kaldırılmış</a:t>
            </a:r>
            <a:r>
              <a:rPr lang="en-US" altLang="zh-CN" sz="2000" spc="10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ve</a:t>
            </a:r>
            <a:r>
              <a:rPr lang="en-US" altLang="zh-CN" sz="2000" spc="10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yapılan</a:t>
            </a:r>
            <a:r>
              <a:rPr lang="en-US" altLang="zh-CN" sz="2000" dirty="0">
                <a:solidFill>
                  <a:srgbClr val="043092"/>
                </a:solidFill>
                <a:latin typeface="Times New Roman"/>
                <a:ea typeface="宋体" panose="02010600030101010101" pitchFamily="2" charset="-122"/>
                <a:cs typeface="Times New Roman"/>
              </a:rPr>
              <a:t> </a:t>
            </a:r>
            <a:r>
              <a:rPr lang="en-US" altLang="zh-CN" sz="2000" spc="44" dirty="0" err="1">
                <a:solidFill>
                  <a:srgbClr val="043092"/>
                </a:solidFill>
                <a:latin typeface="Times New Roman"/>
                <a:ea typeface="Times New Roman"/>
              </a:rPr>
              <a:t>düzenleme</a:t>
            </a:r>
            <a:r>
              <a:rPr lang="en-US" altLang="zh-CN" sz="2000" spc="25" dirty="0">
                <a:solidFill>
                  <a:srgbClr val="043092"/>
                </a:solidFill>
                <a:latin typeface="Times New Roman"/>
                <a:ea typeface="宋体" panose="02010600030101010101" pitchFamily="2" charset="-122"/>
                <a:cs typeface="Times New Roman"/>
              </a:rPr>
              <a:t> </a:t>
            </a:r>
            <a:r>
              <a:rPr lang="en-US" altLang="zh-CN" sz="2000" spc="40" dirty="0" err="1">
                <a:solidFill>
                  <a:srgbClr val="043092"/>
                </a:solidFill>
                <a:latin typeface="Times New Roman"/>
                <a:ea typeface="Times New Roman"/>
              </a:rPr>
              <a:t>ile</a:t>
            </a:r>
            <a:r>
              <a:rPr lang="en-US" altLang="zh-CN" sz="2000" spc="25" dirty="0">
                <a:solidFill>
                  <a:srgbClr val="043092"/>
                </a:solidFill>
                <a:latin typeface="Times New Roman"/>
                <a:ea typeface="宋体" panose="02010600030101010101" pitchFamily="2" charset="-122"/>
                <a:cs typeface="Times New Roman"/>
              </a:rPr>
              <a:t> </a:t>
            </a:r>
            <a:r>
              <a:rPr lang="en-US" altLang="zh-CN" sz="2000" spc="34" dirty="0" err="1">
                <a:solidFill>
                  <a:srgbClr val="043092"/>
                </a:solidFill>
                <a:latin typeface="Times New Roman"/>
                <a:ea typeface="Times New Roman"/>
              </a:rPr>
              <a:t>asgari</a:t>
            </a:r>
            <a:r>
              <a:rPr lang="en-US" altLang="zh-CN" sz="2000" spc="25" dirty="0">
                <a:solidFill>
                  <a:srgbClr val="043092"/>
                </a:solidFill>
                <a:latin typeface="Times New Roman"/>
                <a:ea typeface="宋体" panose="02010600030101010101" pitchFamily="2" charset="-122"/>
                <a:cs typeface="Times New Roman"/>
              </a:rPr>
              <a:t> </a:t>
            </a:r>
            <a:r>
              <a:rPr lang="en-US" altLang="zh-CN" sz="2000" spc="40" dirty="0" err="1">
                <a:solidFill>
                  <a:srgbClr val="043092"/>
                </a:solidFill>
                <a:latin typeface="Times New Roman"/>
                <a:ea typeface="Times New Roman"/>
              </a:rPr>
              <a:t>ücretten</a:t>
            </a:r>
            <a:r>
              <a:rPr lang="en-US" altLang="zh-CN" sz="2000" spc="25" dirty="0">
                <a:solidFill>
                  <a:srgbClr val="043092"/>
                </a:solidFill>
                <a:latin typeface="Times New Roman"/>
                <a:ea typeface="宋体" panose="02010600030101010101" pitchFamily="2" charset="-122"/>
                <a:cs typeface="Times New Roman"/>
              </a:rPr>
              <a:t> </a:t>
            </a:r>
            <a:r>
              <a:rPr lang="en-US" altLang="zh-CN" sz="2000" spc="40" dirty="0" err="1">
                <a:solidFill>
                  <a:srgbClr val="043092"/>
                </a:solidFill>
                <a:latin typeface="Times New Roman"/>
                <a:ea typeface="Times New Roman"/>
              </a:rPr>
              <a:t>alınan</a:t>
            </a:r>
            <a:r>
              <a:rPr lang="en-US" altLang="zh-CN" sz="2000" spc="25" dirty="0">
                <a:solidFill>
                  <a:srgbClr val="043092"/>
                </a:solidFill>
                <a:latin typeface="Times New Roman"/>
                <a:ea typeface="宋体" panose="02010600030101010101" pitchFamily="2" charset="-122"/>
                <a:cs typeface="Times New Roman"/>
              </a:rPr>
              <a:t> </a:t>
            </a:r>
            <a:r>
              <a:rPr lang="en-US" altLang="zh-CN" sz="2000" spc="40" dirty="0" err="1">
                <a:solidFill>
                  <a:srgbClr val="043092"/>
                </a:solidFill>
                <a:latin typeface="Times New Roman"/>
                <a:ea typeface="Times New Roman"/>
              </a:rPr>
              <a:t>gelir</a:t>
            </a:r>
            <a:r>
              <a:rPr lang="en-US" altLang="zh-CN" sz="2000" spc="25" dirty="0">
                <a:solidFill>
                  <a:srgbClr val="043092"/>
                </a:solidFill>
                <a:latin typeface="Times New Roman"/>
                <a:ea typeface="宋体" panose="02010600030101010101" pitchFamily="2" charset="-122"/>
                <a:cs typeface="Times New Roman"/>
              </a:rPr>
              <a:t> </a:t>
            </a:r>
            <a:r>
              <a:rPr lang="en-US" altLang="zh-CN" sz="2000" spc="34" dirty="0" err="1">
                <a:solidFill>
                  <a:srgbClr val="043092"/>
                </a:solidFill>
                <a:latin typeface="Times New Roman"/>
                <a:ea typeface="Times New Roman"/>
              </a:rPr>
              <a:t>vergisi</a:t>
            </a:r>
            <a:r>
              <a:rPr lang="en-US" altLang="zh-CN" sz="2000" spc="25" dirty="0">
                <a:solidFill>
                  <a:srgbClr val="043092"/>
                </a:solidFill>
                <a:latin typeface="Times New Roman"/>
                <a:ea typeface="宋体" panose="02010600030101010101" pitchFamily="2" charset="-122"/>
                <a:cs typeface="Times New Roman"/>
              </a:rPr>
              <a:t> </a:t>
            </a:r>
            <a:r>
              <a:rPr lang="en-US" altLang="zh-CN" sz="2000" spc="60" dirty="0" err="1">
                <a:solidFill>
                  <a:srgbClr val="043092"/>
                </a:solidFill>
                <a:latin typeface="Times New Roman"/>
                <a:ea typeface="Times New Roman"/>
              </a:rPr>
              <a:t>ve</a:t>
            </a:r>
            <a:r>
              <a:rPr lang="en-US" altLang="zh-CN" sz="2000" spc="25" dirty="0">
                <a:solidFill>
                  <a:srgbClr val="043092"/>
                </a:solidFill>
                <a:latin typeface="Times New Roman"/>
                <a:ea typeface="宋体" panose="02010600030101010101" pitchFamily="2" charset="-122"/>
                <a:cs typeface="Times New Roman"/>
              </a:rPr>
              <a:t> </a:t>
            </a:r>
            <a:r>
              <a:rPr lang="en-US" altLang="zh-CN" sz="2000" spc="50" dirty="0" err="1">
                <a:solidFill>
                  <a:srgbClr val="043092"/>
                </a:solidFill>
                <a:latin typeface="Times New Roman"/>
                <a:ea typeface="Times New Roman"/>
              </a:rPr>
              <a:t>damga</a:t>
            </a:r>
            <a:r>
              <a:rPr lang="en-US" altLang="zh-CN" sz="2000" spc="25" dirty="0">
                <a:solidFill>
                  <a:srgbClr val="043092"/>
                </a:solidFill>
                <a:latin typeface="Times New Roman"/>
                <a:ea typeface="宋体" panose="02010600030101010101" pitchFamily="2" charset="-122"/>
                <a:cs typeface="Times New Roman"/>
              </a:rPr>
              <a:t> </a:t>
            </a:r>
            <a:r>
              <a:rPr lang="en-US" altLang="zh-CN" sz="2000" spc="40" dirty="0" err="1">
                <a:solidFill>
                  <a:srgbClr val="043092"/>
                </a:solidFill>
                <a:latin typeface="Times New Roman"/>
                <a:ea typeface="Times New Roman"/>
              </a:rPr>
              <a:t>vergisi</a:t>
            </a:r>
            <a:r>
              <a:rPr lang="en-US" altLang="zh-CN" sz="2000" spc="25" dirty="0">
                <a:solidFill>
                  <a:srgbClr val="043092"/>
                </a:solidFill>
                <a:latin typeface="Times New Roman"/>
                <a:ea typeface="宋体" panose="02010600030101010101" pitchFamily="2" charset="-122"/>
                <a:cs typeface="Times New Roman"/>
              </a:rPr>
              <a:t> </a:t>
            </a:r>
            <a:r>
              <a:rPr lang="en-US" altLang="zh-CN" sz="2000" spc="34" dirty="0" err="1">
                <a:solidFill>
                  <a:srgbClr val="043092"/>
                </a:solidFill>
                <a:latin typeface="Times New Roman"/>
                <a:ea typeface="Times New Roman"/>
              </a:rPr>
              <a:t>tutarı</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istisna</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kapsamına</a:t>
            </a:r>
            <a:r>
              <a:rPr lang="en-US" altLang="zh-CN" sz="2000" spc="-6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alınmıştır</a:t>
            </a:r>
            <a:r>
              <a:rPr lang="en-US" altLang="zh-CN" sz="2000" dirty="0">
                <a:solidFill>
                  <a:srgbClr val="043092"/>
                </a:solidFill>
                <a:latin typeface="Times New Roman"/>
                <a:ea typeface="Times New Roman"/>
              </a:rPr>
              <a:t>.</a:t>
            </a:r>
          </a:p>
          <a:p>
            <a:pPr marL="0" indent="0">
              <a:buNone/>
            </a:pPr>
            <a:endParaRPr lang="tr-TR" dirty="0"/>
          </a:p>
        </p:txBody>
      </p:sp>
    </p:spTree>
    <p:extLst>
      <p:ext uri="{BB962C8B-B14F-4D97-AF65-F5344CB8AC3E}">
        <p14:creationId xmlns:p14="http://schemas.microsoft.com/office/powerpoint/2010/main" val="8113424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818465" y="111434"/>
            <a:ext cx="11079634" cy="1325563"/>
          </a:xfrm>
        </p:spPr>
        <p:txBody>
          <a:bodyPr/>
          <a:lstStyle/>
          <a:p>
            <a:pPr lvl="0"/>
            <a:r>
              <a:rPr lang="en-US" altLang="zh-CN" b="1" dirty="0" err="1">
                <a:solidFill>
                  <a:schemeClr val="accent2"/>
                </a:solidFill>
                <a:latin typeface="Times New Roman"/>
                <a:ea typeface="Times New Roman"/>
              </a:rPr>
              <a:t>Gelir</a:t>
            </a:r>
            <a:r>
              <a:rPr lang="en-US" altLang="zh-CN" b="1"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Vergisi</a:t>
            </a:r>
            <a:r>
              <a:rPr lang="en-US" altLang="zh-CN" b="1" spc="-40"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İstisnası</a:t>
            </a:r>
            <a:r>
              <a:rPr lang="en-US" altLang="zh-CN" b="1" dirty="0">
                <a:solidFill>
                  <a:srgbClr val="FE0000"/>
                </a:solidFill>
                <a:latin typeface="Times New Roman"/>
                <a:ea typeface="Times New Roman"/>
              </a:rPr>
              <a:t/>
            </a:r>
            <a:br>
              <a:rPr lang="en-US" altLang="zh-CN" b="1" dirty="0">
                <a:solidFill>
                  <a:srgbClr val="FE0000"/>
                </a:solidFill>
                <a:latin typeface="Times New Roman"/>
                <a:ea typeface="Times New Roman"/>
              </a:rPr>
            </a:br>
            <a:endParaRPr lang="tr-TR" dirty="0"/>
          </a:p>
        </p:txBody>
      </p:sp>
      <p:sp>
        <p:nvSpPr>
          <p:cNvPr id="3" name="İçerik Yer Tutucusu 2"/>
          <p:cNvSpPr>
            <a:spLocks noGrp="1"/>
          </p:cNvSpPr>
          <p:nvPr>
            <p:ph idx="1"/>
          </p:nvPr>
        </p:nvSpPr>
        <p:spPr>
          <a:xfrm>
            <a:off x="1871134" y="1216863"/>
            <a:ext cx="10117666" cy="4963804"/>
          </a:xfrm>
        </p:spPr>
        <p:txBody>
          <a:bodyPr>
            <a:normAutofit/>
          </a:bodyPr>
          <a:lstStyle/>
          <a:p>
            <a:pPr lvl="0" algn="just" hangingPunct="0">
              <a:lnSpc>
                <a:spcPct val="100000"/>
              </a:lnSpc>
              <a:spcBef>
                <a:spcPts val="0"/>
              </a:spcBef>
              <a:buFont typeface="Wingdings" panose="05000000000000000000" pitchFamily="2" charset="2"/>
              <a:buChar char="Ø"/>
            </a:pPr>
            <a:r>
              <a:rPr lang="en-US" altLang="zh-CN" sz="2000" spc="50" dirty="0" err="1" smtClean="0">
                <a:solidFill>
                  <a:srgbClr val="043092"/>
                </a:solidFill>
                <a:latin typeface="Times New Roman"/>
                <a:ea typeface="Times New Roman"/>
              </a:rPr>
              <a:t>Aylık</a:t>
            </a:r>
            <a:r>
              <a:rPr lang="en-US" altLang="zh-CN" sz="2000" spc="30" dirty="0" smtClean="0">
                <a:solidFill>
                  <a:srgbClr val="043092"/>
                </a:solidFill>
                <a:latin typeface="Times New Roman"/>
                <a:ea typeface="宋体" panose="02010600030101010101" pitchFamily="2" charset="-122"/>
                <a:cs typeface="Times New Roman"/>
              </a:rPr>
              <a:t> </a:t>
            </a:r>
            <a:r>
              <a:rPr lang="en-US" altLang="zh-CN" sz="2000" spc="44" dirty="0" err="1">
                <a:solidFill>
                  <a:srgbClr val="043092"/>
                </a:solidFill>
                <a:latin typeface="Times New Roman"/>
                <a:ea typeface="Times New Roman"/>
              </a:rPr>
              <a:t>vergi</a:t>
            </a:r>
            <a:r>
              <a:rPr lang="en-US" altLang="zh-CN" sz="2000" spc="25" dirty="0">
                <a:solidFill>
                  <a:srgbClr val="043092"/>
                </a:solidFill>
                <a:latin typeface="Times New Roman"/>
                <a:ea typeface="宋体" panose="02010600030101010101" pitchFamily="2" charset="-122"/>
                <a:cs typeface="Times New Roman"/>
              </a:rPr>
              <a:t> </a:t>
            </a:r>
            <a:r>
              <a:rPr lang="en-US" altLang="zh-CN" sz="2000" spc="50" dirty="0" err="1">
                <a:solidFill>
                  <a:srgbClr val="043092"/>
                </a:solidFill>
                <a:latin typeface="Times New Roman"/>
                <a:ea typeface="Times New Roman"/>
              </a:rPr>
              <a:t>matrahının</a:t>
            </a:r>
            <a:r>
              <a:rPr lang="en-US" altLang="zh-CN" sz="2000" spc="30" dirty="0">
                <a:solidFill>
                  <a:srgbClr val="043092"/>
                </a:solidFill>
                <a:latin typeface="Times New Roman"/>
                <a:ea typeface="宋体" panose="02010600030101010101" pitchFamily="2" charset="-122"/>
                <a:cs typeface="Times New Roman"/>
              </a:rPr>
              <a:t> </a:t>
            </a:r>
            <a:r>
              <a:rPr lang="en-US" altLang="zh-CN" sz="2000" spc="44" dirty="0">
                <a:solidFill>
                  <a:srgbClr val="043092"/>
                </a:solidFill>
                <a:latin typeface="Times New Roman"/>
                <a:ea typeface="Times New Roman"/>
              </a:rPr>
              <a:t>net</a:t>
            </a:r>
            <a:r>
              <a:rPr lang="en-US" altLang="zh-CN" sz="2000" spc="30" dirty="0">
                <a:solidFill>
                  <a:srgbClr val="043092"/>
                </a:solidFill>
                <a:latin typeface="Times New Roman"/>
                <a:ea typeface="宋体" panose="02010600030101010101" pitchFamily="2" charset="-122"/>
                <a:cs typeface="Times New Roman"/>
              </a:rPr>
              <a:t> </a:t>
            </a:r>
            <a:r>
              <a:rPr lang="en-US" altLang="zh-CN" sz="2000" spc="44" dirty="0" err="1">
                <a:solidFill>
                  <a:srgbClr val="043092"/>
                </a:solidFill>
                <a:latin typeface="Times New Roman"/>
                <a:ea typeface="Times New Roman"/>
              </a:rPr>
              <a:t>asgari</a:t>
            </a:r>
            <a:r>
              <a:rPr lang="en-US" altLang="zh-CN" sz="2000" spc="25" dirty="0">
                <a:solidFill>
                  <a:srgbClr val="043092"/>
                </a:solidFill>
                <a:latin typeface="Times New Roman"/>
                <a:ea typeface="宋体" panose="02010600030101010101" pitchFamily="2" charset="-122"/>
                <a:cs typeface="Times New Roman"/>
              </a:rPr>
              <a:t> </a:t>
            </a:r>
            <a:r>
              <a:rPr lang="en-US" altLang="zh-CN" sz="2000" spc="44" dirty="0" err="1">
                <a:solidFill>
                  <a:srgbClr val="043092"/>
                </a:solidFill>
                <a:latin typeface="Times New Roman"/>
                <a:ea typeface="Times New Roman"/>
              </a:rPr>
              <a:t>ücrete</a:t>
            </a:r>
            <a:r>
              <a:rPr lang="en-US" altLang="zh-CN" sz="2000" spc="30" dirty="0">
                <a:solidFill>
                  <a:srgbClr val="043092"/>
                </a:solidFill>
                <a:latin typeface="Times New Roman"/>
                <a:ea typeface="宋体" panose="02010600030101010101" pitchFamily="2" charset="-122"/>
                <a:cs typeface="Times New Roman"/>
              </a:rPr>
              <a:t> </a:t>
            </a:r>
            <a:r>
              <a:rPr lang="en-US" altLang="zh-CN" sz="2000" spc="50" dirty="0" err="1">
                <a:solidFill>
                  <a:srgbClr val="043092"/>
                </a:solidFill>
                <a:latin typeface="Times New Roman"/>
                <a:ea typeface="Times New Roman"/>
              </a:rPr>
              <a:t>kadar</a:t>
            </a:r>
            <a:r>
              <a:rPr lang="en-US" altLang="zh-CN" sz="2000" spc="30" dirty="0">
                <a:solidFill>
                  <a:srgbClr val="043092"/>
                </a:solidFill>
                <a:latin typeface="Times New Roman"/>
                <a:ea typeface="宋体" panose="02010600030101010101" pitchFamily="2" charset="-122"/>
                <a:cs typeface="Times New Roman"/>
              </a:rPr>
              <a:t> </a:t>
            </a:r>
            <a:r>
              <a:rPr lang="en-US" altLang="zh-CN" sz="2000" spc="50" dirty="0" err="1">
                <a:solidFill>
                  <a:srgbClr val="043092"/>
                </a:solidFill>
                <a:latin typeface="Times New Roman"/>
                <a:ea typeface="Times New Roman"/>
              </a:rPr>
              <a:t>olan</a:t>
            </a:r>
            <a:r>
              <a:rPr lang="en-US" altLang="zh-CN" sz="2000" spc="25" dirty="0">
                <a:solidFill>
                  <a:srgbClr val="043092"/>
                </a:solidFill>
                <a:latin typeface="Times New Roman"/>
                <a:ea typeface="宋体" panose="02010600030101010101" pitchFamily="2" charset="-122"/>
                <a:cs typeface="Times New Roman"/>
              </a:rPr>
              <a:t> </a:t>
            </a:r>
            <a:r>
              <a:rPr lang="en-US" altLang="zh-CN" sz="2000" spc="50" dirty="0" err="1">
                <a:solidFill>
                  <a:srgbClr val="043092"/>
                </a:solidFill>
                <a:latin typeface="Times New Roman"/>
                <a:ea typeface="Times New Roman"/>
              </a:rPr>
              <a:t>kısmından</a:t>
            </a:r>
            <a:r>
              <a:rPr lang="en-US" altLang="zh-CN" sz="2000" spc="30" dirty="0">
                <a:solidFill>
                  <a:srgbClr val="043092"/>
                </a:solidFill>
                <a:latin typeface="Times New Roman"/>
                <a:ea typeface="宋体" panose="02010600030101010101" pitchFamily="2" charset="-122"/>
                <a:cs typeface="Times New Roman"/>
              </a:rPr>
              <a:t> </a:t>
            </a:r>
            <a:r>
              <a:rPr lang="en-US" altLang="zh-CN" sz="2000" spc="55" dirty="0" smtClean="0">
                <a:solidFill>
                  <a:srgbClr val="043092"/>
                </a:solidFill>
                <a:latin typeface="Times New Roman"/>
                <a:ea typeface="Times New Roman"/>
              </a:rPr>
              <a:t>(</a:t>
            </a:r>
            <a:r>
              <a:rPr lang="tr-TR" sz="2000" dirty="0"/>
              <a:t>8.506,80</a:t>
            </a:r>
            <a:r>
              <a:rPr lang="en-US" altLang="zh-CN" sz="2000" spc="40" dirty="0" smtClean="0">
                <a:solidFill>
                  <a:srgbClr val="043092"/>
                </a:solidFill>
                <a:latin typeface="Times New Roman"/>
                <a:ea typeface="Times New Roman"/>
              </a:rPr>
              <a:t>)</a:t>
            </a:r>
            <a:r>
              <a:rPr lang="en-US" altLang="zh-CN" sz="2000" dirty="0" smtClean="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herhangi</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bir</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kesinti</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yapılmaz</a:t>
            </a:r>
            <a:r>
              <a:rPr lang="en-US" altLang="zh-CN" sz="2000" dirty="0">
                <a:solidFill>
                  <a:srgbClr val="043092"/>
                </a:solidFill>
                <a:latin typeface="Times New Roman"/>
                <a:ea typeface="Times New Roman"/>
              </a:rPr>
              <a:t>.</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Aşan</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kısım</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üzerinden</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toplam</a:t>
            </a:r>
            <a:r>
              <a:rPr lang="en-US" altLang="zh-CN" sz="2000" spc="4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vergi</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matrahına</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karşılık</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gelen</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vergi</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dilimi</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oranına</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göre</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kesinti</a:t>
            </a:r>
            <a:r>
              <a:rPr lang="en-US" altLang="zh-CN" sz="2000" spc="-13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yapılır</a:t>
            </a:r>
            <a:r>
              <a:rPr lang="en-US" altLang="zh-CN" sz="2000" dirty="0" smtClean="0">
                <a:solidFill>
                  <a:srgbClr val="043092"/>
                </a:solidFill>
                <a:latin typeface="Times New Roman"/>
                <a:ea typeface="Times New Roman"/>
              </a:rPr>
              <a:t>.</a:t>
            </a:r>
            <a:endParaRPr lang="tr-TR" altLang="zh-CN" sz="2000" dirty="0" smtClean="0">
              <a:solidFill>
                <a:srgbClr val="043092"/>
              </a:solidFill>
              <a:latin typeface="Times New Roman"/>
              <a:ea typeface="Times New Roman"/>
            </a:endParaRPr>
          </a:p>
          <a:p>
            <a:pPr marL="0" lvl="0" indent="0" algn="just" hangingPunct="0">
              <a:lnSpc>
                <a:spcPct val="100000"/>
              </a:lnSpc>
              <a:spcBef>
                <a:spcPts val="0"/>
              </a:spcBef>
              <a:buNone/>
            </a:pPr>
            <a:endParaRPr lang="en-US" altLang="zh-CN" sz="2000" dirty="0">
              <a:solidFill>
                <a:srgbClr val="043092"/>
              </a:solidFill>
              <a:latin typeface="Times New Roman"/>
              <a:ea typeface="Times New Roman"/>
            </a:endParaRPr>
          </a:p>
          <a:p>
            <a:pPr lvl="0" algn="just">
              <a:lnSpc>
                <a:spcPts val="484"/>
              </a:lnSpc>
              <a:spcBef>
                <a:spcPts val="0"/>
              </a:spcBef>
              <a:buFont typeface="Wingdings" panose="05000000000000000000" pitchFamily="2" charset="2"/>
              <a:buChar char="Ø"/>
            </a:pPr>
            <a:endParaRPr lang="en-US" sz="1800" dirty="0">
              <a:solidFill>
                <a:prstClr val="black"/>
              </a:solidFill>
            </a:endParaRPr>
          </a:p>
          <a:p>
            <a:pPr lvl="0" algn="just" hangingPunct="0">
              <a:lnSpc>
                <a:spcPct val="100000"/>
              </a:lnSpc>
              <a:spcBef>
                <a:spcPts val="0"/>
              </a:spcBef>
              <a:buFont typeface="Wingdings" panose="05000000000000000000" pitchFamily="2" charset="2"/>
              <a:buChar char="Ø"/>
            </a:pPr>
            <a:r>
              <a:rPr lang="en-US" altLang="zh-CN" sz="2000" dirty="0" err="1" smtClean="0">
                <a:solidFill>
                  <a:srgbClr val="043092"/>
                </a:solidFill>
                <a:latin typeface="Times New Roman"/>
                <a:ea typeface="Times New Roman"/>
              </a:rPr>
              <a:t>İstisna</a:t>
            </a:r>
            <a:r>
              <a:rPr lang="en-US" altLang="zh-CN" sz="2000" spc="64" dirty="0" smtClean="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nedeniyle</a:t>
            </a:r>
            <a:r>
              <a:rPr lang="en-US" altLang="zh-CN" sz="2000" spc="6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alınmayacak</a:t>
            </a:r>
            <a:r>
              <a:rPr lang="en-US" altLang="zh-CN" sz="2000" spc="6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olan</a:t>
            </a:r>
            <a:r>
              <a:rPr lang="en-US" altLang="zh-CN" sz="2000" spc="6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vergi</a:t>
            </a:r>
            <a:r>
              <a:rPr lang="en-US" altLang="zh-CN" sz="2000" spc="6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ilgili</a:t>
            </a:r>
            <a:r>
              <a:rPr lang="en-US" altLang="zh-CN" sz="2000" spc="6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ayda</a:t>
            </a:r>
            <a:r>
              <a:rPr lang="en-US" altLang="zh-CN" sz="2000" spc="6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aylık</a:t>
            </a:r>
            <a:r>
              <a:rPr lang="en-US" altLang="zh-CN" sz="2000" spc="6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asgari</a:t>
            </a:r>
            <a:r>
              <a:rPr lang="en-US" altLang="zh-CN" sz="2000" spc="6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ücret</a:t>
            </a:r>
            <a:r>
              <a:rPr lang="en-US" altLang="zh-CN" sz="2000" dirty="0">
                <a:solidFill>
                  <a:srgbClr val="043092"/>
                </a:solidFill>
                <a:latin typeface="Times New Roman"/>
                <a:ea typeface="宋体" panose="02010600030101010101" pitchFamily="2" charset="-122"/>
                <a:cs typeface="Times New Roman"/>
              </a:rPr>
              <a:t> </a:t>
            </a:r>
            <a:r>
              <a:rPr lang="en-US" altLang="zh-CN" sz="2000" spc="30" dirty="0" err="1">
                <a:solidFill>
                  <a:srgbClr val="043092"/>
                </a:solidFill>
                <a:latin typeface="Times New Roman"/>
                <a:ea typeface="Times New Roman"/>
              </a:rPr>
              <a:t>üzerinden</a:t>
            </a:r>
            <a:r>
              <a:rPr lang="en-US" altLang="zh-CN" sz="2000" spc="15" dirty="0">
                <a:solidFill>
                  <a:srgbClr val="043092"/>
                </a:solidFill>
                <a:latin typeface="Times New Roman"/>
                <a:ea typeface="宋体" panose="02010600030101010101" pitchFamily="2" charset="-122"/>
                <a:cs typeface="Times New Roman"/>
              </a:rPr>
              <a:t> </a:t>
            </a:r>
            <a:r>
              <a:rPr lang="en-US" altLang="zh-CN" sz="2000" spc="30" dirty="0" err="1">
                <a:solidFill>
                  <a:srgbClr val="043092"/>
                </a:solidFill>
                <a:latin typeface="Times New Roman"/>
                <a:ea typeface="Times New Roman"/>
              </a:rPr>
              <a:t>hesaplanması</a:t>
            </a:r>
            <a:r>
              <a:rPr lang="en-US" altLang="zh-CN" sz="2000" spc="20" dirty="0">
                <a:solidFill>
                  <a:srgbClr val="043092"/>
                </a:solidFill>
                <a:latin typeface="Times New Roman"/>
                <a:ea typeface="宋体" panose="02010600030101010101" pitchFamily="2" charset="-122"/>
                <a:cs typeface="Times New Roman"/>
              </a:rPr>
              <a:t> </a:t>
            </a:r>
            <a:r>
              <a:rPr lang="en-US" altLang="zh-CN" sz="2000" spc="34" dirty="0" err="1">
                <a:solidFill>
                  <a:srgbClr val="043092"/>
                </a:solidFill>
                <a:latin typeface="Times New Roman"/>
                <a:ea typeface="Times New Roman"/>
              </a:rPr>
              <a:t>gereken</a:t>
            </a:r>
            <a:r>
              <a:rPr lang="en-US" altLang="zh-CN" sz="2000" spc="20" dirty="0">
                <a:solidFill>
                  <a:srgbClr val="043092"/>
                </a:solidFill>
                <a:latin typeface="Times New Roman"/>
                <a:ea typeface="宋体" panose="02010600030101010101" pitchFamily="2" charset="-122"/>
                <a:cs typeface="Times New Roman"/>
              </a:rPr>
              <a:t> </a:t>
            </a:r>
            <a:r>
              <a:rPr lang="en-US" altLang="zh-CN" sz="2000" spc="30" dirty="0" err="1">
                <a:solidFill>
                  <a:srgbClr val="043092"/>
                </a:solidFill>
                <a:latin typeface="Times New Roman"/>
                <a:ea typeface="Times New Roman"/>
              </a:rPr>
              <a:t>vergiyi</a:t>
            </a:r>
            <a:r>
              <a:rPr lang="en-US" altLang="zh-CN" sz="2000" spc="20" dirty="0">
                <a:solidFill>
                  <a:srgbClr val="043092"/>
                </a:solidFill>
                <a:latin typeface="Times New Roman"/>
                <a:ea typeface="宋体" panose="02010600030101010101" pitchFamily="2" charset="-122"/>
                <a:cs typeface="Times New Roman"/>
              </a:rPr>
              <a:t> </a:t>
            </a:r>
            <a:r>
              <a:rPr lang="en-US" altLang="zh-CN" sz="2000" spc="30" dirty="0" err="1">
                <a:solidFill>
                  <a:srgbClr val="043092"/>
                </a:solidFill>
                <a:latin typeface="Times New Roman"/>
                <a:ea typeface="Times New Roman"/>
              </a:rPr>
              <a:t>aşamaz</a:t>
            </a:r>
            <a:r>
              <a:rPr lang="en-US" altLang="zh-CN" sz="2000" spc="44" dirty="0">
                <a:solidFill>
                  <a:srgbClr val="043092"/>
                </a:solidFill>
                <a:latin typeface="Times New Roman"/>
                <a:ea typeface="Times New Roman"/>
              </a:rPr>
              <a:t>.</a:t>
            </a:r>
            <a:r>
              <a:rPr lang="en-US" altLang="zh-CN" sz="2000" spc="20" dirty="0">
                <a:solidFill>
                  <a:srgbClr val="043092"/>
                </a:solidFill>
                <a:latin typeface="Times New Roman"/>
                <a:ea typeface="宋体" panose="02010600030101010101" pitchFamily="2" charset="-122"/>
                <a:cs typeface="Times New Roman"/>
              </a:rPr>
              <a:t> </a:t>
            </a:r>
            <a:r>
              <a:rPr lang="en-US" altLang="zh-CN" sz="2000" spc="30" dirty="0" err="1">
                <a:solidFill>
                  <a:srgbClr val="043092"/>
                </a:solidFill>
                <a:latin typeface="Times New Roman"/>
                <a:ea typeface="Times New Roman"/>
              </a:rPr>
              <a:t>Birden</a:t>
            </a:r>
            <a:r>
              <a:rPr lang="en-US" altLang="zh-CN" sz="2000" spc="15" dirty="0">
                <a:solidFill>
                  <a:srgbClr val="043092"/>
                </a:solidFill>
                <a:latin typeface="Times New Roman"/>
                <a:ea typeface="宋体" panose="02010600030101010101" pitchFamily="2" charset="-122"/>
                <a:cs typeface="Times New Roman"/>
              </a:rPr>
              <a:t> </a:t>
            </a:r>
            <a:r>
              <a:rPr lang="en-US" altLang="zh-CN" sz="2000" spc="30" dirty="0" err="1">
                <a:solidFill>
                  <a:srgbClr val="043092"/>
                </a:solidFill>
                <a:latin typeface="Times New Roman"/>
                <a:ea typeface="Times New Roman"/>
              </a:rPr>
              <a:t>fazla</a:t>
            </a:r>
            <a:r>
              <a:rPr lang="en-US" altLang="zh-CN" sz="2000" spc="20" dirty="0">
                <a:solidFill>
                  <a:srgbClr val="043092"/>
                </a:solidFill>
                <a:latin typeface="Times New Roman"/>
                <a:ea typeface="宋体" panose="02010600030101010101" pitchFamily="2" charset="-122"/>
                <a:cs typeface="Times New Roman"/>
              </a:rPr>
              <a:t> </a:t>
            </a:r>
            <a:r>
              <a:rPr lang="en-US" altLang="zh-CN" sz="2000" spc="30" dirty="0" err="1">
                <a:solidFill>
                  <a:srgbClr val="043092"/>
                </a:solidFill>
                <a:latin typeface="Times New Roman"/>
                <a:ea typeface="Times New Roman"/>
              </a:rPr>
              <a:t>işverenden</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ücret</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alanlarda</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bu</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istisna</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sadece</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en</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yüksek</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olan</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ücrete</a:t>
            </a:r>
            <a:r>
              <a:rPr lang="en-US" altLang="zh-CN" sz="2000" spc="-64" dirty="0">
                <a:solidFill>
                  <a:srgbClr val="043092"/>
                </a:solidFill>
                <a:latin typeface="Times New Roman"/>
                <a:ea typeface="宋体" panose="02010600030101010101" pitchFamily="2" charset="-122"/>
                <a:cs typeface="Times New Roman"/>
              </a:rPr>
              <a:t> </a:t>
            </a:r>
            <a:r>
              <a:rPr lang="en-US" altLang="zh-CN" sz="2000" dirty="0" err="1" smtClean="0">
                <a:solidFill>
                  <a:srgbClr val="043092"/>
                </a:solidFill>
                <a:latin typeface="Times New Roman"/>
                <a:ea typeface="Times New Roman"/>
              </a:rPr>
              <a:t>uygulanır</a:t>
            </a:r>
            <a:r>
              <a:rPr lang="en-US" altLang="zh-CN" sz="2000" dirty="0" smtClean="0">
                <a:solidFill>
                  <a:srgbClr val="043092"/>
                </a:solidFill>
                <a:latin typeface="Times New Roman"/>
                <a:ea typeface="Times New Roman"/>
              </a:rPr>
              <a:t>.</a:t>
            </a:r>
            <a:endParaRPr lang="tr-TR" altLang="zh-CN" sz="2000" dirty="0" smtClean="0">
              <a:solidFill>
                <a:srgbClr val="043092"/>
              </a:solidFill>
              <a:latin typeface="Times New Roman"/>
              <a:ea typeface="Times New Roman"/>
            </a:endParaRPr>
          </a:p>
          <a:p>
            <a:pPr marL="0" lvl="0" indent="0" algn="just" hangingPunct="0">
              <a:lnSpc>
                <a:spcPct val="100000"/>
              </a:lnSpc>
              <a:spcBef>
                <a:spcPts val="0"/>
              </a:spcBef>
              <a:buNone/>
            </a:pPr>
            <a:endParaRPr lang="tr-TR" altLang="zh-CN" sz="2000" dirty="0" smtClean="0">
              <a:solidFill>
                <a:srgbClr val="043092"/>
              </a:solidFill>
              <a:latin typeface="Times New Roman"/>
              <a:ea typeface="Times New Roman"/>
            </a:endParaRPr>
          </a:p>
          <a:p>
            <a:pPr lvl="0" algn="just" hangingPunct="0">
              <a:lnSpc>
                <a:spcPct val="100000"/>
              </a:lnSpc>
              <a:spcBef>
                <a:spcPts val="0"/>
              </a:spcBef>
              <a:buFont typeface="Wingdings" panose="05000000000000000000" pitchFamily="2" charset="2"/>
              <a:buChar char="Ø"/>
            </a:pPr>
            <a:r>
              <a:rPr lang="en-US" altLang="zh-CN" sz="2000" dirty="0" err="1" smtClean="0">
                <a:solidFill>
                  <a:srgbClr val="043092"/>
                </a:solidFill>
                <a:latin typeface="Times New Roman"/>
                <a:ea typeface="Times New Roman"/>
              </a:rPr>
              <a:t>Gelir</a:t>
            </a:r>
            <a:r>
              <a:rPr lang="en-US" altLang="zh-CN" sz="2000" spc="34" dirty="0" smtClean="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vergisi</a:t>
            </a:r>
            <a:r>
              <a:rPr lang="en-US" altLang="zh-CN" sz="2000" spc="4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istisnası</a:t>
            </a:r>
            <a:r>
              <a:rPr lang="en-US" altLang="zh-CN" sz="2000" spc="4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kapsamında</a:t>
            </a:r>
            <a:r>
              <a:rPr lang="en-US" altLang="zh-CN" sz="2000" spc="4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olan</a:t>
            </a:r>
            <a:r>
              <a:rPr lang="en-US" altLang="zh-CN" sz="2000" spc="4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ve</a:t>
            </a:r>
            <a:r>
              <a:rPr lang="en-US" altLang="zh-CN" sz="2000" spc="34" dirty="0">
                <a:solidFill>
                  <a:srgbClr val="043092"/>
                </a:solidFill>
                <a:latin typeface="Times New Roman"/>
                <a:ea typeface="宋体" panose="02010600030101010101" pitchFamily="2" charset="-122"/>
                <a:cs typeface="Times New Roman"/>
              </a:rPr>
              <a:t>  </a:t>
            </a:r>
            <a:r>
              <a:rPr lang="en-US" altLang="zh-CN" sz="2000" dirty="0">
                <a:solidFill>
                  <a:srgbClr val="043092"/>
                </a:solidFill>
                <a:latin typeface="Times New Roman"/>
                <a:ea typeface="Times New Roman"/>
              </a:rPr>
              <a:t>KBS</a:t>
            </a:r>
            <a:r>
              <a:rPr lang="en-US" altLang="zh-CN" sz="2000" spc="4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Üzerinden</a:t>
            </a:r>
            <a:r>
              <a:rPr lang="en-US" altLang="zh-CN" sz="2000" spc="4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hesaplanan</a:t>
            </a:r>
            <a:r>
              <a:rPr lang="en-US" altLang="zh-CN" sz="2000" dirty="0">
                <a:solidFill>
                  <a:srgbClr val="043092"/>
                </a:solidFill>
                <a:latin typeface="Times New Roman"/>
                <a:ea typeface="宋体" panose="02010600030101010101" pitchFamily="2" charset="-122"/>
                <a:cs typeface="Times New Roman"/>
              </a:rPr>
              <a:t> </a:t>
            </a:r>
            <a:r>
              <a:rPr lang="en-US" altLang="zh-CN" sz="2000" spc="50" dirty="0" err="1">
                <a:solidFill>
                  <a:srgbClr val="043092"/>
                </a:solidFill>
                <a:latin typeface="Times New Roman"/>
                <a:ea typeface="Times New Roman"/>
              </a:rPr>
              <a:t>ödemelerde</a:t>
            </a:r>
            <a:r>
              <a:rPr lang="en-US" altLang="zh-CN" sz="2000" spc="25" dirty="0">
                <a:solidFill>
                  <a:srgbClr val="043092"/>
                </a:solidFill>
                <a:latin typeface="Times New Roman"/>
                <a:ea typeface="宋体" panose="02010600030101010101" pitchFamily="2" charset="-122"/>
                <a:cs typeface="Times New Roman"/>
              </a:rPr>
              <a:t> </a:t>
            </a:r>
            <a:r>
              <a:rPr lang="en-US" altLang="zh-CN" sz="2000" spc="34" dirty="0" err="1">
                <a:solidFill>
                  <a:srgbClr val="043092"/>
                </a:solidFill>
                <a:latin typeface="Times New Roman"/>
                <a:ea typeface="Times New Roman"/>
              </a:rPr>
              <a:t>ilgili</a:t>
            </a:r>
            <a:r>
              <a:rPr lang="en-US" altLang="zh-CN" sz="2000" spc="30" dirty="0">
                <a:solidFill>
                  <a:srgbClr val="043092"/>
                </a:solidFill>
                <a:latin typeface="Times New Roman"/>
                <a:ea typeface="宋体" panose="02010600030101010101" pitchFamily="2" charset="-122"/>
                <a:cs typeface="Times New Roman"/>
              </a:rPr>
              <a:t> </a:t>
            </a:r>
            <a:r>
              <a:rPr lang="en-US" altLang="zh-CN" sz="2000" spc="50" dirty="0">
                <a:solidFill>
                  <a:srgbClr val="043092"/>
                </a:solidFill>
                <a:latin typeface="Times New Roman"/>
                <a:ea typeface="Times New Roman"/>
              </a:rPr>
              <a:t>ay</a:t>
            </a:r>
            <a:r>
              <a:rPr lang="en-US" altLang="zh-CN" sz="2000" spc="30" dirty="0">
                <a:solidFill>
                  <a:srgbClr val="043092"/>
                </a:solidFill>
                <a:latin typeface="Times New Roman"/>
                <a:ea typeface="宋体" panose="02010600030101010101" pitchFamily="2" charset="-122"/>
                <a:cs typeface="Times New Roman"/>
              </a:rPr>
              <a:t> </a:t>
            </a:r>
            <a:r>
              <a:rPr lang="en-US" altLang="zh-CN" sz="2000" spc="40" dirty="0" err="1">
                <a:solidFill>
                  <a:srgbClr val="043092"/>
                </a:solidFill>
                <a:latin typeface="Times New Roman"/>
                <a:ea typeface="Times New Roman"/>
              </a:rPr>
              <a:t>içerisinde</a:t>
            </a:r>
            <a:r>
              <a:rPr lang="en-US" altLang="zh-CN" sz="2000" spc="30" dirty="0">
                <a:solidFill>
                  <a:srgbClr val="043092"/>
                </a:solidFill>
                <a:latin typeface="Times New Roman"/>
                <a:ea typeface="宋体" panose="02010600030101010101" pitchFamily="2" charset="-122"/>
                <a:cs typeface="Times New Roman"/>
              </a:rPr>
              <a:t> </a:t>
            </a:r>
            <a:r>
              <a:rPr lang="en-US" altLang="zh-CN" sz="2000" spc="44" dirty="0">
                <a:solidFill>
                  <a:srgbClr val="043092"/>
                </a:solidFill>
                <a:latin typeface="Times New Roman"/>
                <a:ea typeface="Times New Roman"/>
              </a:rPr>
              <a:t>ilk</a:t>
            </a:r>
            <a:r>
              <a:rPr lang="en-US" altLang="zh-CN" sz="2000" spc="25" dirty="0">
                <a:solidFill>
                  <a:srgbClr val="043092"/>
                </a:solidFill>
                <a:latin typeface="Times New Roman"/>
                <a:ea typeface="宋体" panose="02010600030101010101" pitchFamily="2" charset="-122"/>
                <a:cs typeface="Times New Roman"/>
              </a:rPr>
              <a:t> </a:t>
            </a:r>
            <a:r>
              <a:rPr lang="en-US" altLang="zh-CN" sz="2000" spc="50" dirty="0" err="1">
                <a:solidFill>
                  <a:srgbClr val="043092"/>
                </a:solidFill>
                <a:latin typeface="Times New Roman"/>
                <a:ea typeface="Times New Roman"/>
              </a:rPr>
              <a:t>önce</a:t>
            </a:r>
            <a:r>
              <a:rPr lang="en-US" altLang="zh-CN" sz="2000" spc="30" dirty="0">
                <a:solidFill>
                  <a:srgbClr val="043092"/>
                </a:solidFill>
                <a:latin typeface="Times New Roman"/>
                <a:ea typeface="宋体" panose="02010600030101010101" pitchFamily="2" charset="-122"/>
                <a:cs typeface="Times New Roman"/>
              </a:rPr>
              <a:t> </a:t>
            </a:r>
            <a:r>
              <a:rPr lang="en-US" altLang="zh-CN" sz="2000" spc="50" dirty="0" err="1">
                <a:solidFill>
                  <a:srgbClr val="043092"/>
                </a:solidFill>
                <a:latin typeface="Times New Roman"/>
                <a:ea typeface="Times New Roman"/>
              </a:rPr>
              <a:t>hangi</a:t>
            </a:r>
            <a:r>
              <a:rPr lang="en-US" altLang="zh-CN" sz="2000" spc="30" dirty="0">
                <a:solidFill>
                  <a:srgbClr val="043092"/>
                </a:solidFill>
                <a:latin typeface="Times New Roman"/>
                <a:ea typeface="宋体" panose="02010600030101010101" pitchFamily="2" charset="-122"/>
                <a:cs typeface="Times New Roman"/>
              </a:rPr>
              <a:t> </a:t>
            </a:r>
            <a:r>
              <a:rPr lang="en-US" altLang="zh-CN" sz="2000" spc="55" dirty="0" err="1">
                <a:solidFill>
                  <a:srgbClr val="043092"/>
                </a:solidFill>
                <a:latin typeface="Times New Roman"/>
                <a:ea typeface="Times New Roman"/>
              </a:rPr>
              <a:t>ödeme</a:t>
            </a:r>
            <a:r>
              <a:rPr lang="en-US" altLang="zh-CN" sz="2000" spc="30" dirty="0">
                <a:solidFill>
                  <a:srgbClr val="043092"/>
                </a:solidFill>
                <a:latin typeface="Times New Roman"/>
                <a:ea typeface="宋体" panose="02010600030101010101" pitchFamily="2" charset="-122"/>
                <a:cs typeface="Times New Roman"/>
              </a:rPr>
              <a:t> </a:t>
            </a:r>
            <a:r>
              <a:rPr lang="en-US" altLang="zh-CN" sz="2000" spc="50" dirty="0" err="1">
                <a:solidFill>
                  <a:srgbClr val="043092"/>
                </a:solidFill>
                <a:latin typeface="Times New Roman"/>
                <a:ea typeface="Times New Roman"/>
              </a:rPr>
              <a:t>türünde</a:t>
            </a:r>
            <a:r>
              <a:rPr lang="en-US" altLang="zh-CN" sz="2000" spc="25" dirty="0">
                <a:solidFill>
                  <a:srgbClr val="043092"/>
                </a:solidFill>
                <a:latin typeface="Times New Roman"/>
                <a:ea typeface="宋体" panose="02010600030101010101" pitchFamily="2" charset="-122"/>
                <a:cs typeface="Times New Roman"/>
              </a:rPr>
              <a:t> </a:t>
            </a:r>
            <a:r>
              <a:rPr lang="en-US" altLang="zh-CN" sz="2000" spc="50" dirty="0" err="1">
                <a:solidFill>
                  <a:srgbClr val="043092"/>
                </a:solidFill>
                <a:latin typeface="Times New Roman"/>
                <a:ea typeface="Times New Roman"/>
              </a:rPr>
              <a:t>hesaplama</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yapılmışsa</a:t>
            </a:r>
            <a:r>
              <a:rPr lang="en-US" altLang="zh-CN" sz="2000" spc="4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gelir</a:t>
            </a:r>
            <a:r>
              <a:rPr lang="en-US" altLang="zh-CN" sz="2000" spc="4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ve</a:t>
            </a:r>
            <a:r>
              <a:rPr lang="en-US" altLang="zh-CN" sz="2000" spc="5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damga</a:t>
            </a:r>
            <a:r>
              <a:rPr lang="en-US" altLang="zh-CN" sz="2000" spc="4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vergisi</a:t>
            </a:r>
            <a:r>
              <a:rPr lang="en-US" altLang="zh-CN" sz="2000" spc="5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istisnası</a:t>
            </a:r>
            <a:r>
              <a:rPr lang="en-US" altLang="zh-CN" sz="2000" spc="44" dirty="0">
                <a:solidFill>
                  <a:srgbClr val="043092"/>
                </a:solidFill>
                <a:latin typeface="Times New Roman"/>
                <a:ea typeface="宋体" panose="02010600030101010101" pitchFamily="2" charset="-122"/>
                <a:cs typeface="Times New Roman"/>
              </a:rPr>
              <a:t>  </a:t>
            </a:r>
            <a:r>
              <a:rPr lang="en-US" altLang="zh-CN" sz="2000" dirty="0">
                <a:solidFill>
                  <a:srgbClr val="043092"/>
                </a:solidFill>
                <a:latin typeface="Times New Roman"/>
                <a:ea typeface="Times New Roman"/>
              </a:rPr>
              <a:t>ilk</a:t>
            </a:r>
            <a:r>
              <a:rPr lang="en-US" altLang="zh-CN" sz="2000" spc="5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önce</a:t>
            </a:r>
            <a:r>
              <a:rPr lang="en-US" altLang="zh-CN" sz="2000" spc="44" dirty="0">
                <a:solidFill>
                  <a:srgbClr val="043092"/>
                </a:solidFill>
                <a:latin typeface="Times New Roman"/>
                <a:ea typeface="宋体" panose="02010600030101010101" pitchFamily="2" charset="-122"/>
                <a:cs typeface="Times New Roman"/>
              </a:rPr>
              <a:t>  </a:t>
            </a:r>
            <a:r>
              <a:rPr lang="en-US" altLang="zh-CN" sz="2000" dirty="0">
                <a:solidFill>
                  <a:srgbClr val="043092"/>
                </a:solidFill>
                <a:latin typeface="Times New Roman"/>
                <a:ea typeface="Times New Roman"/>
              </a:rPr>
              <a:t>o</a:t>
            </a:r>
            <a:r>
              <a:rPr lang="en-US" altLang="zh-CN" sz="2000" spc="5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ödeme</a:t>
            </a:r>
            <a:r>
              <a:rPr lang="en-US" altLang="zh-CN" sz="2000" spc="4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türünde</a:t>
            </a:r>
            <a:r>
              <a:rPr lang="en-US" altLang="zh-CN" sz="2000" dirty="0">
                <a:solidFill>
                  <a:srgbClr val="043092"/>
                </a:solidFill>
                <a:latin typeface="Times New Roman"/>
                <a:ea typeface="宋体" panose="02010600030101010101" pitchFamily="2" charset="-122"/>
                <a:cs typeface="Times New Roman"/>
              </a:rPr>
              <a:t> </a:t>
            </a:r>
            <a:r>
              <a:rPr lang="en-US" altLang="zh-CN" sz="2000" spc="44" dirty="0" err="1">
                <a:solidFill>
                  <a:srgbClr val="043092"/>
                </a:solidFill>
                <a:latin typeface="Times New Roman"/>
                <a:ea typeface="Times New Roman"/>
              </a:rPr>
              <a:t>uygulanacak</a:t>
            </a:r>
            <a:r>
              <a:rPr lang="en-US" altLang="zh-CN" sz="2000" spc="44" dirty="0">
                <a:solidFill>
                  <a:srgbClr val="043092"/>
                </a:solidFill>
                <a:latin typeface="Times New Roman"/>
                <a:ea typeface="Times New Roman"/>
              </a:rPr>
              <a:t>,</a:t>
            </a:r>
            <a:r>
              <a:rPr lang="en-US" altLang="zh-CN" sz="2000" spc="25" dirty="0">
                <a:solidFill>
                  <a:srgbClr val="043092"/>
                </a:solidFill>
                <a:latin typeface="Times New Roman"/>
                <a:ea typeface="宋体" panose="02010600030101010101" pitchFamily="2" charset="-122"/>
                <a:cs typeface="Times New Roman"/>
              </a:rPr>
              <a:t>  </a:t>
            </a:r>
            <a:r>
              <a:rPr lang="en-US" altLang="zh-CN" sz="2000" spc="44" dirty="0" err="1">
                <a:solidFill>
                  <a:srgbClr val="043092"/>
                </a:solidFill>
                <a:latin typeface="Times New Roman"/>
                <a:ea typeface="Times New Roman"/>
              </a:rPr>
              <a:t>kalan</a:t>
            </a:r>
            <a:r>
              <a:rPr lang="en-US" altLang="zh-CN" sz="2000" spc="30" dirty="0">
                <a:solidFill>
                  <a:srgbClr val="043092"/>
                </a:solidFill>
                <a:latin typeface="Times New Roman"/>
                <a:ea typeface="宋体" panose="02010600030101010101" pitchFamily="2" charset="-122"/>
                <a:cs typeface="Times New Roman"/>
              </a:rPr>
              <a:t>  </a:t>
            </a:r>
            <a:r>
              <a:rPr lang="en-US" altLang="zh-CN" sz="2000" spc="40" dirty="0" err="1">
                <a:solidFill>
                  <a:srgbClr val="043092"/>
                </a:solidFill>
                <a:latin typeface="Times New Roman"/>
                <a:ea typeface="Times New Roman"/>
              </a:rPr>
              <a:t>istisna</a:t>
            </a:r>
            <a:r>
              <a:rPr lang="en-US" altLang="zh-CN" sz="2000" spc="25" dirty="0">
                <a:solidFill>
                  <a:srgbClr val="043092"/>
                </a:solidFill>
                <a:latin typeface="Times New Roman"/>
                <a:ea typeface="宋体" panose="02010600030101010101" pitchFamily="2" charset="-122"/>
                <a:cs typeface="Times New Roman"/>
              </a:rPr>
              <a:t>  </a:t>
            </a:r>
            <a:r>
              <a:rPr lang="en-US" altLang="zh-CN" sz="2000" spc="34" dirty="0" err="1">
                <a:solidFill>
                  <a:srgbClr val="043092"/>
                </a:solidFill>
                <a:latin typeface="Times New Roman"/>
                <a:ea typeface="Times New Roman"/>
              </a:rPr>
              <a:t>tutarı</a:t>
            </a:r>
            <a:r>
              <a:rPr lang="en-US" altLang="zh-CN" sz="2000" spc="30" dirty="0">
                <a:solidFill>
                  <a:srgbClr val="043092"/>
                </a:solidFill>
                <a:latin typeface="Times New Roman"/>
                <a:ea typeface="宋体" panose="02010600030101010101" pitchFamily="2" charset="-122"/>
                <a:cs typeface="Times New Roman"/>
              </a:rPr>
              <a:t>  </a:t>
            </a:r>
            <a:r>
              <a:rPr lang="en-US" altLang="zh-CN" sz="2000" spc="44" dirty="0" err="1">
                <a:solidFill>
                  <a:srgbClr val="043092"/>
                </a:solidFill>
                <a:latin typeface="Times New Roman"/>
                <a:ea typeface="Times New Roman"/>
              </a:rPr>
              <a:t>olursa</a:t>
            </a:r>
            <a:r>
              <a:rPr lang="en-US" altLang="zh-CN" sz="2000" spc="25" dirty="0">
                <a:solidFill>
                  <a:srgbClr val="043092"/>
                </a:solidFill>
                <a:latin typeface="Times New Roman"/>
                <a:ea typeface="宋体" panose="02010600030101010101" pitchFamily="2" charset="-122"/>
                <a:cs typeface="Times New Roman"/>
              </a:rPr>
              <a:t>  </a:t>
            </a:r>
            <a:r>
              <a:rPr lang="en-US" altLang="zh-CN" sz="2000" spc="44" dirty="0" err="1">
                <a:solidFill>
                  <a:srgbClr val="043092"/>
                </a:solidFill>
                <a:latin typeface="Times New Roman"/>
                <a:ea typeface="Times New Roman"/>
              </a:rPr>
              <a:t>diğer</a:t>
            </a:r>
            <a:r>
              <a:rPr lang="en-US" altLang="zh-CN" sz="2000" spc="30" dirty="0">
                <a:solidFill>
                  <a:srgbClr val="043092"/>
                </a:solidFill>
                <a:latin typeface="Times New Roman"/>
                <a:ea typeface="宋体" panose="02010600030101010101" pitchFamily="2" charset="-122"/>
                <a:cs typeface="Times New Roman"/>
              </a:rPr>
              <a:t>  </a:t>
            </a:r>
            <a:r>
              <a:rPr lang="en-US" altLang="zh-CN" sz="2000" spc="44" dirty="0" err="1">
                <a:solidFill>
                  <a:srgbClr val="043092"/>
                </a:solidFill>
                <a:latin typeface="Times New Roman"/>
                <a:ea typeface="Times New Roman"/>
              </a:rPr>
              <a:t>ödemelerde</a:t>
            </a:r>
            <a:r>
              <a:rPr lang="en-US" altLang="zh-CN" sz="2000" spc="25" dirty="0">
                <a:solidFill>
                  <a:srgbClr val="043092"/>
                </a:solidFill>
                <a:latin typeface="Times New Roman"/>
                <a:ea typeface="宋体" panose="02010600030101010101" pitchFamily="2" charset="-122"/>
                <a:cs typeface="Times New Roman"/>
              </a:rPr>
              <a:t>  </a:t>
            </a:r>
            <a:r>
              <a:rPr lang="en-US" altLang="zh-CN" sz="2000" spc="69" dirty="0">
                <a:solidFill>
                  <a:srgbClr val="043092"/>
                </a:solidFill>
                <a:latin typeface="Times New Roman"/>
                <a:ea typeface="Times New Roman"/>
              </a:rPr>
              <a:t>de</a:t>
            </a:r>
            <a:r>
              <a:rPr lang="en-US" altLang="zh-CN" sz="2000" spc="30" dirty="0">
                <a:solidFill>
                  <a:srgbClr val="043092"/>
                </a:solidFill>
                <a:latin typeface="Times New Roman"/>
                <a:ea typeface="宋体" panose="02010600030101010101" pitchFamily="2" charset="-122"/>
                <a:cs typeface="Times New Roman"/>
              </a:rPr>
              <a:t>  </a:t>
            </a:r>
            <a:r>
              <a:rPr lang="en-US" altLang="zh-CN" sz="2000" spc="34" dirty="0" err="1">
                <a:solidFill>
                  <a:srgbClr val="043092"/>
                </a:solidFill>
                <a:latin typeface="Times New Roman"/>
                <a:ea typeface="Times New Roman"/>
              </a:rPr>
              <a:t>istisna</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uygulanmaya</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devam</a:t>
            </a:r>
            <a:r>
              <a:rPr lang="en-US" altLang="zh-CN" sz="2000" spc="-2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edilecektir</a:t>
            </a:r>
            <a:r>
              <a:rPr lang="en-US" altLang="zh-CN" sz="2000" dirty="0">
                <a:solidFill>
                  <a:srgbClr val="043092"/>
                </a:solidFill>
                <a:latin typeface="Times New Roman"/>
                <a:ea typeface="Times New Roman"/>
              </a:rPr>
              <a:t>.</a:t>
            </a:r>
          </a:p>
          <a:p>
            <a:pPr>
              <a:buFont typeface="Wingdings" panose="05000000000000000000" pitchFamily="2" charset="2"/>
              <a:buChar char="Ø"/>
            </a:pPr>
            <a:endParaRPr lang="tr-TR" dirty="0"/>
          </a:p>
        </p:txBody>
      </p:sp>
    </p:spTree>
    <p:extLst>
      <p:ext uri="{BB962C8B-B14F-4D97-AF65-F5344CB8AC3E}">
        <p14:creationId xmlns:p14="http://schemas.microsoft.com/office/powerpoint/2010/main" val="17701512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2117727" y="204817"/>
            <a:ext cx="9112768" cy="5923976"/>
          </a:xfrm>
          <a:prstGeom prst="rect">
            <a:avLst/>
          </a:prstGeom>
        </p:spPr>
      </p:pic>
    </p:spTree>
    <p:extLst>
      <p:ext uri="{BB962C8B-B14F-4D97-AF65-F5344CB8AC3E}">
        <p14:creationId xmlns:p14="http://schemas.microsoft.com/office/powerpoint/2010/main" val="21071927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114492" y="169748"/>
            <a:ext cx="10515600" cy="1325563"/>
          </a:xfrm>
        </p:spPr>
        <p:txBody>
          <a:bodyPr/>
          <a:lstStyle/>
          <a:p>
            <a:pPr lvl="0"/>
            <a:r>
              <a:rPr lang="en-US" altLang="zh-CN" b="1" dirty="0" err="1">
                <a:solidFill>
                  <a:schemeClr val="accent2"/>
                </a:solidFill>
                <a:latin typeface="Times New Roman"/>
                <a:ea typeface="Times New Roman"/>
              </a:rPr>
              <a:t>Engellilik</a:t>
            </a:r>
            <a:r>
              <a:rPr lang="en-US" altLang="zh-CN" b="1" spc="-5" dirty="0">
                <a:solidFill>
                  <a:schemeClr val="accent2"/>
                </a:solidFill>
                <a:latin typeface="Times New Roman"/>
                <a:ea typeface="宋体" panose="02010600030101010101" pitchFamily="2" charset="-122"/>
                <a:cs typeface="Times New Roman"/>
              </a:rPr>
              <a:t> </a:t>
            </a:r>
            <a:r>
              <a:rPr lang="en-US" altLang="zh-CN" b="1" spc="-5" dirty="0" err="1">
                <a:solidFill>
                  <a:schemeClr val="accent2"/>
                </a:solidFill>
                <a:latin typeface="Times New Roman"/>
                <a:ea typeface="Times New Roman"/>
              </a:rPr>
              <a:t>İndirimi</a:t>
            </a:r>
            <a:r>
              <a:rPr lang="en-US" altLang="zh-CN" b="1" spc="-5" dirty="0">
                <a:solidFill>
                  <a:schemeClr val="accent2"/>
                </a:solidFill>
                <a:latin typeface="Times New Roman"/>
                <a:ea typeface="Times New Roman"/>
              </a:rPr>
              <a:t/>
            </a:r>
            <a:br>
              <a:rPr lang="en-US" altLang="zh-CN" b="1" spc="-5" dirty="0">
                <a:solidFill>
                  <a:schemeClr val="accent2"/>
                </a:solidFill>
                <a:latin typeface="Times New Roman"/>
                <a:ea typeface="Times New Roman"/>
              </a:rPr>
            </a:br>
            <a:endParaRPr lang="tr-TR" dirty="0">
              <a:solidFill>
                <a:schemeClr val="accent2"/>
              </a:solidFill>
            </a:endParaRPr>
          </a:p>
        </p:txBody>
      </p:sp>
      <p:sp>
        <p:nvSpPr>
          <p:cNvPr id="3" name="İçerik Yer Tutucusu 2"/>
          <p:cNvSpPr>
            <a:spLocks noGrp="1"/>
          </p:cNvSpPr>
          <p:nvPr>
            <p:ph idx="1"/>
          </p:nvPr>
        </p:nvSpPr>
        <p:spPr>
          <a:xfrm>
            <a:off x="1871134" y="1037473"/>
            <a:ext cx="10320866" cy="4601038"/>
          </a:xfrm>
        </p:spPr>
        <p:txBody>
          <a:bodyPr>
            <a:normAutofit/>
          </a:bodyPr>
          <a:lstStyle/>
          <a:p>
            <a:pPr marL="0" lvl="0" indent="0" algn="just" hangingPunct="0">
              <a:lnSpc>
                <a:spcPct val="100000"/>
              </a:lnSpc>
              <a:spcBef>
                <a:spcPts val="0"/>
              </a:spcBef>
              <a:buNone/>
            </a:pPr>
            <a:r>
              <a:rPr lang="en-US" altLang="zh-CN" sz="1800" spc="30" dirty="0" smtClean="0">
                <a:solidFill>
                  <a:srgbClr val="043092"/>
                </a:solidFill>
                <a:latin typeface="Times New Roman"/>
                <a:ea typeface="Times New Roman"/>
              </a:rPr>
              <a:t>193</a:t>
            </a:r>
            <a:r>
              <a:rPr lang="en-US" altLang="zh-CN" sz="1800" spc="15" dirty="0" smtClean="0">
                <a:solidFill>
                  <a:srgbClr val="043092"/>
                </a:solidFill>
                <a:latin typeface="Times New Roman"/>
                <a:ea typeface="宋体" panose="02010600030101010101" pitchFamily="2" charset="-122"/>
                <a:cs typeface="Times New Roman"/>
              </a:rPr>
              <a:t> </a:t>
            </a:r>
            <a:r>
              <a:rPr lang="en-US" altLang="zh-CN" sz="1800" spc="25" dirty="0" err="1">
                <a:solidFill>
                  <a:srgbClr val="043092"/>
                </a:solidFill>
                <a:latin typeface="Times New Roman"/>
                <a:ea typeface="Times New Roman"/>
              </a:rPr>
              <a:t>sayılı</a:t>
            </a:r>
            <a:r>
              <a:rPr lang="en-US" altLang="zh-CN" sz="1800" spc="15" dirty="0">
                <a:solidFill>
                  <a:srgbClr val="043092"/>
                </a:solidFill>
                <a:latin typeface="Times New Roman"/>
                <a:ea typeface="宋体" panose="02010600030101010101" pitchFamily="2" charset="-122"/>
                <a:cs typeface="Times New Roman"/>
              </a:rPr>
              <a:t> </a:t>
            </a:r>
            <a:r>
              <a:rPr lang="en-US" altLang="zh-CN" sz="1800" spc="25" dirty="0" err="1">
                <a:solidFill>
                  <a:srgbClr val="043092"/>
                </a:solidFill>
                <a:latin typeface="Times New Roman"/>
                <a:ea typeface="Times New Roman"/>
              </a:rPr>
              <a:t>Gelir</a:t>
            </a:r>
            <a:r>
              <a:rPr lang="en-US" altLang="zh-CN" sz="1800" spc="20" dirty="0">
                <a:solidFill>
                  <a:srgbClr val="043092"/>
                </a:solidFill>
                <a:latin typeface="Times New Roman"/>
                <a:ea typeface="宋体" panose="02010600030101010101" pitchFamily="2" charset="-122"/>
                <a:cs typeface="Times New Roman"/>
              </a:rPr>
              <a:t> </a:t>
            </a:r>
            <a:r>
              <a:rPr lang="en-US" altLang="zh-CN" sz="1800" spc="25" dirty="0" err="1">
                <a:solidFill>
                  <a:srgbClr val="043092"/>
                </a:solidFill>
                <a:latin typeface="Times New Roman"/>
                <a:ea typeface="Times New Roman"/>
              </a:rPr>
              <a:t>Vergisi</a:t>
            </a:r>
            <a:r>
              <a:rPr lang="en-US" altLang="zh-CN" sz="1800" spc="15" dirty="0">
                <a:solidFill>
                  <a:srgbClr val="043092"/>
                </a:solidFill>
                <a:latin typeface="Times New Roman"/>
                <a:ea typeface="宋体" panose="02010600030101010101" pitchFamily="2" charset="-122"/>
                <a:cs typeface="Times New Roman"/>
              </a:rPr>
              <a:t> </a:t>
            </a:r>
            <a:r>
              <a:rPr lang="en-US" altLang="zh-CN" sz="1800" spc="34" dirty="0" err="1">
                <a:solidFill>
                  <a:srgbClr val="043092"/>
                </a:solidFill>
                <a:latin typeface="Times New Roman"/>
                <a:ea typeface="Times New Roman"/>
              </a:rPr>
              <a:t>Kanununun</a:t>
            </a:r>
            <a:r>
              <a:rPr lang="en-US" altLang="zh-CN" sz="1800" spc="15" dirty="0">
                <a:solidFill>
                  <a:srgbClr val="043092"/>
                </a:solidFill>
                <a:latin typeface="Times New Roman"/>
                <a:ea typeface="宋体" panose="02010600030101010101" pitchFamily="2" charset="-122"/>
                <a:cs typeface="Times New Roman"/>
              </a:rPr>
              <a:t> </a:t>
            </a:r>
            <a:r>
              <a:rPr lang="en-US" altLang="zh-CN" sz="1800" spc="44" dirty="0">
                <a:solidFill>
                  <a:srgbClr val="043092"/>
                </a:solidFill>
                <a:latin typeface="Times New Roman"/>
                <a:ea typeface="Times New Roman"/>
              </a:rPr>
              <a:t>31</a:t>
            </a:r>
            <a:r>
              <a:rPr lang="en-US" altLang="zh-CN" sz="1800" spc="20" dirty="0">
                <a:solidFill>
                  <a:srgbClr val="043092"/>
                </a:solidFill>
                <a:latin typeface="Times New Roman"/>
                <a:ea typeface="Times New Roman"/>
              </a:rPr>
              <a:t>.</a:t>
            </a:r>
            <a:r>
              <a:rPr lang="en-US" altLang="zh-CN" sz="1800" spc="20" dirty="0">
                <a:solidFill>
                  <a:srgbClr val="043092"/>
                </a:solidFill>
                <a:latin typeface="Times New Roman"/>
                <a:ea typeface="宋体" panose="02010600030101010101" pitchFamily="2" charset="-122"/>
                <a:cs typeface="Times New Roman"/>
              </a:rPr>
              <a:t> </a:t>
            </a:r>
            <a:r>
              <a:rPr lang="en-US" altLang="zh-CN" sz="1800" spc="30" dirty="0" err="1">
                <a:solidFill>
                  <a:srgbClr val="043092"/>
                </a:solidFill>
                <a:latin typeface="Times New Roman"/>
                <a:ea typeface="Times New Roman"/>
              </a:rPr>
              <a:t>maddesine</a:t>
            </a:r>
            <a:r>
              <a:rPr lang="en-US" altLang="zh-CN" sz="1800" spc="15" dirty="0">
                <a:solidFill>
                  <a:srgbClr val="043092"/>
                </a:solidFill>
                <a:latin typeface="Times New Roman"/>
                <a:ea typeface="宋体" panose="02010600030101010101" pitchFamily="2" charset="-122"/>
                <a:cs typeface="Times New Roman"/>
              </a:rPr>
              <a:t> </a:t>
            </a:r>
            <a:r>
              <a:rPr lang="en-US" altLang="zh-CN" sz="1800" spc="25" dirty="0" err="1">
                <a:solidFill>
                  <a:srgbClr val="043092"/>
                </a:solidFill>
                <a:latin typeface="Times New Roman"/>
                <a:ea typeface="Times New Roman"/>
              </a:rPr>
              <a:t>göre</a:t>
            </a:r>
            <a:r>
              <a:rPr lang="en-US" altLang="zh-CN" sz="1800" spc="25" dirty="0">
                <a:solidFill>
                  <a:srgbClr val="043092"/>
                </a:solidFill>
                <a:latin typeface="Times New Roman"/>
                <a:ea typeface="Times New Roman"/>
              </a:rPr>
              <a:t>,</a:t>
            </a:r>
            <a:r>
              <a:rPr lang="en-US" altLang="zh-CN" sz="1800" spc="15" dirty="0">
                <a:solidFill>
                  <a:srgbClr val="043092"/>
                </a:solidFill>
                <a:latin typeface="Times New Roman"/>
                <a:ea typeface="宋体" panose="02010600030101010101" pitchFamily="2" charset="-122"/>
                <a:cs typeface="Times New Roman"/>
              </a:rPr>
              <a:t> </a:t>
            </a:r>
            <a:r>
              <a:rPr lang="en-US" altLang="zh-CN" sz="1800" spc="30" dirty="0" err="1">
                <a:solidFill>
                  <a:srgbClr val="043092"/>
                </a:solidFill>
                <a:latin typeface="Times New Roman"/>
                <a:ea typeface="Times New Roman"/>
              </a:rPr>
              <a:t>çalışma</a:t>
            </a:r>
            <a:r>
              <a:rPr lang="en-US" altLang="zh-CN" sz="1800" spc="20" dirty="0">
                <a:solidFill>
                  <a:srgbClr val="043092"/>
                </a:solidFill>
                <a:latin typeface="Times New Roman"/>
                <a:ea typeface="宋体" panose="02010600030101010101" pitchFamily="2" charset="-122"/>
                <a:cs typeface="Times New Roman"/>
              </a:rPr>
              <a:t> </a:t>
            </a:r>
            <a:r>
              <a:rPr lang="en-US" altLang="zh-CN" sz="1800" spc="34" dirty="0" err="1">
                <a:solidFill>
                  <a:srgbClr val="043092"/>
                </a:solidFill>
                <a:latin typeface="Times New Roman"/>
                <a:ea typeface="Times New Roman"/>
              </a:rPr>
              <a:t>gücünün</a:t>
            </a:r>
            <a:r>
              <a:rPr lang="en-US" altLang="zh-CN" sz="1800" spc="15" dirty="0">
                <a:solidFill>
                  <a:srgbClr val="043092"/>
                </a:solidFill>
                <a:latin typeface="Times New Roman"/>
                <a:ea typeface="宋体" panose="02010600030101010101" pitchFamily="2" charset="-122"/>
                <a:cs typeface="Times New Roman"/>
              </a:rPr>
              <a:t> </a:t>
            </a:r>
            <a:r>
              <a:rPr lang="en-US" altLang="zh-CN" sz="1800" spc="25" dirty="0" err="1">
                <a:solidFill>
                  <a:srgbClr val="043092"/>
                </a:solidFill>
                <a:latin typeface="Times New Roman"/>
                <a:ea typeface="Times New Roman"/>
              </a:rPr>
              <a:t>asgarî</a:t>
            </a:r>
            <a:r>
              <a:rPr lang="en-US" altLang="zh-CN" sz="1800" spc="15" dirty="0">
                <a:solidFill>
                  <a:srgbClr val="043092"/>
                </a:solidFill>
                <a:latin typeface="Times New Roman"/>
                <a:ea typeface="宋体" panose="02010600030101010101" pitchFamily="2" charset="-122"/>
                <a:cs typeface="Times New Roman"/>
              </a:rPr>
              <a:t> </a:t>
            </a:r>
            <a:r>
              <a:rPr lang="en-US" altLang="zh-CN" sz="1800" spc="60" dirty="0">
                <a:solidFill>
                  <a:srgbClr val="043092"/>
                </a:solidFill>
                <a:latin typeface="Times New Roman"/>
                <a:ea typeface="Times New Roman"/>
              </a:rPr>
              <a:t>%</a:t>
            </a:r>
            <a:r>
              <a:rPr lang="en-US" altLang="zh-CN" sz="1800" spc="20" dirty="0">
                <a:solidFill>
                  <a:srgbClr val="043092"/>
                </a:solidFill>
                <a:latin typeface="Times New Roman"/>
                <a:ea typeface="宋体" panose="02010600030101010101" pitchFamily="2" charset="-122"/>
                <a:cs typeface="Times New Roman"/>
              </a:rPr>
              <a:t> </a:t>
            </a:r>
            <a:r>
              <a:rPr lang="en-US" altLang="zh-CN" sz="1800" spc="34" dirty="0">
                <a:solidFill>
                  <a:srgbClr val="043092"/>
                </a:solidFill>
                <a:latin typeface="Times New Roman"/>
                <a:ea typeface="Times New Roman"/>
              </a:rPr>
              <a:t>80</a:t>
            </a:r>
            <a:r>
              <a:rPr lang="en-US" altLang="zh-CN" sz="1800" spc="20" dirty="0">
                <a:solidFill>
                  <a:srgbClr val="043092"/>
                </a:solidFill>
                <a:latin typeface="Times New Roman"/>
                <a:ea typeface="Times New Roman"/>
              </a:rPr>
              <a:t>'ini</a:t>
            </a:r>
            <a:r>
              <a:rPr lang="en-US" altLang="zh-CN" sz="1800" dirty="0">
                <a:solidFill>
                  <a:srgbClr val="043092"/>
                </a:solidFill>
                <a:latin typeface="Times New Roman"/>
                <a:ea typeface="宋体" panose="02010600030101010101" pitchFamily="2" charset="-122"/>
                <a:cs typeface="Times New Roman"/>
              </a:rPr>
              <a:t> </a:t>
            </a:r>
            <a:r>
              <a:rPr lang="en-US" altLang="zh-CN" sz="1800" spc="20" dirty="0" err="1">
                <a:solidFill>
                  <a:srgbClr val="043092"/>
                </a:solidFill>
                <a:latin typeface="Times New Roman"/>
                <a:ea typeface="Times New Roman"/>
              </a:rPr>
              <a:t>kaybetmiş</a:t>
            </a:r>
            <a:r>
              <a:rPr lang="en-US" altLang="zh-CN" sz="1800" spc="10" dirty="0">
                <a:solidFill>
                  <a:srgbClr val="043092"/>
                </a:solidFill>
                <a:latin typeface="Times New Roman"/>
                <a:ea typeface="宋体" panose="02010600030101010101" pitchFamily="2" charset="-122"/>
                <a:cs typeface="Times New Roman"/>
              </a:rPr>
              <a:t> </a:t>
            </a:r>
            <a:r>
              <a:rPr lang="en-US" altLang="zh-CN" sz="1800" spc="20" dirty="0" err="1">
                <a:solidFill>
                  <a:srgbClr val="043092"/>
                </a:solidFill>
                <a:latin typeface="Times New Roman"/>
                <a:ea typeface="Times New Roman"/>
              </a:rPr>
              <a:t>bulunan</a:t>
            </a:r>
            <a:r>
              <a:rPr lang="en-US" altLang="zh-CN" sz="1800" spc="15" dirty="0">
                <a:solidFill>
                  <a:srgbClr val="043092"/>
                </a:solidFill>
                <a:latin typeface="Times New Roman"/>
                <a:ea typeface="宋体" panose="02010600030101010101" pitchFamily="2" charset="-122"/>
                <a:cs typeface="Times New Roman"/>
              </a:rPr>
              <a:t> </a:t>
            </a:r>
            <a:r>
              <a:rPr lang="en-US" altLang="zh-CN" sz="1800" spc="20" dirty="0" err="1">
                <a:solidFill>
                  <a:srgbClr val="043092"/>
                </a:solidFill>
                <a:latin typeface="Times New Roman"/>
                <a:ea typeface="Times New Roman"/>
              </a:rPr>
              <a:t>hizmet</a:t>
            </a:r>
            <a:r>
              <a:rPr lang="en-US" altLang="zh-CN" sz="1800" spc="10" dirty="0">
                <a:solidFill>
                  <a:srgbClr val="043092"/>
                </a:solidFill>
                <a:latin typeface="Times New Roman"/>
                <a:ea typeface="宋体" panose="02010600030101010101" pitchFamily="2" charset="-122"/>
                <a:cs typeface="Times New Roman"/>
              </a:rPr>
              <a:t> </a:t>
            </a:r>
            <a:r>
              <a:rPr lang="en-US" altLang="zh-CN" sz="1800" spc="20" dirty="0" err="1">
                <a:solidFill>
                  <a:srgbClr val="043092"/>
                </a:solidFill>
                <a:latin typeface="Times New Roman"/>
                <a:ea typeface="Times New Roman"/>
              </a:rPr>
              <a:t>erbabı</a:t>
            </a:r>
            <a:r>
              <a:rPr lang="en-US" altLang="zh-CN" sz="1800" spc="15" dirty="0">
                <a:solidFill>
                  <a:srgbClr val="043092"/>
                </a:solidFill>
                <a:latin typeface="Times New Roman"/>
                <a:ea typeface="宋体" panose="02010600030101010101" pitchFamily="2" charset="-122"/>
                <a:cs typeface="Times New Roman"/>
              </a:rPr>
              <a:t> </a:t>
            </a:r>
            <a:r>
              <a:rPr lang="en-US" altLang="zh-CN" sz="1800" spc="15" dirty="0" err="1">
                <a:solidFill>
                  <a:srgbClr val="043092"/>
                </a:solidFill>
                <a:latin typeface="Times New Roman"/>
                <a:ea typeface="Times New Roman"/>
              </a:rPr>
              <a:t>birinci</a:t>
            </a:r>
            <a:r>
              <a:rPr lang="en-US" altLang="zh-CN" sz="1800" spc="10" dirty="0">
                <a:solidFill>
                  <a:srgbClr val="043092"/>
                </a:solidFill>
                <a:latin typeface="Times New Roman"/>
                <a:ea typeface="宋体" panose="02010600030101010101" pitchFamily="2" charset="-122"/>
                <a:cs typeface="Times New Roman"/>
              </a:rPr>
              <a:t> </a:t>
            </a:r>
            <a:r>
              <a:rPr lang="en-US" altLang="zh-CN" sz="1800" spc="20" dirty="0" err="1">
                <a:solidFill>
                  <a:srgbClr val="043092"/>
                </a:solidFill>
                <a:latin typeface="Times New Roman"/>
                <a:ea typeface="Times New Roman"/>
              </a:rPr>
              <a:t>derece</a:t>
            </a:r>
            <a:r>
              <a:rPr lang="en-US" altLang="zh-CN" sz="1800" spc="15" dirty="0">
                <a:solidFill>
                  <a:srgbClr val="043092"/>
                </a:solidFill>
                <a:latin typeface="Times New Roman"/>
                <a:ea typeface="宋体" panose="02010600030101010101" pitchFamily="2" charset="-122"/>
                <a:cs typeface="Times New Roman"/>
              </a:rPr>
              <a:t> </a:t>
            </a:r>
            <a:r>
              <a:rPr lang="en-US" altLang="zh-CN" sz="1800" spc="15" dirty="0" err="1">
                <a:solidFill>
                  <a:srgbClr val="043092"/>
                </a:solidFill>
                <a:latin typeface="Times New Roman"/>
                <a:ea typeface="Times New Roman"/>
              </a:rPr>
              <a:t>engelli</a:t>
            </a:r>
            <a:r>
              <a:rPr lang="en-US" altLang="zh-CN" sz="1800" spc="15" dirty="0">
                <a:solidFill>
                  <a:srgbClr val="043092"/>
                </a:solidFill>
                <a:latin typeface="Times New Roman"/>
                <a:ea typeface="Times New Roman"/>
              </a:rPr>
              <a:t>,</a:t>
            </a:r>
            <a:r>
              <a:rPr lang="en-US" altLang="zh-CN" sz="1800" spc="10" dirty="0">
                <a:solidFill>
                  <a:srgbClr val="043092"/>
                </a:solidFill>
                <a:latin typeface="Times New Roman"/>
                <a:ea typeface="宋体" panose="02010600030101010101" pitchFamily="2" charset="-122"/>
                <a:cs typeface="Times New Roman"/>
              </a:rPr>
              <a:t> </a:t>
            </a:r>
            <a:r>
              <a:rPr lang="en-US" altLang="zh-CN" sz="1800" spc="20" dirty="0" err="1">
                <a:solidFill>
                  <a:srgbClr val="043092"/>
                </a:solidFill>
                <a:latin typeface="Times New Roman"/>
                <a:ea typeface="Times New Roman"/>
              </a:rPr>
              <a:t>asgarî</a:t>
            </a:r>
            <a:r>
              <a:rPr lang="en-US" altLang="zh-CN" sz="1800" spc="15" dirty="0">
                <a:solidFill>
                  <a:srgbClr val="043092"/>
                </a:solidFill>
                <a:latin typeface="Times New Roman"/>
                <a:ea typeface="宋体" panose="02010600030101010101" pitchFamily="2" charset="-122"/>
                <a:cs typeface="Times New Roman"/>
              </a:rPr>
              <a:t> </a:t>
            </a:r>
            <a:r>
              <a:rPr lang="en-US" altLang="zh-CN" sz="1800" spc="60" dirty="0">
                <a:solidFill>
                  <a:srgbClr val="043092"/>
                </a:solidFill>
                <a:latin typeface="Times New Roman"/>
                <a:ea typeface="Times New Roman"/>
              </a:rPr>
              <a:t>%</a:t>
            </a:r>
            <a:r>
              <a:rPr lang="en-US" altLang="zh-CN" sz="1800" spc="10" dirty="0">
                <a:solidFill>
                  <a:srgbClr val="043092"/>
                </a:solidFill>
                <a:latin typeface="Times New Roman"/>
                <a:ea typeface="宋体" panose="02010600030101010101" pitchFamily="2" charset="-122"/>
                <a:cs typeface="Times New Roman"/>
              </a:rPr>
              <a:t> </a:t>
            </a:r>
            <a:r>
              <a:rPr lang="en-US" altLang="zh-CN" sz="1800" spc="20" dirty="0">
                <a:solidFill>
                  <a:srgbClr val="043092"/>
                </a:solidFill>
                <a:latin typeface="Times New Roman"/>
                <a:ea typeface="Times New Roman"/>
              </a:rPr>
              <a:t>60</a:t>
            </a:r>
            <a:r>
              <a:rPr lang="en-US" altLang="zh-CN" sz="1800" spc="15" dirty="0">
                <a:solidFill>
                  <a:srgbClr val="043092"/>
                </a:solidFill>
                <a:latin typeface="Times New Roman"/>
                <a:ea typeface="Times New Roman"/>
              </a:rPr>
              <a:t>'ını</a:t>
            </a:r>
            <a:r>
              <a:rPr lang="en-US" altLang="zh-CN" sz="1800" spc="15" dirty="0">
                <a:solidFill>
                  <a:srgbClr val="043092"/>
                </a:solidFill>
                <a:latin typeface="Times New Roman"/>
                <a:ea typeface="宋体" panose="02010600030101010101" pitchFamily="2" charset="-122"/>
                <a:cs typeface="Times New Roman"/>
              </a:rPr>
              <a:t> </a:t>
            </a:r>
            <a:r>
              <a:rPr lang="en-US" altLang="zh-CN" sz="1800" spc="20" dirty="0" err="1">
                <a:solidFill>
                  <a:srgbClr val="043092"/>
                </a:solidFill>
                <a:latin typeface="Times New Roman"/>
                <a:ea typeface="Times New Roman"/>
              </a:rPr>
              <a:t>kaybetmiş</a:t>
            </a:r>
            <a:r>
              <a:rPr lang="en-US" altLang="zh-CN" sz="1800" spc="10" dirty="0">
                <a:solidFill>
                  <a:srgbClr val="043092"/>
                </a:solidFill>
                <a:latin typeface="Times New Roman"/>
                <a:ea typeface="宋体" panose="02010600030101010101" pitchFamily="2" charset="-122"/>
                <a:cs typeface="Times New Roman"/>
              </a:rPr>
              <a:t> </a:t>
            </a:r>
            <a:r>
              <a:rPr lang="en-US" altLang="zh-CN" sz="1800" spc="20" dirty="0" err="1">
                <a:solidFill>
                  <a:srgbClr val="043092"/>
                </a:solidFill>
                <a:latin typeface="Times New Roman"/>
                <a:ea typeface="Times New Roman"/>
              </a:rPr>
              <a:t>bulunan</a:t>
            </a:r>
            <a:r>
              <a:rPr lang="en-US" altLang="zh-CN" sz="1800" dirty="0">
                <a:solidFill>
                  <a:srgbClr val="043092"/>
                </a:solidFill>
                <a:latin typeface="Times New Roman"/>
                <a:ea typeface="宋体" panose="02010600030101010101" pitchFamily="2" charset="-122"/>
                <a:cs typeface="Times New Roman"/>
              </a:rPr>
              <a:t> </a:t>
            </a:r>
            <a:r>
              <a:rPr lang="en-US" altLang="zh-CN" sz="1800" spc="40" dirty="0" err="1">
                <a:solidFill>
                  <a:srgbClr val="043092"/>
                </a:solidFill>
                <a:latin typeface="Times New Roman"/>
                <a:ea typeface="Times New Roman"/>
              </a:rPr>
              <a:t>hizmet</a:t>
            </a:r>
            <a:r>
              <a:rPr lang="en-US" altLang="zh-CN" sz="1800" spc="25" dirty="0">
                <a:solidFill>
                  <a:srgbClr val="043092"/>
                </a:solidFill>
                <a:latin typeface="Times New Roman"/>
                <a:ea typeface="宋体" panose="02010600030101010101" pitchFamily="2" charset="-122"/>
                <a:cs typeface="Times New Roman"/>
              </a:rPr>
              <a:t> </a:t>
            </a:r>
            <a:r>
              <a:rPr lang="en-US" altLang="zh-CN" sz="1800" spc="44" dirty="0" err="1">
                <a:solidFill>
                  <a:srgbClr val="043092"/>
                </a:solidFill>
                <a:latin typeface="Times New Roman"/>
                <a:ea typeface="Times New Roman"/>
              </a:rPr>
              <a:t>erbabı</a:t>
            </a:r>
            <a:r>
              <a:rPr lang="en-US" altLang="zh-CN" sz="1800" spc="25" dirty="0">
                <a:solidFill>
                  <a:srgbClr val="043092"/>
                </a:solidFill>
                <a:latin typeface="Times New Roman"/>
                <a:ea typeface="宋体" panose="02010600030101010101" pitchFamily="2" charset="-122"/>
                <a:cs typeface="Times New Roman"/>
              </a:rPr>
              <a:t> </a:t>
            </a:r>
            <a:r>
              <a:rPr lang="en-US" altLang="zh-CN" sz="1800" spc="34" dirty="0" err="1">
                <a:solidFill>
                  <a:srgbClr val="043092"/>
                </a:solidFill>
                <a:latin typeface="Times New Roman"/>
                <a:ea typeface="Times New Roman"/>
              </a:rPr>
              <a:t>ikinci</a:t>
            </a:r>
            <a:r>
              <a:rPr lang="en-US" altLang="zh-CN" sz="1800" spc="25" dirty="0">
                <a:solidFill>
                  <a:srgbClr val="043092"/>
                </a:solidFill>
                <a:latin typeface="Times New Roman"/>
                <a:ea typeface="宋体" panose="02010600030101010101" pitchFamily="2" charset="-122"/>
                <a:cs typeface="Times New Roman"/>
              </a:rPr>
              <a:t> </a:t>
            </a:r>
            <a:r>
              <a:rPr lang="en-US" altLang="zh-CN" sz="1800" spc="44" dirty="0" err="1">
                <a:solidFill>
                  <a:srgbClr val="043092"/>
                </a:solidFill>
                <a:latin typeface="Times New Roman"/>
                <a:ea typeface="Times New Roman"/>
              </a:rPr>
              <a:t>derece</a:t>
            </a:r>
            <a:r>
              <a:rPr lang="en-US" altLang="zh-CN" sz="1800" spc="25" dirty="0">
                <a:solidFill>
                  <a:srgbClr val="043092"/>
                </a:solidFill>
                <a:latin typeface="Times New Roman"/>
                <a:ea typeface="宋体" panose="02010600030101010101" pitchFamily="2" charset="-122"/>
                <a:cs typeface="Times New Roman"/>
              </a:rPr>
              <a:t> </a:t>
            </a:r>
            <a:r>
              <a:rPr lang="en-US" altLang="zh-CN" sz="1800" spc="34" dirty="0" err="1">
                <a:solidFill>
                  <a:srgbClr val="043092"/>
                </a:solidFill>
                <a:latin typeface="Times New Roman"/>
                <a:ea typeface="Times New Roman"/>
              </a:rPr>
              <a:t>engelli</a:t>
            </a:r>
            <a:r>
              <a:rPr lang="en-US" altLang="zh-CN" sz="1800" spc="34" dirty="0">
                <a:solidFill>
                  <a:srgbClr val="043092"/>
                </a:solidFill>
                <a:latin typeface="Times New Roman"/>
                <a:ea typeface="Times New Roman"/>
              </a:rPr>
              <a:t>,</a:t>
            </a:r>
            <a:r>
              <a:rPr lang="en-US" altLang="zh-CN" sz="1800" spc="25" dirty="0">
                <a:solidFill>
                  <a:srgbClr val="043092"/>
                </a:solidFill>
                <a:latin typeface="Times New Roman"/>
                <a:ea typeface="宋体" panose="02010600030101010101" pitchFamily="2" charset="-122"/>
                <a:cs typeface="Times New Roman"/>
              </a:rPr>
              <a:t> </a:t>
            </a:r>
            <a:r>
              <a:rPr lang="en-US" altLang="zh-CN" sz="1800" spc="40" dirty="0" err="1">
                <a:solidFill>
                  <a:srgbClr val="043092"/>
                </a:solidFill>
                <a:latin typeface="Times New Roman"/>
                <a:ea typeface="Times New Roman"/>
              </a:rPr>
              <a:t>asgarî</a:t>
            </a:r>
            <a:r>
              <a:rPr lang="en-US" altLang="zh-CN" sz="1800" spc="25" dirty="0">
                <a:solidFill>
                  <a:srgbClr val="043092"/>
                </a:solidFill>
                <a:latin typeface="Times New Roman"/>
                <a:ea typeface="宋体" panose="02010600030101010101" pitchFamily="2" charset="-122"/>
                <a:cs typeface="Times New Roman"/>
              </a:rPr>
              <a:t> </a:t>
            </a:r>
            <a:r>
              <a:rPr lang="en-US" altLang="zh-CN" sz="1800" spc="100" dirty="0">
                <a:solidFill>
                  <a:srgbClr val="043092"/>
                </a:solidFill>
                <a:latin typeface="Times New Roman"/>
                <a:ea typeface="Times New Roman"/>
              </a:rPr>
              <a:t>%</a:t>
            </a:r>
            <a:r>
              <a:rPr lang="en-US" altLang="zh-CN" sz="1800" spc="25" dirty="0">
                <a:solidFill>
                  <a:srgbClr val="043092"/>
                </a:solidFill>
                <a:latin typeface="Times New Roman"/>
                <a:ea typeface="宋体" panose="02010600030101010101" pitchFamily="2" charset="-122"/>
                <a:cs typeface="Times New Roman"/>
              </a:rPr>
              <a:t> </a:t>
            </a:r>
            <a:r>
              <a:rPr lang="en-US" altLang="zh-CN" sz="1800" spc="50" dirty="0">
                <a:solidFill>
                  <a:srgbClr val="043092"/>
                </a:solidFill>
                <a:latin typeface="Times New Roman"/>
                <a:ea typeface="Times New Roman"/>
              </a:rPr>
              <a:t>40</a:t>
            </a:r>
            <a:r>
              <a:rPr lang="en-US" altLang="zh-CN" sz="1800" spc="30" dirty="0">
                <a:solidFill>
                  <a:srgbClr val="043092"/>
                </a:solidFill>
                <a:latin typeface="Times New Roman"/>
                <a:ea typeface="Times New Roman"/>
              </a:rPr>
              <a:t>'ını</a:t>
            </a:r>
            <a:r>
              <a:rPr lang="en-US" altLang="zh-CN" sz="1800" spc="25" dirty="0">
                <a:solidFill>
                  <a:srgbClr val="043092"/>
                </a:solidFill>
                <a:latin typeface="Times New Roman"/>
                <a:ea typeface="宋体" panose="02010600030101010101" pitchFamily="2" charset="-122"/>
                <a:cs typeface="Times New Roman"/>
              </a:rPr>
              <a:t> </a:t>
            </a:r>
            <a:r>
              <a:rPr lang="en-US" altLang="zh-CN" sz="1800" spc="44" dirty="0" err="1">
                <a:solidFill>
                  <a:srgbClr val="043092"/>
                </a:solidFill>
                <a:latin typeface="Times New Roman"/>
                <a:ea typeface="Times New Roman"/>
              </a:rPr>
              <a:t>kaybetmiş</a:t>
            </a:r>
            <a:r>
              <a:rPr lang="en-US" altLang="zh-CN" sz="1800" spc="25" dirty="0">
                <a:solidFill>
                  <a:srgbClr val="043092"/>
                </a:solidFill>
                <a:latin typeface="Times New Roman"/>
                <a:ea typeface="宋体" panose="02010600030101010101" pitchFamily="2" charset="-122"/>
                <a:cs typeface="Times New Roman"/>
              </a:rPr>
              <a:t> </a:t>
            </a:r>
            <a:r>
              <a:rPr lang="en-US" altLang="zh-CN" sz="1800" spc="44" dirty="0" err="1">
                <a:solidFill>
                  <a:srgbClr val="043092"/>
                </a:solidFill>
                <a:latin typeface="Times New Roman"/>
                <a:ea typeface="Times New Roman"/>
              </a:rPr>
              <a:t>bulunan</a:t>
            </a:r>
            <a:r>
              <a:rPr lang="en-US" altLang="zh-CN" sz="1800" spc="25" dirty="0">
                <a:solidFill>
                  <a:srgbClr val="043092"/>
                </a:solidFill>
                <a:latin typeface="Times New Roman"/>
                <a:ea typeface="宋体" panose="02010600030101010101" pitchFamily="2" charset="-122"/>
                <a:cs typeface="Times New Roman"/>
              </a:rPr>
              <a:t> </a:t>
            </a:r>
            <a:r>
              <a:rPr lang="en-US" altLang="zh-CN" sz="1800" spc="44" dirty="0" err="1">
                <a:solidFill>
                  <a:srgbClr val="043092"/>
                </a:solidFill>
                <a:latin typeface="Times New Roman"/>
                <a:ea typeface="Times New Roman"/>
              </a:rPr>
              <a:t>hizmet</a:t>
            </a:r>
            <a:r>
              <a:rPr lang="en-US" altLang="zh-CN" sz="1800" spc="25" dirty="0">
                <a:solidFill>
                  <a:srgbClr val="043092"/>
                </a:solidFill>
                <a:latin typeface="Times New Roman"/>
                <a:ea typeface="宋体" panose="02010600030101010101" pitchFamily="2" charset="-122"/>
                <a:cs typeface="Times New Roman"/>
              </a:rPr>
              <a:t> </a:t>
            </a:r>
            <a:r>
              <a:rPr lang="en-US" altLang="zh-CN" sz="1800" spc="40" dirty="0" err="1">
                <a:solidFill>
                  <a:srgbClr val="043092"/>
                </a:solidFill>
                <a:latin typeface="Times New Roman"/>
                <a:ea typeface="Times New Roman"/>
              </a:rPr>
              <a:t>erbabı</a:t>
            </a:r>
            <a:r>
              <a:rPr lang="en-US" altLang="zh-CN" sz="1800" spc="25" dirty="0">
                <a:solidFill>
                  <a:srgbClr val="043092"/>
                </a:solidFill>
                <a:latin typeface="Times New Roman"/>
                <a:ea typeface="宋体" panose="02010600030101010101" pitchFamily="2" charset="-122"/>
                <a:cs typeface="Times New Roman"/>
              </a:rPr>
              <a:t> </a:t>
            </a:r>
            <a:r>
              <a:rPr lang="en-US" altLang="zh-CN" sz="1800" spc="40" dirty="0" err="1">
                <a:solidFill>
                  <a:srgbClr val="043092"/>
                </a:solidFill>
                <a:latin typeface="Times New Roman"/>
                <a:ea typeface="Times New Roman"/>
              </a:rPr>
              <a:t>ise</a:t>
            </a:r>
            <a:r>
              <a:rPr lang="en-US" altLang="zh-CN" sz="1800" dirty="0">
                <a:solidFill>
                  <a:srgbClr val="043092"/>
                </a:solidFill>
                <a:latin typeface="Times New Roman"/>
                <a:ea typeface="宋体" panose="02010600030101010101" pitchFamily="2" charset="-122"/>
                <a:cs typeface="Times New Roman"/>
              </a:rPr>
              <a:t> </a:t>
            </a:r>
            <a:r>
              <a:rPr lang="en-US" altLang="zh-CN" sz="1800" spc="30" dirty="0" err="1">
                <a:solidFill>
                  <a:srgbClr val="043092"/>
                </a:solidFill>
                <a:latin typeface="Times New Roman"/>
                <a:ea typeface="Times New Roman"/>
              </a:rPr>
              <a:t>üçüncü</a:t>
            </a:r>
            <a:r>
              <a:rPr lang="en-US" altLang="zh-CN" sz="1800" spc="15" dirty="0">
                <a:solidFill>
                  <a:srgbClr val="043092"/>
                </a:solidFill>
                <a:latin typeface="Times New Roman"/>
                <a:ea typeface="宋体" panose="02010600030101010101" pitchFamily="2" charset="-122"/>
                <a:cs typeface="Times New Roman"/>
              </a:rPr>
              <a:t> </a:t>
            </a:r>
            <a:r>
              <a:rPr lang="en-US" altLang="zh-CN" sz="1800" spc="30" dirty="0" err="1">
                <a:solidFill>
                  <a:srgbClr val="043092"/>
                </a:solidFill>
                <a:latin typeface="Times New Roman"/>
                <a:ea typeface="Times New Roman"/>
              </a:rPr>
              <a:t>derece</a:t>
            </a:r>
            <a:r>
              <a:rPr lang="en-US" altLang="zh-CN" sz="1800" spc="20" dirty="0">
                <a:solidFill>
                  <a:srgbClr val="043092"/>
                </a:solidFill>
                <a:latin typeface="Times New Roman"/>
                <a:ea typeface="宋体" panose="02010600030101010101" pitchFamily="2" charset="-122"/>
                <a:cs typeface="Times New Roman"/>
              </a:rPr>
              <a:t> </a:t>
            </a:r>
            <a:r>
              <a:rPr lang="en-US" altLang="zh-CN" sz="1800" spc="30" dirty="0" err="1">
                <a:solidFill>
                  <a:srgbClr val="043092"/>
                </a:solidFill>
                <a:latin typeface="Times New Roman"/>
                <a:ea typeface="Times New Roman"/>
              </a:rPr>
              <a:t>engelli</a:t>
            </a:r>
            <a:r>
              <a:rPr lang="en-US" altLang="zh-CN" sz="1800" spc="20" dirty="0">
                <a:solidFill>
                  <a:srgbClr val="043092"/>
                </a:solidFill>
                <a:latin typeface="Times New Roman"/>
                <a:ea typeface="宋体" panose="02010600030101010101" pitchFamily="2" charset="-122"/>
                <a:cs typeface="Times New Roman"/>
              </a:rPr>
              <a:t> </a:t>
            </a:r>
            <a:r>
              <a:rPr lang="en-US" altLang="zh-CN" sz="1800" spc="25" dirty="0" err="1">
                <a:solidFill>
                  <a:srgbClr val="043092"/>
                </a:solidFill>
                <a:latin typeface="Times New Roman"/>
                <a:ea typeface="Times New Roman"/>
              </a:rPr>
              <a:t>sayılır</a:t>
            </a:r>
            <a:r>
              <a:rPr lang="en-US" altLang="zh-CN" sz="1800" spc="20" dirty="0">
                <a:solidFill>
                  <a:srgbClr val="043092"/>
                </a:solidFill>
                <a:latin typeface="Times New Roman"/>
                <a:ea typeface="Times New Roman"/>
              </a:rPr>
              <a:t>.</a:t>
            </a:r>
            <a:r>
              <a:rPr lang="en-US" altLang="zh-CN" sz="1800" spc="15" dirty="0">
                <a:solidFill>
                  <a:srgbClr val="043092"/>
                </a:solidFill>
                <a:latin typeface="Times New Roman"/>
                <a:ea typeface="宋体" panose="02010600030101010101" pitchFamily="2" charset="-122"/>
                <a:cs typeface="Times New Roman"/>
              </a:rPr>
              <a:t> </a:t>
            </a:r>
            <a:r>
              <a:rPr lang="en-US" altLang="zh-CN" sz="1800" spc="25" dirty="0" err="1">
                <a:solidFill>
                  <a:srgbClr val="043092"/>
                </a:solidFill>
                <a:latin typeface="Times New Roman"/>
                <a:ea typeface="Times New Roman"/>
              </a:rPr>
              <a:t>Engelli</a:t>
            </a:r>
            <a:r>
              <a:rPr lang="en-US" altLang="zh-CN" sz="1800" spc="20" dirty="0">
                <a:solidFill>
                  <a:srgbClr val="043092"/>
                </a:solidFill>
                <a:latin typeface="Times New Roman"/>
                <a:ea typeface="宋体" panose="02010600030101010101" pitchFamily="2" charset="-122"/>
                <a:cs typeface="Times New Roman"/>
              </a:rPr>
              <a:t> </a:t>
            </a:r>
            <a:r>
              <a:rPr lang="en-US" altLang="zh-CN" sz="1800" spc="30" dirty="0" err="1">
                <a:solidFill>
                  <a:srgbClr val="043092"/>
                </a:solidFill>
                <a:latin typeface="Times New Roman"/>
                <a:ea typeface="Times New Roman"/>
              </a:rPr>
              <a:t>dereceleri</a:t>
            </a:r>
            <a:r>
              <a:rPr lang="en-US" altLang="zh-CN" sz="1800" spc="20" dirty="0">
                <a:solidFill>
                  <a:srgbClr val="043092"/>
                </a:solidFill>
                <a:latin typeface="Times New Roman"/>
                <a:ea typeface="宋体" panose="02010600030101010101" pitchFamily="2" charset="-122"/>
                <a:cs typeface="Times New Roman"/>
              </a:rPr>
              <a:t> </a:t>
            </a:r>
            <a:r>
              <a:rPr lang="en-US" altLang="zh-CN" sz="1800" spc="25" dirty="0" err="1">
                <a:solidFill>
                  <a:srgbClr val="043092"/>
                </a:solidFill>
                <a:latin typeface="Times New Roman"/>
                <a:ea typeface="Times New Roman"/>
              </a:rPr>
              <a:t>itibariyle</a:t>
            </a:r>
            <a:r>
              <a:rPr lang="en-US" altLang="zh-CN" sz="1800" spc="20" dirty="0">
                <a:solidFill>
                  <a:srgbClr val="043092"/>
                </a:solidFill>
                <a:latin typeface="Times New Roman"/>
                <a:ea typeface="宋体" panose="02010600030101010101" pitchFamily="2" charset="-122"/>
                <a:cs typeface="Times New Roman"/>
              </a:rPr>
              <a:t> </a:t>
            </a:r>
            <a:r>
              <a:rPr lang="en-US" altLang="zh-CN" sz="1800" spc="25" dirty="0" err="1">
                <a:solidFill>
                  <a:srgbClr val="043092"/>
                </a:solidFill>
                <a:latin typeface="Times New Roman"/>
                <a:ea typeface="Times New Roman"/>
              </a:rPr>
              <a:t>belirlenen</a:t>
            </a:r>
            <a:r>
              <a:rPr lang="en-US" altLang="zh-CN" sz="1800" spc="15" dirty="0">
                <a:solidFill>
                  <a:srgbClr val="043092"/>
                </a:solidFill>
                <a:latin typeface="Times New Roman"/>
                <a:ea typeface="宋体" panose="02010600030101010101" pitchFamily="2" charset="-122"/>
                <a:cs typeface="Times New Roman"/>
              </a:rPr>
              <a:t> </a:t>
            </a:r>
            <a:r>
              <a:rPr lang="en-US" altLang="zh-CN" sz="1800" spc="34" dirty="0" err="1">
                <a:solidFill>
                  <a:srgbClr val="043092"/>
                </a:solidFill>
                <a:latin typeface="Times New Roman"/>
                <a:ea typeface="Times New Roman"/>
              </a:rPr>
              <a:t>aylık</a:t>
            </a:r>
            <a:r>
              <a:rPr lang="en-US" altLang="zh-CN" sz="1800" spc="20" dirty="0">
                <a:solidFill>
                  <a:srgbClr val="043092"/>
                </a:solidFill>
                <a:latin typeface="Times New Roman"/>
                <a:ea typeface="宋体" panose="02010600030101010101" pitchFamily="2" charset="-122"/>
                <a:cs typeface="Times New Roman"/>
              </a:rPr>
              <a:t> </a:t>
            </a:r>
            <a:r>
              <a:rPr lang="en-US" altLang="zh-CN" sz="1800" spc="25" dirty="0" err="1">
                <a:solidFill>
                  <a:srgbClr val="043092"/>
                </a:solidFill>
                <a:latin typeface="Times New Roman"/>
                <a:ea typeface="Times New Roman"/>
              </a:rPr>
              <a:t>tutarlar</a:t>
            </a:r>
            <a:r>
              <a:rPr lang="en-US" altLang="zh-CN" sz="1800" spc="25" dirty="0">
                <a:solidFill>
                  <a:srgbClr val="043092"/>
                </a:solidFill>
                <a:latin typeface="Times New Roman"/>
                <a:ea typeface="Times New Roman"/>
              </a:rPr>
              <a:t>,</a:t>
            </a:r>
            <a:r>
              <a:rPr lang="en-US" altLang="zh-CN" sz="1800" spc="20" dirty="0">
                <a:solidFill>
                  <a:srgbClr val="043092"/>
                </a:solidFill>
                <a:latin typeface="Times New Roman"/>
                <a:ea typeface="宋体" panose="02010600030101010101" pitchFamily="2" charset="-122"/>
                <a:cs typeface="Times New Roman"/>
              </a:rPr>
              <a:t> </a:t>
            </a:r>
            <a:r>
              <a:rPr lang="en-US" altLang="zh-CN" sz="1800" spc="30" dirty="0" err="1">
                <a:solidFill>
                  <a:srgbClr val="043092"/>
                </a:solidFill>
                <a:latin typeface="Times New Roman"/>
                <a:ea typeface="Times New Roman"/>
              </a:rPr>
              <a:t>hizmet</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erbabının</a:t>
            </a:r>
            <a:r>
              <a:rPr lang="en-US" altLang="zh-CN" sz="1800" spc="11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ücretinden</a:t>
            </a:r>
            <a:r>
              <a:rPr lang="en-US" altLang="zh-CN" sz="1800" spc="114"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indirilir</a:t>
            </a:r>
            <a:r>
              <a:rPr lang="en-US" altLang="zh-CN" sz="1800" dirty="0">
                <a:solidFill>
                  <a:srgbClr val="043092"/>
                </a:solidFill>
                <a:latin typeface="Times New Roman"/>
                <a:ea typeface="Times New Roman"/>
              </a:rPr>
              <a:t>.</a:t>
            </a:r>
            <a:r>
              <a:rPr lang="en-US" altLang="zh-CN" sz="1800" spc="114"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Engellilik</a:t>
            </a:r>
            <a:r>
              <a:rPr lang="en-US" altLang="zh-CN" sz="1800" spc="11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indirimine</a:t>
            </a:r>
            <a:r>
              <a:rPr lang="en-US" altLang="zh-CN" sz="1800" spc="114"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ilişkin</a:t>
            </a:r>
            <a:r>
              <a:rPr lang="en-US" altLang="zh-CN" sz="1800" spc="114"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işlemler</a:t>
            </a:r>
            <a:r>
              <a:rPr lang="en-US" altLang="zh-CN" sz="1800" spc="114"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önceden</a:t>
            </a:r>
            <a:r>
              <a:rPr lang="en-US" altLang="zh-CN" sz="1800" spc="114"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olduğu</a:t>
            </a:r>
            <a:r>
              <a:rPr lang="en-US" altLang="zh-CN" sz="1800" spc="114"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gibi</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Gelir</a:t>
            </a:r>
            <a:r>
              <a:rPr lang="en-US" altLang="zh-CN" sz="1800" spc="3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İdaresi</a:t>
            </a:r>
            <a:r>
              <a:rPr lang="en-US" altLang="zh-CN" sz="1800" spc="3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Başkanlığınca</a:t>
            </a:r>
            <a:r>
              <a:rPr lang="en-US" altLang="zh-CN" sz="1800" spc="34"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sonuçlandırılacaktır</a:t>
            </a:r>
            <a:r>
              <a:rPr lang="en-US" altLang="zh-CN" sz="1800" dirty="0">
                <a:solidFill>
                  <a:srgbClr val="043092"/>
                </a:solidFill>
                <a:latin typeface="Times New Roman"/>
                <a:ea typeface="Times New Roman"/>
              </a:rPr>
              <a:t>.</a:t>
            </a:r>
            <a:r>
              <a:rPr lang="en-US" altLang="zh-CN" sz="1800" spc="3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Aylık</a:t>
            </a:r>
            <a:r>
              <a:rPr lang="en-US" altLang="zh-CN" sz="1800" spc="3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vergi</a:t>
            </a:r>
            <a:r>
              <a:rPr lang="en-US" altLang="zh-CN" sz="1800" spc="34"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matrahı</a:t>
            </a:r>
            <a:r>
              <a:rPr lang="en-US" altLang="zh-CN" sz="1800" spc="30" dirty="0">
                <a:solidFill>
                  <a:srgbClr val="043092"/>
                </a:solidFill>
                <a:latin typeface="Times New Roman"/>
                <a:ea typeface="宋体" panose="02010600030101010101" pitchFamily="2" charset="-122"/>
                <a:cs typeface="Times New Roman"/>
              </a:rPr>
              <a:t>  </a:t>
            </a:r>
            <a:r>
              <a:rPr lang="en-US" altLang="zh-CN" sz="1800" dirty="0">
                <a:solidFill>
                  <a:srgbClr val="043092"/>
                </a:solidFill>
                <a:latin typeface="Times New Roman"/>
                <a:ea typeface="Times New Roman"/>
              </a:rPr>
              <a:t>net</a:t>
            </a:r>
            <a:r>
              <a:rPr lang="en-US" altLang="zh-CN" sz="1800" spc="3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asgari</a:t>
            </a:r>
            <a:r>
              <a:rPr lang="en-US" altLang="zh-CN" sz="1800" spc="34"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ücretin</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altında</a:t>
            </a:r>
            <a:r>
              <a:rPr lang="en-US" altLang="zh-CN" sz="1800" spc="89"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olup</a:t>
            </a:r>
            <a:r>
              <a:rPr lang="en-US" altLang="zh-CN" sz="1800" dirty="0">
                <a:solidFill>
                  <a:srgbClr val="043092"/>
                </a:solidFill>
                <a:latin typeface="Times New Roman"/>
                <a:ea typeface="Times New Roman"/>
              </a:rPr>
              <a:t>,</a:t>
            </a:r>
            <a:r>
              <a:rPr lang="en-US" altLang="zh-CN" sz="1800" spc="89"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istisna</a:t>
            </a:r>
            <a:r>
              <a:rPr lang="en-US" altLang="zh-CN" sz="1800" spc="89"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nedeniyle</a:t>
            </a:r>
            <a:r>
              <a:rPr lang="en-US" altLang="zh-CN" sz="1800" spc="89"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vergi</a:t>
            </a:r>
            <a:r>
              <a:rPr lang="en-US" altLang="zh-CN" sz="1800" spc="89"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ödemeyecek</a:t>
            </a:r>
            <a:r>
              <a:rPr lang="en-US" altLang="zh-CN" sz="1800" spc="94"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olanlar</a:t>
            </a:r>
            <a:r>
              <a:rPr lang="en-US" altLang="zh-CN" sz="1800" spc="89"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engellilik</a:t>
            </a:r>
            <a:r>
              <a:rPr lang="en-US" altLang="zh-CN" sz="1800" spc="89"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indiriminden</a:t>
            </a:r>
            <a:r>
              <a:rPr lang="en-US" altLang="zh-CN" sz="1800" dirty="0">
                <a:solidFill>
                  <a:srgbClr val="043092"/>
                </a:solidFill>
                <a:latin typeface="Times New Roman"/>
                <a:ea typeface="宋体" panose="02010600030101010101" pitchFamily="2" charset="-122"/>
                <a:cs typeface="Times New Roman"/>
              </a:rPr>
              <a:t> </a:t>
            </a:r>
            <a:r>
              <a:rPr lang="en-US" altLang="zh-CN" sz="1800" spc="20" dirty="0" err="1">
                <a:solidFill>
                  <a:srgbClr val="043092"/>
                </a:solidFill>
                <a:latin typeface="Times New Roman"/>
                <a:ea typeface="Times New Roman"/>
              </a:rPr>
              <a:t>faydalanamayacaklardır</a:t>
            </a:r>
            <a:r>
              <a:rPr lang="en-US" altLang="zh-CN" sz="1800" spc="120" dirty="0">
                <a:solidFill>
                  <a:srgbClr val="043092"/>
                </a:solidFill>
                <a:latin typeface="Times New Roman"/>
                <a:ea typeface="Times New Roman"/>
              </a:rPr>
              <a:t>.</a:t>
            </a:r>
            <a:r>
              <a:rPr lang="en-US" altLang="zh-CN" sz="1800" spc="15" dirty="0">
                <a:solidFill>
                  <a:srgbClr val="043092"/>
                </a:solidFill>
                <a:latin typeface="Times New Roman"/>
                <a:ea typeface="宋体" panose="02010600030101010101" pitchFamily="2" charset="-122"/>
                <a:cs typeface="Times New Roman"/>
              </a:rPr>
              <a:t> </a:t>
            </a:r>
            <a:r>
              <a:rPr lang="en-US" altLang="zh-CN" sz="1800" spc="25" dirty="0" err="1">
                <a:solidFill>
                  <a:srgbClr val="043092"/>
                </a:solidFill>
                <a:latin typeface="Times New Roman"/>
                <a:ea typeface="Times New Roman"/>
              </a:rPr>
              <a:t>Ancak</a:t>
            </a:r>
            <a:r>
              <a:rPr lang="en-US" altLang="zh-CN" sz="1800" spc="20" dirty="0">
                <a:solidFill>
                  <a:srgbClr val="043092"/>
                </a:solidFill>
                <a:latin typeface="Times New Roman"/>
                <a:ea typeface="宋体" panose="02010600030101010101" pitchFamily="2" charset="-122"/>
                <a:cs typeface="Times New Roman"/>
              </a:rPr>
              <a:t> </a:t>
            </a:r>
            <a:r>
              <a:rPr lang="en-US" altLang="zh-CN" sz="1800" spc="25" dirty="0" err="1">
                <a:solidFill>
                  <a:srgbClr val="043092"/>
                </a:solidFill>
                <a:latin typeface="Times New Roman"/>
                <a:ea typeface="Times New Roman"/>
              </a:rPr>
              <a:t>onaylanan</a:t>
            </a:r>
            <a:r>
              <a:rPr lang="en-US" altLang="zh-CN" sz="1800" spc="15" dirty="0">
                <a:solidFill>
                  <a:srgbClr val="043092"/>
                </a:solidFill>
                <a:latin typeface="Times New Roman"/>
                <a:ea typeface="宋体" panose="02010600030101010101" pitchFamily="2" charset="-122"/>
                <a:cs typeface="Times New Roman"/>
              </a:rPr>
              <a:t> </a:t>
            </a:r>
            <a:r>
              <a:rPr lang="en-US" altLang="zh-CN" sz="1800" spc="25" dirty="0" err="1">
                <a:solidFill>
                  <a:srgbClr val="043092"/>
                </a:solidFill>
                <a:latin typeface="Times New Roman"/>
                <a:ea typeface="Times New Roman"/>
              </a:rPr>
              <a:t>başvuruları</a:t>
            </a:r>
            <a:r>
              <a:rPr lang="en-US" altLang="zh-CN" sz="1800" spc="20" dirty="0">
                <a:solidFill>
                  <a:srgbClr val="043092"/>
                </a:solidFill>
                <a:latin typeface="Times New Roman"/>
                <a:ea typeface="宋体" panose="02010600030101010101" pitchFamily="2" charset="-122"/>
                <a:cs typeface="Times New Roman"/>
              </a:rPr>
              <a:t> </a:t>
            </a:r>
            <a:r>
              <a:rPr lang="en-US" altLang="zh-CN" sz="1800" spc="25" dirty="0" err="1">
                <a:solidFill>
                  <a:srgbClr val="043092"/>
                </a:solidFill>
                <a:latin typeface="Times New Roman"/>
                <a:ea typeface="Times New Roman"/>
              </a:rPr>
              <a:t>üzerine</a:t>
            </a:r>
            <a:r>
              <a:rPr lang="en-US" altLang="zh-CN" sz="1800" spc="20" dirty="0">
                <a:solidFill>
                  <a:srgbClr val="043092"/>
                </a:solidFill>
                <a:latin typeface="Times New Roman"/>
                <a:ea typeface="宋体" panose="02010600030101010101" pitchFamily="2" charset="-122"/>
                <a:cs typeface="Times New Roman"/>
              </a:rPr>
              <a:t> </a:t>
            </a:r>
            <a:r>
              <a:rPr lang="en-US" altLang="zh-CN" sz="1800" spc="20" dirty="0" err="1">
                <a:solidFill>
                  <a:srgbClr val="043092"/>
                </a:solidFill>
                <a:latin typeface="Times New Roman"/>
                <a:ea typeface="Times New Roman"/>
              </a:rPr>
              <a:t>şartları</a:t>
            </a:r>
            <a:r>
              <a:rPr lang="en-US" altLang="zh-CN" sz="1800" spc="15" dirty="0">
                <a:solidFill>
                  <a:srgbClr val="043092"/>
                </a:solidFill>
                <a:latin typeface="Times New Roman"/>
                <a:ea typeface="宋体" panose="02010600030101010101" pitchFamily="2" charset="-122"/>
                <a:cs typeface="Times New Roman"/>
              </a:rPr>
              <a:t> </a:t>
            </a:r>
            <a:r>
              <a:rPr lang="en-US" altLang="zh-CN" sz="1800" spc="20" dirty="0" err="1">
                <a:solidFill>
                  <a:srgbClr val="043092"/>
                </a:solidFill>
                <a:latin typeface="Times New Roman"/>
                <a:ea typeface="Times New Roman"/>
              </a:rPr>
              <a:t>dahilinde</a:t>
            </a:r>
            <a:r>
              <a:rPr lang="en-US" altLang="zh-CN" sz="1800" spc="20" dirty="0">
                <a:solidFill>
                  <a:srgbClr val="043092"/>
                </a:solidFill>
                <a:latin typeface="Times New Roman"/>
                <a:ea typeface="宋体" panose="02010600030101010101" pitchFamily="2" charset="-122"/>
                <a:cs typeface="Times New Roman"/>
              </a:rPr>
              <a:t> </a:t>
            </a:r>
            <a:r>
              <a:rPr lang="en-US" altLang="zh-CN" sz="1800" spc="25" dirty="0" err="1">
                <a:solidFill>
                  <a:srgbClr val="043092"/>
                </a:solidFill>
                <a:latin typeface="Times New Roman"/>
                <a:ea typeface="Times New Roman"/>
              </a:rPr>
              <a:t>emeklilik</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başvurularını</a:t>
            </a:r>
            <a:r>
              <a:rPr lang="en-US" altLang="zh-CN" sz="1800" spc="11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yapabileceklerdir</a:t>
            </a:r>
            <a:r>
              <a:rPr lang="en-US" altLang="zh-CN" sz="1800" dirty="0">
                <a:solidFill>
                  <a:srgbClr val="043092"/>
                </a:solidFill>
                <a:latin typeface="Times New Roman"/>
                <a:ea typeface="Times New Roman"/>
              </a:rPr>
              <a:t>.</a:t>
            </a:r>
            <a:r>
              <a:rPr lang="en-US" altLang="zh-CN" sz="1800" spc="114"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Aylık</a:t>
            </a:r>
            <a:r>
              <a:rPr lang="en-US" altLang="zh-CN" sz="1800" spc="114"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vergi</a:t>
            </a:r>
            <a:r>
              <a:rPr lang="en-US" altLang="zh-CN" sz="1800" spc="114"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matrahı</a:t>
            </a:r>
            <a:r>
              <a:rPr lang="en-US" altLang="zh-CN" sz="1800" spc="114"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asgari</a:t>
            </a:r>
            <a:r>
              <a:rPr lang="en-US" altLang="zh-CN" sz="1800" spc="114"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ücretin</a:t>
            </a:r>
            <a:r>
              <a:rPr lang="en-US" altLang="zh-CN" sz="1800" spc="114"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üzerinde</a:t>
            </a:r>
            <a:r>
              <a:rPr lang="en-US" altLang="zh-CN" sz="1800" spc="114"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olanlar</a:t>
            </a:r>
            <a:r>
              <a:rPr lang="en-US" altLang="zh-CN" sz="1800" spc="114"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ise</a:t>
            </a:r>
            <a:r>
              <a:rPr lang="en-US" altLang="zh-CN" sz="1800" spc="114" dirty="0">
                <a:solidFill>
                  <a:srgbClr val="043092"/>
                </a:solidFill>
                <a:latin typeface="Times New Roman"/>
                <a:ea typeface="宋体" panose="02010600030101010101" pitchFamily="2" charset="-122"/>
                <a:cs typeface="Times New Roman"/>
              </a:rPr>
              <a:t> </a:t>
            </a:r>
            <a:r>
              <a:rPr lang="en-US" altLang="zh-CN" sz="1800" dirty="0">
                <a:solidFill>
                  <a:srgbClr val="043092"/>
                </a:solidFill>
                <a:latin typeface="Times New Roman"/>
                <a:ea typeface="Times New Roman"/>
              </a:rPr>
              <a:t>hem</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engellilik</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indiriminden</a:t>
            </a:r>
            <a:r>
              <a:rPr lang="en-US" altLang="zh-CN" sz="1800" dirty="0">
                <a:solidFill>
                  <a:srgbClr val="043092"/>
                </a:solidFill>
                <a:latin typeface="Times New Roman"/>
                <a:ea typeface="宋体" panose="02010600030101010101" pitchFamily="2" charset="-122"/>
                <a:cs typeface="Times New Roman"/>
              </a:rPr>
              <a:t> </a:t>
            </a:r>
            <a:r>
              <a:rPr lang="en-US" altLang="zh-CN" sz="1800" dirty="0">
                <a:solidFill>
                  <a:srgbClr val="043092"/>
                </a:solidFill>
                <a:latin typeface="Times New Roman"/>
                <a:ea typeface="Times New Roman"/>
              </a:rPr>
              <a:t>hem</a:t>
            </a:r>
            <a:r>
              <a:rPr lang="en-US" altLang="zh-CN" sz="1800" dirty="0">
                <a:solidFill>
                  <a:srgbClr val="043092"/>
                </a:solidFill>
                <a:latin typeface="Times New Roman"/>
                <a:ea typeface="宋体" panose="02010600030101010101" pitchFamily="2" charset="-122"/>
                <a:cs typeface="Times New Roman"/>
              </a:rPr>
              <a:t> </a:t>
            </a:r>
            <a:r>
              <a:rPr lang="en-US" altLang="zh-CN" sz="1800" dirty="0">
                <a:solidFill>
                  <a:srgbClr val="043092"/>
                </a:solidFill>
                <a:latin typeface="Times New Roman"/>
                <a:ea typeface="Times New Roman"/>
              </a:rPr>
              <a:t>de</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istisnadan</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faydalanabileceklerdir</a:t>
            </a:r>
            <a:r>
              <a:rPr lang="en-US" altLang="zh-CN" sz="1800" dirty="0">
                <a:solidFill>
                  <a:srgbClr val="043092"/>
                </a:solidFill>
                <a:latin typeface="Times New Roman"/>
                <a:ea typeface="Times New Roman"/>
              </a:rPr>
              <a:t>.</a:t>
            </a:r>
          </a:p>
          <a:p>
            <a:pPr marL="0" lvl="0" indent="0">
              <a:lnSpc>
                <a:spcPts val="1000"/>
              </a:lnSpc>
              <a:spcBef>
                <a:spcPts val="0"/>
              </a:spcBef>
              <a:buNone/>
            </a:pPr>
            <a:endParaRPr lang="en-US" sz="2000" dirty="0">
              <a:solidFill>
                <a:prstClr val="black"/>
              </a:solidFill>
            </a:endParaRPr>
          </a:p>
          <a:p>
            <a:pPr marL="0" lvl="0" indent="1992122">
              <a:lnSpc>
                <a:spcPct val="100000"/>
              </a:lnSpc>
              <a:spcBef>
                <a:spcPts val="0"/>
              </a:spcBef>
              <a:buNone/>
            </a:pPr>
            <a:endParaRPr lang="tr-TR" altLang="zh-CN" sz="2000" b="1" dirty="0" smtClean="0">
              <a:solidFill>
                <a:srgbClr val="043092"/>
              </a:solidFill>
              <a:latin typeface="Times New Roman"/>
              <a:ea typeface="Times New Roman"/>
            </a:endParaRPr>
          </a:p>
          <a:p>
            <a:pPr marL="0" lvl="0" indent="1992122">
              <a:lnSpc>
                <a:spcPct val="100000"/>
              </a:lnSpc>
              <a:spcBef>
                <a:spcPts val="0"/>
              </a:spcBef>
              <a:buNone/>
            </a:pPr>
            <a:r>
              <a:rPr lang="tr-TR" altLang="zh-CN" sz="2000" b="1" dirty="0" smtClean="0">
                <a:solidFill>
                  <a:srgbClr val="043092"/>
                </a:solidFill>
                <a:latin typeface="Times New Roman"/>
                <a:ea typeface="Times New Roman"/>
              </a:rPr>
              <a:t>              </a:t>
            </a:r>
            <a:r>
              <a:rPr lang="en-US" altLang="zh-CN" sz="2000" b="1" dirty="0" smtClean="0">
                <a:solidFill>
                  <a:srgbClr val="043092"/>
                </a:solidFill>
                <a:latin typeface="Times New Roman"/>
                <a:ea typeface="Times New Roman"/>
              </a:rPr>
              <a:t>202</a:t>
            </a:r>
            <a:r>
              <a:rPr lang="tr-TR" altLang="zh-CN" sz="2000" b="1" dirty="0">
                <a:solidFill>
                  <a:srgbClr val="043092"/>
                </a:solidFill>
                <a:latin typeface="Times New Roman"/>
                <a:ea typeface="Times New Roman"/>
              </a:rPr>
              <a:t>3</a:t>
            </a:r>
            <a:r>
              <a:rPr lang="en-US" altLang="zh-CN" sz="2000" b="1"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Yılı</a:t>
            </a:r>
            <a:r>
              <a:rPr lang="en-US" altLang="zh-CN" sz="2000" b="1"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Engellilik</a:t>
            </a:r>
            <a:r>
              <a:rPr lang="en-US" altLang="zh-CN" sz="2000" b="1"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İndirim</a:t>
            </a:r>
            <a:r>
              <a:rPr lang="en-US" altLang="zh-CN" sz="2000" b="1" spc="-55" dirty="0">
                <a:solidFill>
                  <a:srgbClr val="043092"/>
                </a:solidFill>
                <a:latin typeface="Times New Roman"/>
                <a:ea typeface="宋体" panose="02010600030101010101" pitchFamily="2" charset="-122"/>
                <a:cs typeface="Times New Roman"/>
              </a:rPr>
              <a:t> </a:t>
            </a:r>
            <a:r>
              <a:rPr lang="en-US" altLang="zh-CN" sz="2000" b="1" dirty="0" err="1" smtClean="0">
                <a:solidFill>
                  <a:srgbClr val="043092"/>
                </a:solidFill>
                <a:latin typeface="Times New Roman"/>
                <a:ea typeface="Times New Roman"/>
              </a:rPr>
              <a:t>Tutarları</a:t>
            </a:r>
            <a:endParaRPr lang="en-US" altLang="zh-CN" sz="2000" b="1" dirty="0">
              <a:solidFill>
                <a:srgbClr val="043092"/>
              </a:solidFill>
              <a:latin typeface="Times New Roman"/>
              <a:ea typeface="Times New Roman"/>
            </a:endParaRPr>
          </a:p>
        </p:txBody>
      </p:sp>
      <p:sp>
        <p:nvSpPr>
          <p:cNvPr id="6" name="Freeform 821"/>
          <p:cNvSpPr/>
          <p:nvPr/>
        </p:nvSpPr>
        <p:spPr>
          <a:xfrm>
            <a:off x="2523067" y="4284133"/>
            <a:ext cx="2600325" cy="581025"/>
          </a:xfrm>
          <a:custGeom>
            <a:avLst/>
            <a:gdLst>
              <a:gd name="connsiteX0" fmla="*/ 15680 w 2600325"/>
              <a:gd name="connsiteY0" fmla="*/ 587598 h 581025"/>
              <a:gd name="connsiteX1" fmla="*/ 2602330 w 2600325"/>
              <a:gd name="connsiteY1" fmla="*/ 587598 h 581025"/>
              <a:gd name="connsiteX2" fmla="*/ 2602330 w 2600325"/>
              <a:gd name="connsiteY2" fmla="*/ 12567 h 581025"/>
              <a:gd name="connsiteX3" fmla="*/ 15680 w 2600325"/>
              <a:gd name="connsiteY3" fmla="*/ 12567 h 581025"/>
              <a:gd name="connsiteX4" fmla="*/ 15680 w 2600325"/>
              <a:gd name="connsiteY4" fmla="*/ 587598 h 58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0325" h="581025">
                <a:moveTo>
                  <a:pt x="15680" y="587598"/>
                </a:moveTo>
                <a:lnTo>
                  <a:pt x="2602330" y="587598"/>
                </a:lnTo>
                <a:lnTo>
                  <a:pt x="2602330" y="12567"/>
                </a:lnTo>
                <a:lnTo>
                  <a:pt x="15680" y="12567"/>
                </a:lnTo>
                <a:lnTo>
                  <a:pt x="15680" y="587598"/>
                </a:lnTo>
                <a:close/>
              </a:path>
            </a:pathLst>
          </a:custGeom>
          <a:solidFill>
            <a:srgbClr val="2D5294">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822"/>
          <p:cNvSpPr/>
          <p:nvPr/>
        </p:nvSpPr>
        <p:spPr>
          <a:xfrm>
            <a:off x="2599267" y="4284133"/>
            <a:ext cx="2435225" cy="428625"/>
          </a:xfrm>
          <a:custGeom>
            <a:avLst/>
            <a:gdLst>
              <a:gd name="connsiteX0" fmla="*/ 20432 w 2435225"/>
              <a:gd name="connsiteY0" fmla="*/ 432479 h 428625"/>
              <a:gd name="connsiteX1" fmla="*/ 2445178 w 2435225"/>
              <a:gd name="connsiteY1" fmla="*/ 432479 h 428625"/>
              <a:gd name="connsiteX2" fmla="*/ 2445178 w 2435225"/>
              <a:gd name="connsiteY2" fmla="*/ 12567 h 428625"/>
              <a:gd name="connsiteX3" fmla="*/ 20432 w 2435225"/>
              <a:gd name="connsiteY3" fmla="*/ 12567 h 428625"/>
              <a:gd name="connsiteX4" fmla="*/ 20432 w 2435225"/>
              <a:gd name="connsiteY4" fmla="*/ 432479 h 428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5225" h="428625">
                <a:moveTo>
                  <a:pt x="20432" y="432479"/>
                </a:moveTo>
                <a:lnTo>
                  <a:pt x="2445178" y="432479"/>
                </a:lnTo>
                <a:lnTo>
                  <a:pt x="2445178" y="12567"/>
                </a:lnTo>
                <a:lnTo>
                  <a:pt x="20432" y="12567"/>
                </a:lnTo>
                <a:lnTo>
                  <a:pt x="20432" y="432479"/>
                </a:lnTo>
                <a:close/>
              </a:path>
            </a:pathLst>
          </a:custGeom>
          <a:solidFill>
            <a:srgbClr val="2D5294">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823"/>
          <p:cNvSpPr/>
          <p:nvPr/>
        </p:nvSpPr>
        <p:spPr>
          <a:xfrm>
            <a:off x="5139267" y="4284133"/>
            <a:ext cx="2905125" cy="581025"/>
          </a:xfrm>
          <a:custGeom>
            <a:avLst/>
            <a:gdLst>
              <a:gd name="connsiteX0" fmla="*/ 11038 w 2905125"/>
              <a:gd name="connsiteY0" fmla="*/ 587598 h 581025"/>
              <a:gd name="connsiteX1" fmla="*/ 2911635 w 2905125"/>
              <a:gd name="connsiteY1" fmla="*/ 587598 h 581025"/>
              <a:gd name="connsiteX2" fmla="*/ 2911635 w 2905125"/>
              <a:gd name="connsiteY2" fmla="*/ 12567 h 581025"/>
              <a:gd name="connsiteX3" fmla="*/ 11038 w 2905125"/>
              <a:gd name="connsiteY3" fmla="*/ 12567 h 581025"/>
              <a:gd name="connsiteX4" fmla="*/ 11038 w 2905125"/>
              <a:gd name="connsiteY4" fmla="*/ 587598 h 58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581025">
                <a:moveTo>
                  <a:pt x="11038" y="587598"/>
                </a:moveTo>
                <a:lnTo>
                  <a:pt x="2911635" y="587598"/>
                </a:lnTo>
                <a:lnTo>
                  <a:pt x="2911635" y="12567"/>
                </a:lnTo>
                <a:lnTo>
                  <a:pt x="11038" y="12567"/>
                </a:lnTo>
                <a:lnTo>
                  <a:pt x="11038" y="587598"/>
                </a:lnTo>
                <a:close/>
              </a:path>
            </a:pathLst>
          </a:custGeom>
          <a:solidFill>
            <a:srgbClr val="2D5294">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24"/>
          <p:cNvSpPr/>
          <p:nvPr/>
        </p:nvSpPr>
        <p:spPr>
          <a:xfrm>
            <a:off x="5248804" y="4318297"/>
            <a:ext cx="2752725" cy="428625"/>
          </a:xfrm>
          <a:custGeom>
            <a:avLst/>
            <a:gdLst>
              <a:gd name="connsiteX0" fmla="*/ 15790 w 2752725"/>
              <a:gd name="connsiteY0" fmla="*/ 432479 h 428625"/>
              <a:gd name="connsiteX1" fmla="*/ 2753965 w 2752725"/>
              <a:gd name="connsiteY1" fmla="*/ 432479 h 428625"/>
              <a:gd name="connsiteX2" fmla="*/ 2753965 w 2752725"/>
              <a:gd name="connsiteY2" fmla="*/ 12567 h 428625"/>
              <a:gd name="connsiteX3" fmla="*/ 15790 w 2752725"/>
              <a:gd name="connsiteY3" fmla="*/ 12567 h 428625"/>
              <a:gd name="connsiteX4" fmla="*/ 15790 w 2752725"/>
              <a:gd name="connsiteY4" fmla="*/ 432479 h 428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725" h="428625">
                <a:moveTo>
                  <a:pt x="15790" y="432479"/>
                </a:moveTo>
                <a:lnTo>
                  <a:pt x="2753965" y="432479"/>
                </a:lnTo>
                <a:lnTo>
                  <a:pt x="2753965" y="12567"/>
                </a:lnTo>
                <a:lnTo>
                  <a:pt x="15790" y="12567"/>
                </a:lnTo>
                <a:lnTo>
                  <a:pt x="15790" y="432479"/>
                </a:lnTo>
                <a:close/>
              </a:path>
            </a:pathLst>
          </a:custGeom>
          <a:solidFill>
            <a:srgbClr val="2D5294">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825"/>
          <p:cNvSpPr/>
          <p:nvPr/>
        </p:nvSpPr>
        <p:spPr>
          <a:xfrm>
            <a:off x="8060267" y="4284133"/>
            <a:ext cx="2752725" cy="581025"/>
          </a:xfrm>
          <a:custGeom>
            <a:avLst/>
            <a:gdLst>
              <a:gd name="connsiteX0" fmla="*/ 15544 w 2752725"/>
              <a:gd name="connsiteY0" fmla="*/ 587598 h 581025"/>
              <a:gd name="connsiteX1" fmla="*/ 2759945 w 2752725"/>
              <a:gd name="connsiteY1" fmla="*/ 587598 h 581025"/>
              <a:gd name="connsiteX2" fmla="*/ 2759945 w 2752725"/>
              <a:gd name="connsiteY2" fmla="*/ 12567 h 581025"/>
              <a:gd name="connsiteX3" fmla="*/ 15544 w 2752725"/>
              <a:gd name="connsiteY3" fmla="*/ 12567 h 581025"/>
              <a:gd name="connsiteX4" fmla="*/ 15544 w 2752725"/>
              <a:gd name="connsiteY4" fmla="*/ 587598 h 58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725" h="581025">
                <a:moveTo>
                  <a:pt x="15544" y="587598"/>
                </a:moveTo>
                <a:lnTo>
                  <a:pt x="2759945" y="587598"/>
                </a:lnTo>
                <a:lnTo>
                  <a:pt x="2759945" y="12567"/>
                </a:lnTo>
                <a:lnTo>
                  <a:pt x="15544" y="12567"/>
                </a:lnTo>
                <a:lnTo>
                  <a:pt x="15544" y="587598"/>
                </a:lnTo>
                <a:close/>
              </a:path>
            </a:pathLst>
          </a:custGeom>
          <a:solidFill>
            <a:srgbClr val="2D5294">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826"/>
          <p:cNvSpPr/>
          <p:nvPr/>
        </p:nvSpPr>
        <p:spPr>
          <a:xfrm>
            <a:off x="8136467" y="4284133"/>
            <a:ext cx="2600325" cy="428625"/>
          </a:xfrm>
          <a:custGeom>
            <a:avLst/>
            <a:gdLst>
              <a:gd name="connsiteX0" fmla="*/ 20295 w 2600325"/>
              <a:gd name="connsiteY0" fmla="*/ 432479 h 428625"/>
              <a:gd name="connsiteX1" fmla="*/ 2602793 w 2600325"/>
              <a:gd name="connsiteY1" fmla="*/ 432479 h 428625"/>
              <a:gd name="connsiteX2" fmla="*/ 2602793 w 2600325"/>
              <a:gd name="connsiteY2" fmla="*/ 12567 h 428625"/>
              <a:gd name="connsiteX3" fmla="*/ 20295 w 2600325"/>
              <a:gd name="connsiteY3" fmla="*/ 12567 h 428625"/>
              <a:gd name="connsiteX4" fmla="*/ 20295 w 2600325"/>
              <a:gd name="connsiteY4" fmla="*/ 432479 h 428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0325" h="428625">
                <a:moveTo>
                  <a:pt x="20295" y="432479"/>
                </a:moveTo>
                <a:lnTo>
                  <a:pt x="2602793" y="432479"/>
                </a:lnTo>
                <a:lnTo>
                  <a:pt x="2602793" y="12567"/>
                </a:lnTo>
                <a:lnTo>
                  <a:pt x="20295" y="12567"/>
                </a:lnTo>
                <a:lnTo>
                  <a:pt x="20295" y="432479"/>
                </a:lnTo>
                <a:close/>
              </a:path>
            </a:pathLst>
          </a:custGeom>
          <a:solidFill>
            <a:srgbClr val="2D5294">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827"/>
          <p:cNvSpPr/>
          <p:nvPr/>
        </p:nvSpPr>
        <p:spPr>
          <a:xfrm>
            <a:off x="2497667" y="4258733"/>
            <a:ext cx="22225" cy="34925"/>
          </a:xfrm>
          <a:custGeom>
            <a:avLst/>
            <a:gdLst>
              <a:gd name="connsiteX0" fmla="*/ 18248 w 22225"/>
              <a:gd name="connsiteY0" fmla="*/ 9456 h 34925"/>
              <a:gd name="connsiteX1" fmla="*/ 18248 w 22225"/>
              <a:gd name="connsiteY1" fmla="*/ 37857 h 34925"/>
            </a:gdLst>
            <a:ahLst/>
            <a:cxnLst>
              <a:cxn ang="0">
                <a:pos x="connsiteX0" y="connsiteY0"/>
              </a:cxn>
              <a:cxn ang="0">
                <a:pos x="connsiteX1" y="connsiteY1"/>
              </a:cxn>
            </a:cxnLst>
            <a:rect l="l" t="t" r="r" b="b"/>
            <a:pathLst>
              <a:path w="22225" h="34925">
                <a:moveTo>
                  <a:pt x="18248" y="9456"/>
                </a:moveTo>
                <a:lnTo>
                  <a:pt x="18248" y="37857"/>
                </a:lnTo>
              </a:path>
            </a:pathLst>
          </a:custGeom>
          <a:ln w="830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828"/>
          <p:cNvSpPr/>
          <p:nvPr/>
        </p:nvSpPr>
        <p:spPr>
          <a:xfrm>
            <a:off x="2497667" y="4258733"/>
            <a:ext cx="34925" cy="22225"/>
          </a:xfrm>
          <a:custGeom>
            <a:avLst/>
            <a:gdLst>
              <a:gd name="connsiteX0" fmla="*/ 14097 w 34925"/>
              <a:gd name="connsiteY0" fmla="*/ 13825 h 22225"/>
              <a:gd name="connsiteX1" fmla="*/ 39005 w 34925"/>
              <a:gd name="connsiteY1" fmla="*/ 13825 h 22225"/>
            </a:gdLst>
            <a:ahLst/>
            <a:cxnLst>
              <a:cxn ang="0">
                <a:pos x="connsiteX0" y="connsiteY0"/>
              </a:cxn>
              <a:cxn ang="0">
                <a:pos x="connsiteX1" y="connsiteY1"/>
              </a:cxn>
            </a:cxnLst>
            <a:rect l="l" t="t" r="r" b="b"/>
            <a:pathLst>
              <a:path w="34925" h="22225">
                <a:moveTo>
                  <a:pt x="14097" y="13825"/>
                </a:moveTo>
                <a:lnTo>
                  <a:pt x="39005" y="13825"/>
                </a:lnTo>
              </a:path>
            </a:pathLst>
          </a:custGeom>
          <a:ln w="8739">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829"/>
          <p:cNvSpPr/>
          <p:nvPr/>
        </p:nvSpPr>
        <p:spPr>
          <a:xfrm>
            <a:off x="2523067" y="4258733"/>
            <a:ext cx="2600325" cy="22225"/>
          </a:xfrm>
          <a:custGeom>
            <a:avLst/>
            <a:gdLst>
              <a:gd name="connsiteX0" fmla="*/ 13605 w 2600325"/>
              <a:gd name="connsiteY0" fmla="*/ 13825 h 22225"/>
              <a:gd name="connsiteX1" fmla="*/ 2602330 w 2600325"/>
              <a:gd name="connsiteY1" fmla="*/ 13825 h 22225"/>
            </a:gdLst>
            <a:ahLst/>
            <a:cxnLst>
              <a:cxn ang="0">
                <a:pos x="connsiteX0" y="connsiteY0"/>
              </a:cxn>
              <a:cxn ang="0">
                <a:pos x="connsiteX1" y="connsiteY1"/>
              </a:cxn>
            </a:cxnLst>
            <a:rect l="l" t="t" r="r" b="b"/>
            <a:pathLst>
              <a:path w="2600325" h="22225">
                <a:moveTo>
                  <a:pt x="13605" y="13825"/>
                </a:moveTo>
                <a:lnTo>
                  <a:pt x="2602330" y="13825"/>
                </a:lnTo>
              </a:path>
            </a:pathLst>
          </a:custGeom>
          <a:ln w="8739">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830"/>
          <p:cNvSpPr/>
          <p:nvPr/>
        </p:nvSpPr>
        <p:spPr>
          <a:xfrm>
            <a:off x="2523067" y="4271433"/>
            <a:ext cx="2600325" cy="22225"/>
          </a:xfrm>
          <a:custGeom>
            <a:avLst/>
            <a:gdLst>
              <a:gd name="connsiteX0" fmla="*/ 13605 w 2600325"/>
              <a:gd name="connsiteY0" fmla="*/ 18603 h 22225"/>
              <a:gd name="connsiteX1" fmla="*/ 2602330 w 2600325"/>
              <a:gd name="connsiteY1" fmla="*/ 18603 h 22225"/>
            </a:gdLst>
            <a:ahLst/>
            <a:cxnLst>
              <a:cxn ang="0">
                <a:pos x="connsiteX0" y="connsiteY0"/>
              </a:cxn>
              <a:cxn ang="0">
                <a:pos x="connsiteX1" y="connsiteY1"/>
              </a:cxn>
            </a:cxnLst>
            <a:rect l="l" t="t" r="r" b="b"/>
            <a:pathLst>
              <a:path w="2600325" h="22225">
                <a:moveTo>
                  <a:pt x="13605" y="18603"/>
                </a:moveTo>
                <a:lnTo>
                  <a:pt x="2602330" y="18603"/>
                </a:lnTo>
              </a:path>
            </a:pathLst>
          </a:custGeom>
          <a:ln w="8739">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Freeform 831"/>
          <p:cNvSpPr/>
          <p:nvPr/>
        </p:nvSpPr>
        <p:spPr>
          <a:xfrm>
            <a:off x="2523067" y="4284133"/>
            <a:ext cx="2600325" cy="9525"/>
          </a:xfrm>
          <a:custGeom>
            <a:avLst/>
            <a:gdLst>
              <a:gd name="connsiteX0" fmla="*/ 13605 w 2600325"/>
              <a:gd name="connsiteY0" fmla="*/ 11365 h 9525"/>
              <a:gd name="connsiteX1" fmla="*/ 2602330 w 2600325"/>
              <a:gd name="connsiteY1" fmla="*/ 11365 h 9525"/>
            </a:gdLst>
            <a:ahLst/>
            <a:cxnLst>
              <a:cxn ang="0">
                <a:pos x="connsiteX0" y="connsiteY0"/>
              </a:cxn>
              <a:cxn ang="0">
                <a:pos x="connsiteX1" y="connsiteY1"/>
              </a:cxn>
            </a:cxnLst>
            <a:rect l="l" t="t" r="r" b="b"/>
            <a:pathLst>
              <a:path w="2600325" h="9525">
                <a:moveTo>
                  <a:pt x="13605" y="11365"/>
                </a:moveTo>
                <a:lnTo>
                  <a:pt x="2602330" y="11365"/>
                </a:lnTo>
              </a:path>
            </a:pathLst>
          </a:custGeom>
          <a:ln w="2184">
            <a:solidFill>
              <a:srgbClr val="2D5294">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832"/>
          <p:cNvSpPr/>
          <p:nvPr/>
        </p:nvSpPr>
        <p:spPr>
          <a:xfrm>
            <a:off x="5113867" y="4258733"/>
            <a:ext cx="34925" cy="22225"/>
          </a:xfrm>
          <a:custGeom>
            <a:avLst/>
            <a:gdLst>
              <a:gd name="connsiteX0" fmla="*/ 11530 w 34925"/>
              <a:gd name="connsiteY0" fmla="*/ 13825 h 22225"/>
              <a:gd name="connsiteX1" fmla="*/ 36438 w 34925"/>
              <a:gd name="connsiteY1" fmla="*/ 13825 h 22225"/>
            </a:gdLst>
            <a:ahLst/>
            <a:cxnLst>
              <a:cxn ang="0">
                <a:pos x="connsiteX0" y="connsiteY0"/>
              </a:cxn>
              <a:cxn ang="0">
                <a:pos x="connsiteX1" y="connsiteY1"/>
              </a:cxn>
            </a:cxnLst>
            <a:rect l="l" t="t" r="r" b="b"/>
            <a:pathLst>
              <a:path w="34925" h="22225">
                <a:moveTo>
                  <a:pt x="11530" y="13825"/>
                </a:moveTo>
                <a:lnTo>
                  <a:pt x="36438" y="13825"/>
                </a:lnTo>
              </a:path>
            </a:pathLst>
          </a:custGeom>
          <a:ln w="8739">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833"/>
          <p:cNvSpPr/>
          <p:nvPr/>
        </p:nvSpPr>
        <p:spPr>
          <a:xfrm>
            <a:off x="5139267" y="4258733"/>
            <a:ext cx="2905125" cy="22225"/>
          </a:xfrm>
          <a:custGeom>
            <a:avLst/>
            <a:gdLst>
              <a:gd name="connsiteX0" fmla="*/ 11038 w 2905125"/>
              <a:gd name="connsiteY0" fmla="*/ 13825 h 22225"/>
              <a:gd name="connsiteX1" fmla="*/ 2909559 w 2905125"/>
              <a:gd name="connsiteY1" fmla="*/ 13825 h 22225"/>
            </a:gdLst>
            <a:ahLst/>
            <a:cxnLst>
              <a:cxn ang="0">
                <a:pos x="connsiteX0" y="connsiteY0"/>
              </a:cxn>
              <a:cxn ang="0">
                <a:pos x="connsiteX1" y="connsiteY1"/>
              </a:cxn>
            </a:cxnLst>
            <a:rect l="l" t="t" r="r" b="b"/>
            <a:pathLst>
              <a:path w="2905125" h="22225">
                <a:moveTo>
                  <a:pt x="11038" y="13825"/>
                </a:moveTo>
                <a:lnTo>
                  <a:pt x="2909559" y="13825"/>
                </a:lnTo>
              </a:path>
            </a:pathLst>
          </a:custGeom>
          <a:ln w="8739">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834"/>
          <p:cNvSpPr/>
          <p:nvPr/>
        </p:nvSpPr>
        <p:spPr>
          <a:xfrm>
            <a:off x="5139267" y="4271433"/>
            <a:ext cx="2905125" cy="22225"/>
          </a:xfrm>
          <a:custGeom>
            <a:avLst/>
            <a:gdLst>
              <a:gd name="connsiteX0" fmla="*/ 11038 w 2905125"/>
              <a:gd name="connsiteY0" fmla="*/ 18603 h 22225"/>
              <a:gd name="connsiteX1" fmla="*/ 2909559 w 2905125"/>
              <a:gd name="connsiteY1" fmla="*/ 18603 h 22225"/>
            </a:gdLst>
            <a:ahLst/>
            <a:cxnLst>
              <a:cxn ang="0">
                <a:pos x="connsiteX0" y="connsiteY0"/>
              </a:cxn>
              <a:cxn ang="0">
                <a:pos x="connsiteX1" y="connsiteY1"/>
              </a:cxn>
            </a:cxnLst>
            <a:rect l="l" t="t" r="r" b="b"/>
            <a:pathLst>
              <a:path w="2905125" h="22225">
                <a:moveTo>
                  <a:pt x="11038" y="18603"/>
                </a:moveTo>
                <a:lnTo>
                  <a:pt x="2909559" y="18603"/>
                </a:lnTo>
              </a:path>
            </a:pathLst>
          </a:custGeom>
          <a:ln w="8739">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835"/>
          <p:cNvSpPr/>
          <p:nvPr/>
        </p:nvSpPr>
        <p:spPr>
          <a:xfrm>
            <a:off x="5139267" y="4284133"/>
            <a:ext cx="2905125" cy="9525"/>
          </a:xfrm>
          <a:custGeom>
            <a:avLst/>
            <a:gdLst>
              <a:gd name="connsiteX0" fmla="*/ 11038 w 2905125"/>
              <a:gd name="connsiteY0" fmla="*/ 11365 h 9525"/>
              <a:gd name="connsiteX1" fmla="*/ 2909559 w 2905125"/>
              <a:gd name="connsiteY1" fmla="*/ 11365 h 9525"/>
            </a:gdLst>
            <a:ahLst/>
            <a:cxnLst>
              <a:cxn ang="0">
                <a:pos x="connsiteX0" y="connsiteY0"/>
              </a:cxn>
              <a:cxn ang="0">
                <a:pos x="connsiteX1" y="connsiteY1"/>
              </a:cxn>
            </a:cxnLst>
            <a:rect l="l" t="t" r="r" b="b"/>
            <a:pathLst>
              <a:path w="2905125" h="9525">
                <a:moveTo>
                  <a:pt x="11038" y="11365"/>
                </a:moveTo>
                <a:lnTo>
                  <a:pt x="2909559" y="11365"/>
                </a:lnTo>
              </a:path>
            </a:pathLst>
          </a:custGeom>
          <a:ln w="2184">
            <a:solidFill>
              <a:srgbClr val="2D5294">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reeform 836"/>
          <p:cNvSpPr/>
          <p:nvPr/>
        </p:nvSpPr>
        <p:spPr>
          <a:xfrm>
            <a:off x="8034867" y="4258733"/>
            <a:ext cx="34925" cy="22225"/>
          </a:xfrm>
          <a:custGeom>
            <a:avLst/>
            <a:gdLst>
              <a:gd name="connsiteX0" fmla="*/ 13959 w 34925"/>
              <a:gd name="connsiteY0" fmla="*/ 13825 h 22225"/>
              <a:gd name="connsiteX1" fmla="*/ 38867 w 34925"/>
              <a:gd name="connsiteY1" fmla="*/ 13825 h 22225"/>
            </a:gdLst>
            <a:ahLst/>
            <a:cxnLst>
              <a:cxn ang="0">
                <a:pos x="connsiteX0" y="connsiteY0"/>
              </a:cxn>
              <a:cxn ang="0">
                <a:pos x="connsiteX1" y="connsiteY1"/>
              </a:cxn>
            </a:cxnLst>
            <a:rect l="l" t="t" r="r" b="b"/>
            <a:pathLst>
              <a:path w="34925" h="22225">
                <a:moveTo>
                  <a:pt x="13959" y="13825"/>
                </a:moveTo>
                <a:lnTo>
                  <a:pt x="38867" y="13825"/>
                </a:lnTo>
              </a:path>
            </a:pathLst>
          </a:custGeom>
          <a:ln w="8739">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Freeform 837"/>
          <p:cNvSpPr/>
          <p:nvPr/>
        </p:nvSpPr>
        <p:spPr>
          <a:xfrm>
            <a:off x="8060267" y="4258733"/>
            <a:ext cx="2752725" cy="22225"/>
          </a:xfrm>
          <a:custGeom>
            <a:avLst/>
            <a:gdLst>
              <a:gd name="connsiteX0" fmla="*/ 13467 w 2752725"/>
              <a:gd name="connsiteY0" fmla="*/ 13825 h 22225"/>
              <a:gd name="connsiteX1" fmla="*/ 2759944 w 2752725"/>
              <a:gd name="connsiteY1" fmla="*/ 13825 h 22225"/>
            </a:gdLst>
            <a:ahLst/>
            <a:cxnLst>
              <a:cxn ang="0">
                <a:pos x="connsiteX0" y="connsiteY0"/>
              </a:cxn>
              <a:cxn ang="0">
                <a:pos x="connsiteX1" y="connsiteY1"/>
              </a:cxn>
            </a:cxnLst>
            <a:rect l="l" t="t" r="r" b="b"/>
            <a:pathLst>
              <a:path w="2752725" h="22225">
                <a:moveTo>
                  <a:pt x="13467" y="13825"/>
                </a:moveTo>
                <a:lnTo>
                  <a:pt x="2759944" y="13825"/>
                </a:lnTo>
              </a:path>
            </a:pathLst>
          </a:custGeom>
          <a:ln w="8739">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838"/>
          <p:cNvSpPr/>
          <p:nvPr/>
        </p:nvSpPr>
        <p:spPr>
          <a:xfrm>
            <a:off x="8060267" y="4271433"/>
            <a:ext cx="2752725" cy="22225"/>
          </a:xfrm>
          <a:custGeom>
            <a:avLst/>
            <a:gdLst>
              <a:gd name="connsiteX0" fmla="*/ 13467 w 2752725"/>
              <a:gd name="connsiteY0" fmla="*/ 18603 h 22225"/>
              <a:gd name="connsiteX1" fmla="*/ 2759944 w 2752725"/>
              <a:gd name="connsiteY1" fmla="*/ 18603 h 22225"/>
            </a:gdLst>
            <a:ahLst/>
            <a:cxnLst>
              <a:cxn ang="0">
                <a:pos x="connsiteX0" y="connsiteY0"/>
              </a:cxn>
              <a:cxn ang="0">
                <a:pos x="connsiteX1" y="connsiteY1"/>
              </a:cxn>
            </a:cxnLst>
            <a:rect l="l" t="t" r="r" b="b"/>
            <a:pathLst>
              <a:path w="2752725" h="22225">
                <a:moveTo>
                  <a:pt x="13467" y="18603"/>
                </a:moveTo>
                <a:lnTo>
                  <a:pt x="2759944" y="18603"/>
                </a:lnTo>
              </a:path>
            </a:pathLst>
          </a:custGeom>
          <a:ln w="8739">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839"/>
          <p:cNvSpPr/>
          <p:nvPr/>
        </p:nvSpPr>
        <p:spPr>
          <a:xfrm>
            <a:off x="8060267" y="4284133"/>
            <a:ext cx="2752725" cy="9525"/>
          </a:xfrm>
          <a:custGeom>
            <a:avLst/>
            <a:gdLst>
              <a:gd name="connsiteX0" fmla="*/ 13467 w 2752725"/>
              <a:gd name="connsiteY0" fmla="*/ 11365 h 9525"/>
              <a:gd name="connsiteX1" fmla="*/ 2759944 w 2752725"/>
              <a:gd name="connsiteY1" fmla="*/ 11365 h 9525"/>
            </a:gdLst>
            <a:ahLst/>
            <a:cxnLst>
              <a:cxn ang="0">
                <a:pos x="connsiteX0" y="connsiteY0"/>
              </a:cxn>
              <a:cxn ang="0">
                <a:pos x="connsiteX1" y="connsiteY1"/>
              </a:cxn>
            </a:cxnLst>
            <a:rect l="l" t="t" r="r" b="b"/>
            <a:pathLst>
              <a:path w="2752725" h="9525">
                <a:moveTo>
                  <a:pt x="13467" y="11365"/>
                </a:moveTo>
                <a:lnTo>
                  <a:pt x="2759944" y="11365"/>
                </a:lnTo>
              </a:path>
            </a:pathLst>
          </a:custGeom>
          <a:ln w="2184">
            <a:solidFill>
              <a:srgbClr val="2D5294">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840"/>
          <p:cNvSpPr/>
          <p:nvPr/>
        </p:nvSpPr>
        <p:spPr>
          <a:xfrm>
            <a:off x="2510367" y="4284133"/>
            <a:ext cx="22225" cy="581025"/>
          </a:xfrm>
          <a:custGeom>
            <a:avLst/>
            <a:gdLst>
              <a:gd name="connsiteX0" fmla="*/ 22153 w 22225"/>
              <a:gd name="connsiteY0" fmla="*/ 12567 h 581025"/>
              <a:gd name="connsiteX1" fmla="*/ 22153 w 22225"/>
              <a:gd name="connsiteY1" fmla="*/ 587598 h 581025"/>
            </a:gdLst>
            <a:ahLst/>
            <a:cxnLst>
              <a:cxn ang="0">
                <a:pos x="connsiteX0" y="connsiteY0"/>
              </a:cxn>
              <a:cxn ang="0">
                <a:pos x="connsiteX1" y="connsiteY1"/>
              </a:cxn>
            </a:cxnLst>
            <a:rect l="l" t="t" r="r" b="b"/>
            <a:pathLst>
              <a:path w="22225" h="581025">
                <a:moveTo>
                  <a:pt x="22153" y="12567"/>
                </a:moveTo>
                <a:lnTo>
                  <a:pt x="22153" y="587598"/>
                </a:lnTo>
              </a:path>
            </a:pathLst>
          </a:custGeom>
          <a:ln w="830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Freeform 841"/>
          <p:cNvSpPr/>
          <p:nvPr/>
        </p:nvSpPr>
        <p:spPr>
          <a:xfrm>
            <a:off x="2497667" y="4284133"/>
            <a:ext cx="22225" cy="581025"/>
          </a:xfrm>
          <a:custGeom>
            <a:avLst/>
            <a:gdLst>
              <a:gd name="connsiteX0" fmla="*/ 18248 w 22225"/>
              <a:gd name="connsiteY0" fmla="*/ 12567 h 581025"/>
              <a:gd name="connsiteX1" fmla="*/ 18248 w 22225"/>
              <a:gd name="connsiteY1" fmla="*/ 587598 h 581025"/>
            </a:gdLst>
            <a:ahLst/>
            <a:cxnLst>
              <a:cxn ang="0">
                <a:pos x="connsiteX0" y="connsiteY0"/>
              </a:cxn>
              <a:cxn ang="0">
                <a:pos x="connsiteX1" y="connsiteY1"/>
              </a:cxn>
            </a:cxnLst>
            <a:rect l="l" t="t" r="r" b="b"/>
            <a:pathLst>
              <a:path w="22225" h="581025">
                <a:moveTo>
                  <a:pt x="18248" y="12567"/>
                </a:moveTo>
                <a:lnTo>
                  <a:pt x="18248" y="587598"/>
                </a:lnTo>
              </a:path>
            </a:pathLst>
          </a:custGeom>
          <a:ln w="830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842"/>
          <p:cNvSpPr/>
          <p:nvPr/>
        </p:nvSpPr>
        <p:spPr>
          <a:xfrm>
            <a:off x="5126567" y="4284133"/>
            <a:ext cx="22225" cy="581025"/>
          </a:xfrm>
          <a:custGeom>
            <a:avLst/>
            <a:gdLst>
              <a:gd name="connsiteX0" fmla="*/ 19587 w 22225"/>
              <a:gd name="connsiteY0" fmla="*/ 12567 h 581025"/>
              <a:gd name="connsiteX1" fmla="*/ 19587 w 22225"/>
              <a:gd name="connsiteY1" fmla="*/ 587598 h 581025"/>
            </a:gdLst>
            <a:ahLst/>
            <a:cxnLst>
              <a:cxn ang="0">
                <a:pos x="connsiteX0" y="connsiteY0"/>
              </a:cxn>
              <a:cxn ang="0">
                <a:pos x="connsiteX1" y="connsiteY1"/>
              </a:cxn>
            </a:cxnLst>
            <a:rect l="l" t="t" r="r" b="b"/>
            <a:pathLst>
              <a:path w="22225" h="581025">
                <a:moveTo>
                  <a:pt x="19587" y="12567"/>
                </a:moveTo>
                <a:lnTo>
                  <a:pt x="19587" y="587598"/>
                </a:lnTo>
              </a:path>
            </a:pathLst>
          </a:custGeom>
          <a:ln w="830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843"/>
          <p:cNvSpPr/>
          <p:nvPr/>
        </p:nvSpPr>
        <p:spPr>
          <a:xfrm>
            <a:off x="5113867" y="4284133"/>
            <a:ext cx="22225" cy="581025"/>
          </a:xfrm>
          <a:custGeom>
            <a:avLst/>
            <a:gdLst>
              <a:gd name="connsiteX0" fmla="*/ 15681 w 22225"/>
              <a:gd name="connsiteY0" fmla="*/ 12567 h 581025"/>
              <a:gd name="connsiteX1" fmla="*/ 15681 w 22225"/>
              <a:gd name="connsiteY1" fmla="*/ 587598 h 581025"/>
            </a:gdLst>
            <a:ahLst/>
            <a:cxnLst>
              <a:cxn ang="0">
                <a:pos x="connsiteX0" y="connsiteY0"/>
              </a:cxn>
              <a:cxn ang="0">
                <a:pos x="connsiteX1" y="connsiteY1"/>
              </a:cxn>
            </a:cxnLst>
            <a:rect l="l" t="t" r="r" b="b"/>
            <a:pathLst>
              <a:path w="22225" h="581025">
                <a:moveTo>
                  <a:pt x="15681" y="12567"/>
                </a:moveTo>
                <a:lnTo>
                  <a:pt x="15681" y="587598"/>
                </a:lnTo>
              </a:path>
            </a:pathLst>
          </a:custGeom>
          <a:ln w="830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Freeform 844"/>
          <p:cNvSpPr/>
          <p:nvPr/>
        </p:nvSpPr>
        <p:spPr>
          <a:xfrm>
            <a:off x="8047567" y="4284133"/>
            <a:ext cx="22225" cy="581025"/>
          </a:xfrm>
          <a:custGeom>
            <a:avLst/>
            <a:gdLst>
              <a:gd name="connsiteX0" fmla="*/ 22016 w 22225"/>
              <a:gd name="connsiteY0" fmla="*/ 12567 h 581025"/>
              <a:gd name="connsiteX1" fmla="*/ 22016 w 22225"/>
              <a:gd name="connsiteY1" fmla="*/ 587598 h 581025"/>
            </a:gdLst>
            <a:ahLst/>
            <a:cxnLst>
              <a:cxn ang="0">
                <a:pos x="connsiteX0" y="connsiteY0"/>
              </a:cxn>
              <a:cxn ang="0">
                <a:pos x="connsiteX1" y="connsiteY1"/>
              </a:cxn>
            </a:cxnLst>
            <a:rect l="l" t="t" r="r" b="b"/>
            <a:pathLst>
              <a:path w="22225" h="581025">
                <a:moveTo>
                  <a:pt x="22016" y="12567"/>
                </a:moveTo>
                <a:lnTo>
                  <a:pt x="22016" y="587598"/>
                </a:lnTo>
              </a:path>
            </a:pathLst>
          </a:custGeom>
          <a:ln w="830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Freeform 845"/>
          <p:cNvSpPr/>
          <p:nvPr/>
        </p:nvSpPr>
        <p:spPr>
          <a:xfrm>
            <a:off x="8034867" y="4284133"/>
            <a:ext cx="22225" cy="581025"/>
          </a:xfrm>
          <a:custGeom>
            <a:avLst/>
            <a:gdLst>
              <a:gd name="connsiteX0" fmla="*/ 18111 w 22225"/>
              <a:gd name="connsiteY0" fmla="*/ 12567 h 581025"/>
              <a:gd name="connsiteX1" fmla="*/ 18111 w 22225"/>
              <a:gd name="connsiteY1" fmla="*/ 587598 h 581025"/>
            </a:gdLst>
            <a:ahLst/>
            <a:cxnLst>
              <a:cxn ang="0">
                <a:pos x="connsiteX0" y="connsiteY0"/>
              </a:cxn>
              <a:cxn ang="0">
                <a:pos x="connsiteX1" y="connsiteY1"/>
              </a:cxn>
            </a:cxnLst>
            <a:rect l="l" t="t" r="r" b="b"/>
            <a:pathLst>
              <a:path w="22225" h="581025">
                <a:moveTo>
                  <a:pt x="18111" y="12567"/>
                </a:moveTo>
                <a:lnTo>
                  <a:pt x="18111" y="587598"/>
                </a:lnTo>
              </a:path>
            </a:pathLst>
          </a:custGeom>
          <a:ln w="830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Freeform 846"/>
          <p:cNvSpPr/>
          <p:nvPr/>
        </p:nvSpPr>
        <p:spPr>
          <a:xfrm>
            <a:off x="2523067" y="4881033"/>
            <a:ext cx="2600325" cy="466725"/>
          </a:xfrm>
          <a:custGeom>
            <a:avLst/>
            <a:gdLst>
              <a:gd name="connsiteX0" fmla="*/ 15680 w 2600325"/>
              <a:gd name="connsiteY0" fmla="*/ 469581 h 466725"/>
              <a:gd name="connsiteX1" fmla="*/ 2602330 w 2600325"/>
              <a:gd name="connsiteY1" fmla="*/ 469581 h 466725"/>
              <a:gd name="connsiteX2" fmla="*/ 2602330 w 2600325"/>
              <a:gd name="connsiteY2" fmla="*/ 16897 h 466725"/>
              <a:gd name="connsiteX3" fmla="*/ 15680 w 2600325"/>
              <a:gd name="connsiteY3" fmla="*/ 16897 h 466725"/>
              <a:gd name="connsiteX4" fmla="*/ 15680 w 2600325"/>
              <a:gd name="connsiteY4" fmla="*/ 469581 h 466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0325" h="466725">
                <a:moveTo>
                  <a:pt x="15680" y="469581"/>
                </a:moveTo>
                <a:lnTo>
                  <a:pt x="2602330" y="469581"/>
                </a:lnTo>
                <a:lnTo>
                  <a:pt x="2602330" y="16897"/>
                </a:lnTo>
                <a:lnTo>
                  <a:pt x="15680" y="16897"/>
                </a:lnTo>
                <a:lnTo>
                  <a:pt x="15680" y="469581"/>
                </a:lnTo>
                <a:close/>
              </a:path>
            </a:pathLst>
          </a:custGeom>
          <a:solidFill>
            <a:srgbClr val="D8E0F2">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Freeform 847"/>
          <p:cNvSpPr/>
          <p:nvPr/>
        </p:nvSpPr>
        <p:spPr>
          <a:xfrm>
            <a:off x="2599267" y="4881033"/>
            <a:ext cx="2435225" cy="327025"/>
          </a:xfrm>
          <a:custGeom>
            <a:avLst/>
            <a:gdLst>
              <a:gd name="connsiteX0" fmla="*/ 20432 w 2435225"/>
              <a:gd name="connsiteY0" fmla="*/ 329755 h 327025"/>
              <a:gd name="connsiteX1" fmla="*/ 2445178 w 2435225"/>
              <a:gd name="connsiteY1" fmla="*/ 329755 h 327025"/>
              <a:gd name="connsiteX2" fmla="*/ 2445178 w 2435225"/>
              <a:gd name="connsiteY2" fmla="*/ 16897 h 327025"/>
              <a:gd name="connsiteX3" fmla="*/ 20432 w 2435225"/>
              <a:gd name="connsiteY3" fmla="*/ 16897 h 327025"/>
              <a:gd name="connsiteX4" fmla="*/ 20432 w 2435225"/>
              <a:gd name="connsiteY4" fmla="*/ 329755 h 327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5225" h="327025">
                <a:moveTo>
                  <a:pt x="20432" y="329755"/>
                </a:moveTo>
                <a:lnTo>
                  <a:pt x="2445178" y="329755"/>
                </a:lnTo>
                <a:lnTo>
                  <a:pt x="2445178" y="16897"/>
                </a:lnTo>
                <a:lnTo>
                  <a:pt x="20432" y="16897"/>
                </a:lnTo>
                <a:lnTo>
                  <a:pt x="20432" y="329755"/>
                </a:lnTo>
                <a:close/>
              </a:path>
            </a:pathLst>
          </a:custGeom>
          <a:solidFill>
            <a:srgbClr val="D8E0F2">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Freeform 848"/>
          <p:cNvSpPr/>
          <p:nvPr/>
        </p:nvSpPr>
        <p:spPr>
          <a:xfrm>
            <a:off x="5139267" y="4881033"/>
            <a:ext cx="2905125" cy="466725"/>
          </a:xfrm>
          <a:custGeom>
            <a:avLst/>
            <a:gdLst>
              <a:gd name="connsiteX0" fmla="*/ 11038 w 2905125"/>
              <a:gd name="connsiteY0" fmla="*/ 469581 h 466725"/>
              <a:gd name="connsiteX1" fmla="*/ 2911635 w 2905125"/>
              <a:gd name="connsiteY1" fmla="*/ 469581 h 466725"/>
              <a:gd name="connsiteX2" fmla="*/ 2911635 w 2905125"/>
              <a:gd name="connsiteY2" fmla="*/ 16897 h 466725"/>
              <a:gd name="connsiteX3" fmla="*/ 11038 w 2905125"/>
              <a:gd name="connsiteY3" fmla="*/ 16897 h 466725"/>
              <a:gd name="connsiteX4" fmla="*/ 11038 w 2905125"/>
              <a:gd name="connsiteY4" fmla="*/ 469581 h 466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466725">
                <a:moveTo>
                  <a:pt x="11038" y="469581"/>
                </a:moveTo>
                <a:lnTo>
                  <a:pt x="2911635" y="469581"/>
                </a:lnTo>
                <a:lnTo>
                  <a:pt x="2911635" y="16897"/>
                </a:lnTo>
                <a:lnTo>
                  <a:pt x="11038" y="16897"/>
                </a:lnTo>
                <a:lnTo>
                  <a:pt x="11038" y="469581"/>
                </a:lnTo>
                <a:close/>
              </a:path>
            </a:pathLst>
          </a:custGeom>
          <a:solidFill>
            <a:srgbClr val="D8E0F2">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Freeform 849"/>
          <p:cNvSpPr/>
          <p:nvPr/>
        </p:nvSpPr>
        <p:spPr>
          <a:xfrm>
            <a:off x="5215467" y="4881033"/>
            <a:ext cx="2752725" cy="327025"/>
          </a:xfrm>
          <a:custGeom>
            <a:avLst/>
            <a:gdLst>
              <a:gd name="connsiteX0" fmla="*/ 15790 w 2752725"/>
              <a:gd name="connsiteY0" fmla="*/ 329755 h 327025"/>
              <a:gd name="connsiteX1" fmla="*/ 2753965 w 2752725"/>
              <a:gd name="connsiteY1" fmla="*/ 329755 h 327025"/>
              <a:gd name="connsiteX2" fmla="*/ 2753965 w 2752725"/>
              <a:gd name="connsiteY2" fmla="*/ 16897 h 327025"/>
              <a:gd name="connsiteX3" fmla="*/ 15790 w 2752725"/>
              <a:gd name="connsiteY3" fmla="*/ 16897 h 327025"/>
              <a:gd name="connsiteX4" fmla="*/ 15790 w 2752725"/>
              <a:gd name="connsiteY4" fmla="*/ 329755 h 327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725" h="327025">
                <a:moveTo>
                  <a:pt x="15790" y="329755"/>
                </a:moveTo>
                <a:lnTo>
                  <a:pt x="2753965" y="329755"/>
                </a:lnTo>
                <a:lnTo>
                  <a:pt x="2753965" y="16897"/>
                </a:lnTo>
                <a:lnTo>
                  <a:pt x="15790" y="16897"/>
                </a:lnTo>
                <a:lnTo>
                  <a:pt x="15790" y="329755"/>
                </a:lnTo>
                <a:close/>
              </a:path>
            </a:pathLst>
          </a:custGeom>
          <a:solidFill>
            <a:srgbClr val="D8E0F2">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Freeform 850"/>
          <p:cNvSpPr/>
          <p:nvPr/>
        </p:nvSpPr>
        <p:spPr>
          <a:xfrm>
            <a:off x="8060267" y="4881033"/>
            <a:ext cx="2752725" cy="466725"/>
          </a:xfrm>
          <a:custGeom>
            <a:avLst/>
            <a:gdLst>
              <a:gd name="connsiteX0" fmla="*/ 15544 w 2752725"/>
              <a:gd name="connsiteY0" fmla="*/ 469581 h 466725"/>
              <a:gd name="connsiteX1" fmla="*/ 2759945 w 2752725"/>
              <a:gd name="connsiteY1" fmla="*/ 469581 h 466725"/>
              <a:gd name="connsiteX2" fmla="*/ 2759945 w 2752725"/>
              <a:gd name="connsiteY2" fmla="*/ 16897 h 466725"/>
              <a:gd name="connsiteX3" fmla="*/ 15544 w 2752725"/>
              <a:gd name="connsiteY3" fmla="*/ 16897 h 466725"/>
              <a:gd name="connsiteX4" fmla="*/ 15544 w 2752725"/>
              <a:gd name="connsiteY4" fmla="*/ 469581 h 466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725" h="466725">
                <a:moveTo>
                  <a:pt x="15544" y="469581"/>
                </a:moveTo>
                <a:lnTo>
                  <a:pt x="2759945" y="469581"/>
                </a:lnTo>
                <a:lnTo>
                  <a:pt x="2759945" y="16897"/>
                </a:lnTo>
                <a:lnTo>
                  <a:pt x="15544" y="16897"/>
                </a:lnTo>
                <a:lnTo>
                  <a:pt x="15544" y="469581"/>
                </a:lnTo>
                <a:close/>
              </a:path>
            </a:pathLst>
          </a:custGeom>
          <a:solidFill>
            <a:srgbClr val="D8E0F2">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Freeform 851"/>
          <p:cNvSpPr/>
          <p:nvPr/>
        </p:nvSpPr>
        <p:spPr>
          <a:xfrm>
            <a:off x="8136467" y="4881033"/>
            <a:ext cx="2600325" cy="327025"/>
          </a:xfrm>
          <a:custGeom>
            <a:avLst/>
            <a:gdLst>
              <a:gd name="connsiteX0" fmla="*/ 20295 w 2600325"/>
              <a:gd name="connsiteY0" fmla="*/ 329755 h 327025"/>
              <a:gd name="connsiteX1" fmla="*/ 2602793 w 2600325"/>
              <a:gd name="connsiteY1" fmla="*/ 329755 h 327025"/>
              <a:gd name="connsiteX2" fmla="*/ 2602793 w 2600325"/>
              <a:gd name="connsiteY2" fmla="*/ 16897 h 327025"/>
              <a:gd name="connsiteX3" fmla="*/ 20295 w 2600325"/>
              <a:gd name="connsiteY3" fmla="*/ 16897 h 327025"/>
              <a:gd name="connsiteX4" fmla="*/ 20295 w 2600325"/>
              <a:gd name="connsiteY4" fmla="*/ 329755 h 327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0325" h="327025">
                <a:moveTo>
                  <a:pt x="20295" y="329755"/>
                </a:moveTo>
                <a:lnTo>
                  <a:pt x="2602793" y="329755"/>
                </a:lnTo>
                <a:lnTo>
                  <a:pt x="2602793" y="16897"/>
                </a:lnTo>
                <a:lnTo>
                  <a:pt x="20295" y="16897"/>
                </a:lnTo>
                <a:lnTo>
                  <a:pt x="20295" y="329755"/>
                </a:lnTo>
                <a:close/>
              </a:path>
            </a:pathLst>
          </a:custGeom>
          <a:solidFill>
            <a:srgbClr val="D8E0F2">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Freeform 852"/>
          <p:cNvSpPr/>
          <p:nvPr/>
        </p:nvSpPr>
        <p:spPr>
          <a:xfrm>
            <a:off x="2497667" y="4855633"/>
            <a:ext cx="22225" cy="34925"/>
          </a:xfrm>
          <a:custGeom>
            <a:avLst/>
            <a:gdLst>
              <a:gd name="connsiteX0" fmla="*/ 18248 w 22225"/>
              <a:gd name="connsiteY0" fmla="*/ 16098 h 34925"/>
              <a:gd name="connsiteX1" fmla="*/ 18248 w 22225"/>
              <a:gd name="connsiteY1" fmla="*/ 42315 h 34925"/>
            </a:gdLst>
            <a:ahLst/>
            <a:cxnLst>
              <a:cxn ang="0">
                <a:pos x="connsiteX0" y="connsiteY0"/>
              </a:cxn>
              <a:cxn ang="0">
                <a:pos x="connsiteX1" y="connsiteY1"/>
              </a:cxn>
            </a:cxnLst>
            <a:rect l="l" t="t" r="r" b="b"/>
            <a:pathLst>
              <a:path w="22225" h="34925">
                <a:moveTo>
                  <a:pt x="18248" y="16098"/>
                </a:moveTo>
                <a:lnTo>
                  <a:pt x="18248" y="42315"/>
                </a:lnTo>
              </a:path>
            </a:pathLst>
          </a:custGeom>
          <a:ln w="830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Freeform 853"/>
          <p:cNvSpPr/>
          <p:nvPr/>
        </p:nvSpPr>
        <p:spPr>
          <a:xfrm>
            <a:off x="2523067" y="4855633"/>
            <a:ext cx="2600325" cy="22225"/>
          </a:xfrm>
          <a:custGeom>
            <a:avLst/>
            <a:gdLst>
              <a:gd name="connsiteX0" fmla="*/ 13605 w 2600325"/>
              <a:gd name="connsiteY0" fmla="*/ 20467 h 22225"/>
              <a:gd name="connsiteX1" fmla="*/ 2602330 w 2600325"/>
              <a:gd name="connsiteY1" fmla="*/ 20467 h 22225"/>
            </a:gdLst>
            <a:ahLst/>
            <a:cxnLst>
              <a:cxn ang="0">
                <a:pos x="connsiteX0" y="connsiteY0"/>
              </a:cxn>
              <a:cxn ang="0">
                <a:pos x="connsiteX1" y="connsiteY1"/>
              </a:cxn>
            </a:cxnLst>
            <a:rect l="l" t="t" r="r" b="b"/>
            <a:pathLst>
              <a:path w="2600325" h="22225">
                <a:moveTo>
                  <a:pt x="13605" y="20467"/>
                </a:moveTo>
                <a:lnTo>
                  <a:pt x="2602330" y="20467"/>
                </a:lnTo>
              </a:path>
            </a:pathLst>
          </a:custGeom>
          <a:ln w="8739">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Freeform 854"/>
          <p:cNvSpPr/>
          <p:nvPr/>
        </p:nvSpPr>
        <p:spPr>
          <a:xfrm>
            <a:off x="2523067" y="4881033"/>
            <a:ext cx="2600325" cy="9525"/>
          </a:xfrm>
          <a:custGeom>
            <a:avLst/>
            <a:gdLst>
              <a:gd name="connsiteX0" fmla="*/ 13605 w 2600325"/>
              <a:gd name="connsiteY0" fmla="*/ 12545 h 9525"/>
              <a:gd name="connsiteX1" fmla="*/ 2602330 w 2600325"/>
              <a:gd name="connsiteY1" fmla="*/ 12545 h 9525"/>
            </a:gdLst>
            <a:ahLst/>
            <a:cxnLst>
              <a:cxn ang="0">
                <a:pos x="connsiteX0" y="connsiteY0"/>
              </a:cxn>
              <a:cxn ang="0">
                <a:pos x="connsiteX1" y="connsiteY1"/>
              </a:cxn>
            </a:cxnLst>
            <a:rect l="l" t="t" r="r" b="b"/>
            <a:pathLst>
              <a:path w="2600325" h="9525">
                <a:moveTo>
                  <a:pt x="13605" y="12545"/>
                </a:moveTo>
                <a:lnTo>
                  <a:pt x="2602330" y="12545"/>
                </a:lnTo>
              </a:path>
            </a:pathLst>
          </a:custGeom>
          <a:ln w="8739">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Freeform 855"/>
          <p:cNvSpPr/>
          <p:nvPr/>
        </p:nvSpPr>
        <p:spPr>
          <a:xfrm>
            <a:off x="2523067" y="4881033"/>
            <a:ext cx="2600325" cy="9525"/>
          </a:xfrm>
          <a:custGeom>
            <a:avLst/>
            <a:gdLst>
              <a:gd name="connsiteX0" fmla="*/ 13605 w 2600325"/>
              <a:gd name="connsiteY0" fmla="*/ 18007 h 9525"/>
              <a:gd name="connsiteX1" fmla="*/ 2602330 w 2600325"/>
              <a:gd name="connsiteY1" fmla="*/ 18007 h 9525"/>
            </a:gdLst>
            <a:ahLst/>
            <a:cxnLst>
              <a:cxn ang="0">
                <a:pos x="connsiteX0" y="connsiteY0"/>
              </a:cxn>
              <a:cxn ang="0">
                <a:pos x="connsiteX1" y="connsiteY1"/>
              </a:cxn>
            </a:cxnLst>
            <a:rect l="l" t="t" r="r" b="b"/>
            <a:pathLst>
              <a:path w="2600325" h="9525">
                <a:moveTo>
                  <a:pt x="13605" y="18007"/>
                </a:moveTo>
                <a:lnTo>
                  <a:pt x="2602330" y="18007"/>
                </a:lnTo>
              </a:path>
            </a:pathLst>
          </a:custGeom>
          <a:ln w="2184">
            <a:solidFill>
              <a:srgbClr val="D8E0F2">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Freeform 856"/>
          <p:cNvSpPr/>
          <p:nvPr/>
        </p:nvSpPr>
        <p:spPr>
          <a:xfrm>
            <a:off x="5139267" y="4855633"/>
            <a:ext cx="2905125" cy="22225"/>
          </a:xfrm>
          <a:custGeom>
            <a:avLst/>
            <a:gdLst>
              <a:gd name="connsiteX0" fmla="*/ 11038 w 2905125"/>
              <a:gd name="connsiteY0" fmla="*/ 20467 h 22225"/>
              <a:gd name="connsiteX1" fmla="*/ 2909559 w 2905125"/>
              <a:gd name="connsiteY1" fmla="*/ 20467 h 22225"/>
            </a:gdLst>
            <a:ahLst/>
            <a:cxnLst>
              <a:cxn ang="0">
                <a:pos x="connsiteX0" y="connsiteY0"/>
              </a:cxn>
              <a:cxn ang="0">
                <a:pos x="connsiteX1" y="connsiteY1"/>
              </a:cxn>
            </a:cxnLst>
            <a:rect l="l" t="t" r="r" b="b"/>
            <a:pathLst>
              <a:path w="2905125" h="22225">
                <a:moveTo>
                  <a:pt x="11038" y="20467"/>
                </a:moveTo>
                <a:lnTo>
                  <a:pt x="2909559" y="20467"/>
                </a:lnTo>
              </a:path>
            </a:pathLst>
          </a:custGeom>
          <a:ln w="8739">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Freeform 857"/>
          <p:cNvSpPr/>
          <p:nvPr/>
        </p:nvSpPr>
        <p:spPr>
          <a:xfrm>
            <a:off x="5139267" y="4881033"/>
            <a:ext cx="2905125" cy="9525"/>
          </a:xfrm>
          <a:custGeom>
            <a:avLst/>
            <a:gdLst>
              <a:gd name="connsiteX0" fmla="*/ 11038 w 2905125"/>
              <a:gd name="connsiteY0" fmla="*/ 12545 h 9525"/>
              <a:gd name="connsiteX1" fmla="*/ 2909559 w 2905125"/>
              <a:gd name="connsiteY1" fmla="*/ 12545 h 9525"/>
            </a:gdLst>
            <a:ahLst/>
            <a:cxnLst>
              <a:cxn ang="0">
                <a:pos x="connsiteX0" y="connsiteY0"/>
              </a:cxn>
              <a:cxn ang="0">
                <a:pos x="connsiteX1" y="connsiteY1"/>
              </a:cxn>
            </a:cxnLst>
            <a:rect l="l" t="t" r="r" b="b"/>
            <a:pathLst>
              <a:path w="2905125" h="9525">
                <a:moveTo>
                  <a:pt x="11038" y="12545"/>
                </a:moveTo>
                <a:lnTo>
                  <a:pt x="2909559" y="12545"/>
                </a:lnTo>
              </a:path>
            </a:pathLst>
          </a:custGeom>
          <a:ln w="8739">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Freeform 858"/>
          <p:cNvSpPr/>
          <p:nvPr/>
        </p:nvSpPr>
        <p:spPr>
          <a:xfrm>
            <a:off x="5139267" y="4881033"/>
            <a:ext cx="2905125" cy="9525"/>
          </a:xfrm>
          <a:custGeom>
            <a:avLst/>
            <a:gdLst>
              <a:gd name="connsiteX0" fmla="*/ 11038 w 2905125"/>
              <a:gd name="connsiteY0" fmla="*/ 18007 h 9525"/>
              <a:gd name="connsiteX1" fmla="*/ 2909559 w 2905125"/>
              <a:gd name="connsiteY1" fmla="*/ 18007 h 9525"/>
            </a:gdLst>
            <a:ahLst/>
            <a:cxnLst>
              <a:cxn ang="0">
                <a:pos x="connsiteX0" y="connsiteY0"/>
              </a:cxn>
              <a:cxn ang="0">
                <a:pos x="connsiteX1" y="connsiteY1"/>
              </a:cxn>
            </a:cxnLst>
            <a:rect l="l" t="t" r="r" b="b"/>
            <a:pathLst>
              <a:path w="2905125" h="9525">
                <a:moveTo>
                  <a:pt x="11038" y="18007"/>
                </a:moveTo>
                <a:lnTo>
                  <a:pt x="2909559" y="18007"/>
                </a:lnTo>
              </a:path>
            </a:pathLst>
          </a:custGeom>
          <a:ln w="2184">
            <a:solidFill>
              <a:srgbClr val="D8E0F2">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Freeform 859"/>
          <p:cNvSpPr/>
          <p:nvPr/>
        </p:nvSpPr>
        <p:spPr>
          <a:xfrm>
            <a:off x="8060267" y="4855633"/>
            <a:ext cx="2752725" cy="22225"/>
          </a:xfrm>
          <a:custGeom>
            <a:avLst/>
            <a:gdLst>
              <a:gd name="connsiteX0" fmla="*/ 13467 w 2752725"/>
              <a:gd name="connsiteY0" fmla="*/ 20467 h 22225"/>
              <a:gd name="connsiteX1" fmla="*/ 2759944 w 2752725"/>
              <a:gd name="connsiteY1" fmla="*/ 20467 h 22225"/>
            </a:gdLst>
            <a:ahLst/>
            <a:cxnLst>
              <a:cxn ang="0">
                <a:pos x="connsiteX0" y="connsiteY0"/>
              </a:cxn>
              <a:cxn ang="0">
                <a:pos x="connsiteX1" y="connsiteY1"/>
              </a:cxn>
            </a:cxnLst>
            <a:rect l="l" t="t" r="r" b="b"/>
            <a:pathLst>
              <a:path w="2752725" h="22225">
                <a:moveTo>
                  <a:pt x="13467" y="20467"/>
                </a:moveTo>
                <a:lnTo>
                  <a:pt x="2759944" y="20467"/>
                </a:lnTo>
              </a:path>
            </a:pathLst>
          </a:custGeom>
          <a:ln w="8739">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Freeform 860"/>
          <p:cNvSpPr/>
          <p:nvPr/>
        </p:nvSpPr>
        <p:spPr>
          <a:xfrm>
            <a:off x="8060267" y="4881033"/>
            <a:ext cx="2752725" cy="9525"/>
          </a:xfrm>
          <a:custGeom>
            <a:avLst/>
            <a:gdLst>
              <a:gd name="connsiteX0" fmla="*/ 13467 w 2752725"/>
              <a:gd name="connsiteY0" fmla="*/ 12545 h 9525"/>
              <a:gd name="connsiteX1" fmla="*/ 2759944 w 2752725"/>
              <a:gd name="connsiteY1" fmla="*/ 12545 h 9525"/>
            </a:gdLst>
            <a:ahLst/>
            <a:cxnLst>
              <a:cxn ang="0">
                <a:pos x="connsiteX0" y="connsiteY0"/>
              </a:cxn>
              <a:cxn ang="0">
                <a:pos x="connsiteX1" y="connsiteY1"/>
              </a:cxn>
            </a:cxnLst>
            <a:rect l="l" t="t" r="r" b="b"/>
            <a:pathLst>
              <a:path w="2752725" h="9525">
                <a:moveTo>
                  <a:pt x="13467" y="12545"/>
                </a:moveTo>
                <a:lnTo>
                  <a:pt x="2759944" y="12545"/>
                </a:lnTo>
              </a:path>
            </a:pathLst>
          </a:custGeom>
          <a:ln w="8739">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Freeform 861"/>
          <p:cNvSpPr/>
          <p:nvPr/>
        </p:nvSpPr>
        <p:spPr>
          <a:xfrm>
            <a:off x="8060267" y="4881033"/>
            <a:ext cx="2752725" cy="9525"/>
          </a:xfrm>
          <a:custGeom>
            <a:avLst/>
            <a:gdLst>
              <a:gd name="connsiteX0" fmla="*/ 13467 w 2752725"/>
              <a:gd name="connsiteY0" fmla="*/ 18007 h 9525"/>
              <a:gd name="connsiteX1" fmla="*/ 2759944 w 2752725"/>
              <a:gd name="connsiteY1" fmla="*/ 18007 h 9525"/>
            </a:gdLst>
            <a:ahLst/>
            <a:cxnLst>
              <a:cxn ang="0">
                <a:pos x="connsiteX0" y="connsiteY0"/>
              </a:cxn>
              <a:cxn ang="0">
                <a:pos x="connsiteX1" y="connsiteY1"/>
              </a:cxn>
            </a:cxnLst>
            <a:rect l="l" t="t" r="r" b="b"/>
            <a:pathLst>
              <a:path w="2752725" h="9525">
                <a:moveTo>
                  <a:pt x="13467" y="18007"/>
                </a:moveTo>
                <a:lnTo>
                  <a:pt x="2759944" y="18007"/>
                </a:lnTo>
              </a:path>
            </a:pathLst>
          </a:custGeom>
          <a:ln w="2184">
            <a:solidFill>
              <a:srgbClr val="D8E0F2">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Freeform 862"/>
          <p:cNvSpPr/>
          <p:nvPr/>
        </p:nvSpPr>
        <p:spPr>
          <a:xfrm>
            <a:off x="2510367" y="4893733"/>
            <a:ext cx="22225" cy="454025"/>
          </a:xfrm>
          <a:custGeom>
            <a:avLst/>
            <a:gdLst>
              <a:gd name="connsiteX0" fmla="*/ 22153 w 22225"/>
              <a:gd name="connsiteY0" fmla="*/ 6382 h 454025"/>
              <a:gd name="connsiteX1" fmla="*/ 22153 w 22225"/>
              <a:gd name="connsiteY1" fmla="*/ 456881 h 454025"/>
            </a:gdLst>
            <a:ahLst/>
            <a:cxnLst>
              <a:cxn ang="0">
                <a:pos x="connsiteX0" y="connsiteY0"/>
              </a:cxn>
              <a:cxn ang="0">
                <a:pos x="connsiteX1" y="connsiteY1"/>
              </a:cxn>
            </a:cxnLst>
            <a:rect l="l" t="t" r="r" b="b"/>
            <a:pathLst>
              <a:path w="22225" h="454025">
                <a:moveTo>
                  <a:pt x="22153" y="6382"/>
                </a:moveTo>
                <a:lnTo>
                  <a:pt x="22153" y="456881"/>
                </a:lnTo>
              </a:path>
            </a:pathLst>
          </a:custGeom>
          <a:ln w="830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Freeform 863"/>
          <p:cNvSpPr/>
          <p:nvPr/>
        </p:nvSpPr>
        <p:spPr>
          <a:xfrm>
            <a:off x="2497667" y="4893733"/>
            <a:ext cx="22225" cy="454025"/>
          </a:xfrm>
          <a:custGeom>
            <a:avLst/>
            <a:gdLst>
              <a:gd name="connsiteX0" fmla="*/ 18248 w 22225"/>
              <a:gd name="connsiteY0" fmla="*/ 6382 h 454025"/>
              <a:gd name="connsiteX1" fmla="*/ 18248 w 22225"/>
              <a:gd name="connsiteY1" fmla="*/ 456881 h 454025"/>
            </a:gdLst>
            <a:ahLst/>
            <a:cxnLst>
              <a:cxn ang="0">
                <a:pos x="connsiteX0" y="connsiteY0"/>
              </a:cxn>
              <a:cxn ang="0">
                <a:pos x="connsiteX1" y="connsiteY1"/>
              </a:cxn>
            </a:cxnLst>
            <a:rect l="l" t="t" r="r" b="b"/>
            <a:pathLst>
              <a:path w="22225" h="454025">
                <a:moveTo>
                  <a:pt x="18248" y="6382"/>
                </a:moveTo>
                <a:lnTo>
                  <a:pt x="18248" y="456881"/>
                </a:lnTo>
              </a:path>
            </a:pathLst>
          </a:custGeom>
          <a:ln w="830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Freeform 864"/>
          <p:cNvSpPr/>
          <p:nvPr/>
        </p:nvSpPr>
        <p:spPr>
          <a:xfrm>
            <a:off x="5126567" y="4893733"/>
            <a:ext cx="22225" cy="454025"/>
          </a:xfrm>
          <a:custGeom>
            <a:avLst/>
            <a:gdLst>
              <a:gd name="connsiteX0" fmla="*/ 19587 w 22225"/>
              <a:gd name="connsiteY0" fmla="*/ 6382 h 454025"/>
              <a:gd name="connsiteX1" fmla="*/ 19587 w 22225"/>
              <a:gd name="connsiteY1" fmla="*/ 456881 h 454025"/>
            </a:gdLst>
            <a:ahLst/>
            <a:cxnLst>
              <a:cxn ang="0">
                <a:pos x="connsiteX0" y="connsiteY0"/>
              </a:cxn>
              <a:cxn ang="0">
                <a:pos x="connsiteX1" y="connsiteY1"/>
              </a:cxn>
            </a:cxnLst>
            <a:rect l="l" t="t" r="r" b="b"/>
            <a:pathLst>
              <a:path w="22225" h="454025">
                <a:moveTo>
                  <a:pt x="19587" y="6382"/>
                </a:moveTo>
                <a:lnTo>
                  <a:pt x="19587" y="456881"/>
                </a:lnTo>
              </a:path>
            </a:pathLst>
          </a:custGeom>
          <a:ln w="830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Freeform 865"/>
          <p:cNvSpPr/>
          <p:nvPr/>
        </p:nvSpPr>
        <p:spPr>
          <a:xfrm>
            <a:off x="5113867" y="4893733"/>
            <a:ext cx="22225" cy="454025"/>
          </a:xfrm>
          <a:custGeom>
            <a:avLst/>
            <a:gdLst>
              <a:gd name="connsiteX0" fmla="*/ 15681 w 22225"/>
              <a:gd name="connsiteY0" fmla="*/ 6382 h 454025"/>
              <a:gd name="connsiteX1" fmla="*/ 15681 w 22225"/>
              <a:gd name="connsiteY1" fmla="*/ 456881 h 454025"/>
            </a:gdLst>
            <a:ahLst/>
            <a:cxnLst>
              <a:cxn ang="0">
                <a:pos x="connsiteX0" y="connsiteY0"/>
              </a:cxn>
              <a:cxn ang="0">
                <a:pos x="connsiteX1" y="connsiteY1"/>
              </a:cxn>
            </a:cxnLst>
            <a:rect l="l" t="t" r="r" b="b"/>
            <a:pathLst>
              <a:path w="22225" h="454025">
                <a:moveTo>
                  <a:pt x="15681" y="6382"/>
                </a:moveTo>
                <a:lnTo>
                  <a:pt x="15681" y="456881"/>
                </a:lnTo>
              </a:path>
            </a:pathLst>
          </a:custGeom>
          <a:ln w="830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 name="Freeform 866"/>
          <p:cNvSpPr/>
          <p:nvPr/>
        </p:nvSpPr>
        <p:spPr>
          <a:xfrm>
            <a:off x="8047567" y="4893733"/>
            <a:ext cx="22225" cy="454025"/>
          </a:xfrm>
          <a:custGeom>
            <a:avLst/>
            <a:gdLst>
              <a:gd name="connsiteX0" fmla="*/ 22016 w 22225"/>
              <a:gd name="connsiteY0" fmla="*/ 6382 h 454025"/>
              <a:gd name="connsiteX1" fmla="*/ 22016 w 22225"/>
              <a:gd name="connsiteY1" fmla="*/ 456881 h 454025"/>
            </a:gdLst>
            <a:ahLst/>
            <a:cxnLst>
              <a:cxn ang="0">
                <a:pos x="connsiteX0" y="connsiteY0"/>
              </a:cxn>
              <a:cxn ang="0">
                <a:pos x="connsiteX1" y="connsiteY1"/>
              </a:cxn>
            </a:cxnLst>
            <a:rect l="l" t="t" r="r" b="b"/>
            <a:pathLst>
              <a:path w="22225" h="454025">
                <a:moveTo>
                  <a:pt x="22016" y="6382"/>
                </a:moveTo>
                <a:lnTo>
                  <a:pt x="22016" y="456881"/>
                </a:lnTo>
              </a:path>
            </a:pathLst>
          </a:custGeom>
          <a:ln w="830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 name="Freeform 867"/>
          <p:cNvSpPr/>
          <p:nvPr/>
        </p:nvSpPr>
        <p:spPr>
          <a:xfrm>
            <a:off x="8034867" y="4893733"/>
            <a:ext cx="22225" cy="454025"/>
          </a:xfrm>
          <a:custGeom>
            <a:avLst/>
            <a:gdLst>
              <a:gd name="connsiteX0" fmla="*/ 18111 w 22225"/>
              <a:gd name="connsiteY0" fmla="*/ 6382 h 454025"/>
              <a:gd name="connsiteX1" fmla="*/ 18111 w 22225"/>
              <a:gd name="connsiteY1" fmla="*/ 456881 h 454025"/>
            </a:gdLst>
            <a:ahLst/>
            <a:cxnLst>
              <a:cxn ang="0">
                <a:pos x="connsiteX0" y="connsiteY0"/>
              </a:cxn>
              <a:cxn ang="0">
                <a:pos x="connsiteX1" y="connsiteY1"/>
              </a:cxn>
            </a:cxnLst>
            <a:rect l="l" t="t" r="r" b="b"/>
            <a:pathLst>
              <a:path w="22225" h="454025">
                <a:moveTo>
                  <a:pt x="18111" y="6382"/>
                </a:moveTo>
                <a:lnTo>
                  <a:pt x="18111" y="456881"/>
                </a:lnTo>
              </a:path>
            </a:pathLst>
          </a:custGeom>
          <a:ln w="830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Freeform 868"/>
          <p:cNvSpPr/>
          <p:nvPr/>
        </p:nvSpPr>
        <p:spPr>
          <a:xfrm>
            <a:off x="2523067" y="5363633"/>
            <a:ext cx="2600325" cy="479425"/>
          </a:xfrm>
          <a:custGeom>
            <a:avLst/>
            <a:gdLst>
              <a:gd name="connsiteX0" fmla="*/ 15680 w 2600325"/>
              <a:gd name="connsiteY0" fmla="*/ 485545 h 479425"/>
              <a:gd name="connsiteX1" fmla="*/ 2602330 w 2600325"/>
              <a:gd name="connsiteY1" fmla="*/ 485545 h 479425"/>
              <a:gd name="connsiteX2" fmla="*/ 2602330 w 2600325"/>
              <a:gd name="connsiteY2" fmla="*/ 13198 h 479425"/>
              <a:gd name="connsiteX3" fmla="*/ 15680 w 2600325"/>
              <a:gd name="connsiteY3" fmla="*/ 13198 h 479425"/>
              <a:gd name="connsiteX4" fmla="*/ 15680 w 2600325"/>
              <a:gd name="connsiteY4" fmla="*/ 485545 h 479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0325" h="479425">
                <a:moveTo>
                  <a:pt x="15680" y="485545"/>
                </a:moveTo>
                <a:lnTo>
                  <a:pt x="2602330" y="485545"/>
                </a:lnTo>
                <a:lnTo>
                  <a:pt x="2602330" y="13198"/>
                </a:lnTo>
                <a:lnTo>
                  <a:pt x="15680" y="13198"/>
                </a:lnTo>
                <a:lnTo>
                  <a:pt x="15680" y="485545"/>
                </a:lnTo>
                <a:close/>
              </a:path>
            </a:pathLst>
          </a:custGeom>
          <a:solidFill>
            <a:srgbClr val="D8E0F2">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Freeform 869"/>
          <p:cNvSpPr/>
          <p:nvPr/>
        </p:nvSpPr>
        <p:spPr>
          <a:xfrm>
            <a:off x="2599267" y="5363633"/>
            <a:ext cx="2435225" cy="314325"/>
          </a:xfrm>
          <a:custGeom>
            <a:avLst/>
            <a:gdLst>
              <a:gd name="connsiteX0" fmla="*/ 20432 w 2435225"/>
              <a:gd name="connsiteY0" fmla="*/ 323872 h 314325"/>
              <a:gd name="connsiteX1" fmla="*/ 2445178 w 2435225"/>
              <a:gd name="connsiteY1" fmla="*/ 323872 h 314325"/>
              <a:gd name="connsiteX2" fmla="*/ 2445178 w 2435225"/>
              <a:gd name="connsiteY2" fmla="*/ 13198 h 314325"/>
              <a:gd name="connsiteX3" fmla="*/ 20432 w 2435225"/>
              <a:gd name="connsiteY3" fmla="*/ 13198 h 314325"/>
              <a:gd name="connsiteX4" fmla="*/ 20432 w 2435225"/>
              <a:gd name="connsiteY4" fmla="*/ 323872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5225" h="314325">
                <a:moveTo>
                  <a:pt x="20432" y="323872"/>
                </a:moveTo>
                <a:lnTo>
                  <a:pt x="2445178" y="323872"/>
                </a:lnTo>
                <a:lnTo>
                  <a:pt x="2445178" y="13198"/>
                </a:lnTo>
                <a:lnTo>
                  <a:pt x="20432" y="13198"/>
                </a:lnTo>
                <a:lnTo>
                  <a:pt x="20432" y="323872"/>
                </a:lnTo>
                <a:close/>
              </a:path>
            </a:pathLst>
          </a:custGeom>
          <a:solidFill>
            <a:srgbClr val="D8E0F2">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 name="Freeform 870"/>
          <p:cNvSpPr/>
          <p:nvPr/>
        </p:nvSpPr>
        <p:spPr>
          <a:xfrm>
            <a:off x="5139267" y="5363633"/>
            <a:ext cx="2905125" cy="479425"/>
          </a:xfrm>
          <a:custGeom>
            <a:avLst/>
            <a:gdLst>
              <a:gd name="connsiteX0" fmla="*/ 11038 w 2905125"/>
              <a:gd name="connsiteY0" fmla="*/ 485545 h 479425"/>
              <a:gd name="connsiteX1" fmla="*/ 2911635 w 2905125"/>
              <a:gd name="connsiteY1" fmla="*/ 485545 h 479425"/>
              <a:gd name="connsiteX2" fmla="*/ 2911635 w 2905125"/>
              <a:gd name="connsiteY2" fmla="*/ 13198 h 479425"/>
              <a:gd name="connsiteX3" fmla="*/ 11038 w 2905125"/>
              <a:gd name="connsiteY3" fmla="*/ 13198 h 479425"/>
              <a:gd name="connsiteX4" fmla="*/ 11038 w 2905125"/>
              <a:gd name="connsiteY4" fmla="*/ 485545 h 479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479425">
                <a:moveTo>
                  <a:pt x="11038" y="485545"/>
                </a:moveTo>
                <a:lnTo>
                  <a:pt x="2911635" y="485545"/>
                </a:lnTo>
                <a:lnTo>
                  <a:pt x="2911635" y="13198"/>
                </a:lnTo>
                <a:lnTo>
                  <a:pt x="11038" y="13198"/>
                </a:lnTo>
                <a:lnTo>
                  <a:pt x="11038" y="485545"/>
                </a:lnTo>
                <a:close/>
              </a:path>
            </a:pathLst>
          </a:custGeom>
          <a:solidFill>
            <a:srgbClr val="D8E0F2">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 name="Freeform 871"/>
          <p:cNvSpPr/>
          <p:nvPr/>
        </p:nvSpPr>
        <p:spPr>
          <a:xfrm>
            <a:off x="5215467" y="5363633"/>
            <a:ext cx="2752725" cy="314325"/>
          </a:xfrm>
          <a:custGeom>
            <a:avLst/>
            <a:gdLst>
              <a:gd name="connsiteX0" fmla="*/ 15790 w 2752725"/>
              <a:gd name="connsiteY0" fmla="*/ 323872 h 314325"/>
              <a:gd name="connsiteX1" fmla="*/ 2753965 w 2752725"/>
              <a:gd name="connsiteY1" fmla="*/ 323872 h 314325"/>
              <a:gd name="connsiteX2" fmla="*/ 2753965 w 2752725"/>
              <a:gd name="connsiteY2" fmla="*/ 13198 h 314325"/>
              <a:gd name="connsiteX3" fmla="*/ 15790 w 2752725"/>
              <a:gd name="connsiteY3" fmla="*/ 13198 h 314325"/>
              <a:gd name="connsiteX4" fmla="*/ 15790 w 2752725"/>
              <a:gd name="connsiteY4" fmla="*/ 323872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725" h="314325">
                <a:moveTo>
                  <a:pt x="15790" y="323872"/>
                </a:moveTo>
                <a:lnTo>
                  <a:pt x="2753965" y="323872"/>
                </a:lnTo>
                <a:lnTo>
                  <a:pt x="2753965" y="13198"/>
                </a:lnTo>
                <a:lnTo>
                  <a:pt x="15790" y="13198"/>
                </a:lnTo>
                <a:lnTo>
                  <a:pt x="15790" y="323872"/>
                </a:lnTo>
                <a:close/>
              </a:path>
            </a:pathLst>
          </a:custGeom>
          <a:solidFill>
            <a:srgbClr val="D8E0F2">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Freeform 872"/>
          <p:cNvSpPr/>
          <p:nvPr/>
        </p:nvSpPr>
        <p:spPr>
          <a:xfrm>
            <a:off x="8060267" y="5363633"/>
            <a:ext cx="2752725" cy="479425"/>
          </a:xfrm>
          <a:custGeom>
            <a:avLst/>
            <a:gdLst>
              <a:gd name="connsiteX0" fmla="*/ 15544 w 2752725"/>
              <a:gd name="connsiteY0" fmla="*/ 485545 h 479425"/>
              <a:gd name="connsiteX1" fmla="*/ 2759945 w 2752725"/>
              <a:gd name="connsiteY1" fmla="*/ 485545 h 479425"/>
              <a:gd name="connsiteX2" fmla="*/ 2759945 w 2752725"/>
              <a:gd name="connsiteY2" fmla="*/ 13198 h 479425"/>
              <a:gd name="connsiteX3" fmla="*/ 15544 w 2752725"/>
              <a:gd name="connsiteY3" fmla="*/ 13198 h 479425"/>
              <a:gd name="connsiteX4" fmla="*/ 15544 w 2752725"/>
              <a:gd name="connsiteY4" fmla="*/ 485545 h 479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725" h="479425">
                <a:moveTo>
                  <a:pt x="15544" y="485545"/>
                </a:moveTo>
                <a:lnTo>
                  <a:pt x="2759945" y="485545"/>
                </a:lnTo>
                <a:lnTo>
                  <a:pt x="2759945" y="13198"/>
                </a:lnTo>
                <a:lnTo>
                  <a:pt x="15544" y="13198"/>
                </a:lnTo>
                <a:lnTo>
                  <a:pt x="15544" y="485545"/>
                </a:lnTo>
                <a:close/>
              </a:path>
            </a:pathLst>
          </a:custGeom>
          <a:solidFill>
            <a:srgbClr val="D8E0F2">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Freeform 873"/>
          <p:cNvSpPr/>
          <p:nvPr/>
        </p:nvSpPr>
        <p:spPr>
          <a:xfrm>
            <a:off x="8136467" y="5363633"/>
            <a:ext cx="2600325" cy="314325"/>
          </a:xfrm>
          <a:custGeom>
            <a:avLst/>
            <a:gdLst>
              <a:gd name="connsiteX0" fmla="*/ 20295 w 2600325"/>
              <a:gd name="connsiteY0" fmla="*/ 323872 h 314325"/>
              <a:gd name="connsiteX1" fmla="*/ 2602793 w 2600325"/>
              <a:gd name="connsiteY1" fmla="*/ 323872 h 314325"/>
              <a:gd name="connsiteX2" fmla="*/ 2602793 w 2600325"/>
              <a:gd name="connsiteY2" fmla="*/ 13198 h 314325"/>
              <a:gd name="connsiteX3" fmla="*/ 20295 w 2600325"/>
              <a:gd name="connsiteY3" fmla="*/ 13198 h 314325"/>
              <a:gd name="connsiteX4" fmla="*/ 20295 w 2600325"/>
              <a:gd name="connsiteY4" fmla="*/ 323872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0325" h="314325">
                <a:moveTo>
                  <a:pt x="20295" y="323872"/>
                </a:moveTo>
                <a:lnTo>
                  <a:pt x="2602793" y="323872"/>
                </a:lnTo>
                <a:lnTo>
                  <a:pt x="2602793" y="13198"/>
                </a:lnTo>
                <a:lnTo>
                  <a:pt x="20295" y="13198"/>
                </a:lnTo>
                <a:lnTo>
                  <a:pt x="20295" y="323872"/>
                </a:lnTo>
                <a:close/>
              </a:path>
            </a:pathLst>
          </a:custGeom>
          <a:solidFill>
            <a:srgbClr val="D8E0F2">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Freeform 874"/>
          <p:cNvSpPr/>
          <p:nvPr/>
        </p:nvSpPr>
        <p:spPr>
          <a:xfrm>
            <a:off x="2497667" y="5338233"/>
            <a:ext cx="22225" cy="34925"/>
          </a:xfrm>
          <a:custGeom>
            <a:avLst/>
            <a:gdLst>
              <a:gd name="connsiteX0" fmla="*/ 18248 w 22225"/>
              <a:gd name="connsiteY0" fmla="*/ 12381 h 34925"/>
              <a:gd name="connsiteX1" fmla="*/ 18248 w 22225"/>
              <a:gd name="connsiteY1" fmla="*/ 38598 h 34925"/>
            </a:gdLst>
            <a:ahLst/>
            <a:cxnLst>
              <a:cxn ang="0">
                <a:pos x="connsiteX0" y="connsiteY0"/>
              </a:cxn>
              <a:cxn ang="0">
                <a:pos x="connsiteX1" y="connsiteY1"/>
              </a:cxn>
            </a:cxnLst>
            <a:rect l="l" t="t" r="r" b="b"/>
            <a:pathLst>
              <a:path w="22225" h="34925">
                <a:moveTo>
                  <a:pt x="18248" y="12381"/>
                </a:moveTo>
                <a:lnTo>
                  <a:pt x="18248" y="38598"/>
                </a:lnTo>
              </a:path>
            </a:pathLst>
          </a:custGeom>
          <a:ln w="830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Freeform 875"/>
          <p:cNvSpPr/>
          <p:nvPr/>
        </p:nvSpPr>
        <p:spPr>
          <a:xfrm>
            <a:off x="2523067" y="5338233"/>
            <a:ext cx="2600325" cy="22225"/>
          </a:xfrm>
          <a:custGeom>
            <a:avLst/>
            <a:gdLst>
              <a:gd name="connsiteX0" fmla="*/ 13605 w 2600325"/>
              <a:gd name="connsiteY0" fmla="*/ 16732 h 22225"/>
              <a:gd name="connsiteX1" fmla="*/ 2602330 w 2600325"/>
              <a:gd name="connsiteY1" fmla="*/ 16732 h 22225"/>
            </a:gdLst>
            <a:ahLst/>
            <a:cxnLst>
              <a:cxn ang="0">
                <a:pos x="connsiteX0" y="connsiteY0"/>
              </a:cxn>
              <a:cxn ang="0">
                <a:pos x="connsiteX1" y="connsiteY1"/>
              </a:cxn>
            </a:cxnLst>
            <a:rect l="l" t="t" r="r" b="b"/>
            <a:pathLst>
              <a:path w="2600325" h="22225">
                <a:moveTo>
                  <a:pt x="13605" y="16732"/>
                </a:moveTo>
                <a:lnTo>
                  <a:pt x="2602330" y="16732"/>
                </a:lnTo>
              </a:path>
            </a:pathLst>
          </a:custGeom>
          <a:ln w="8739">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 name="Freeform 876"/>
          <p:cNvSpPr/>
          <p:nvPr/>
        </p:nvSpPr>
        <p:spPr>
          <a:xfrm>
            <a:off x="2523067" y="5350933"/>
            <a:ext cx="2600325" cy="22225"/>
          </a:xfrm>
          <a:custGeom>
            <a:avLst/>
            <a:gdLst>
              <a:gd name="connsiteX0" fmla="*/ 13605 w 2600325"/>
              <a:gd name="connsiteY0" fmla="*/ 21528 h 22225"/>
              <a:gd name="connsiteX1" fmla="*/ 2602330 w 2600325"/>
              <a:gd name="connsiteY1" fmla="*/ 21528 h 22225"/>
            </a:gdLst>
            <a:ahLst/>
            <a:cxnLst>
              <a:cxn ang="0">
                <a:pos x="connsiteX0" y="connsiteY0"/>
              </a:cxn>
              <a:cxn ang="0">
                <a:pos x="connsiteX1" y="connsiteY1"/>
              </a:cxn>
            </a:cxnLst>
            <a:rect l="l" t="t" r="r" b="b"/>
            <a:pathLst>
              <a:path w="2600325" h="22225">
                <a:moveTo>
                  <a:pt x="13605" y="21528"/>
                </a:moveTo>
                <a:lnTo>
                  <a:pt x="2602330" y="21528"/>
                </a:lnTo>
              </a:path>
            </a:pathLst>
          </a:custGeom>
          <a:ln w="8739">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2" name="Freeform 877"/>
          <p:cNvSpPr/>
          <p:nvPr/>
        </p:nvSpPr>
        <p:spPr>
          <a:xfrm>
            <a:off x="2523067" y="5363633"/>
            <a:ext cx="2600325" cy="9525"/>
          </a:xfrm>
          <a:custGeom>
            <a:avLst/>
            <a:gdLst>
              <a:gd name="connsiteX0" fmla="*/ 13605 w 2600325"/>
              <a:gd name="connsiteY0" fmla="*/ 14272 h 9525"/>
              <a:gd name="connsiteX1" fmla="*/ 2602330 w 2600325"/>
              <a:gd name="connsiteY1" fmla="*/ 14272 h 9525"/>
            </a:gdLst>
            <a:ahLst/>
            <a:cxnLst>
              <a:cxn ang="0">
                <a:pos x="connsiteX0" y="connsiteY0"/>
              </a:cxn>
              <a:cxn ang="0">
                <a:pos x="connsiteX1" y="connsiteY1"/>
              </a:cxn>
            </a:cxnLst>
            <a:rect l="l" t="t" r="r" b="b"/>
            <a:pathLst>
              <a:path w="2600325" h="9525">
                <a:moveTo>
                  <a:pt x="13605" y="14272"/>
                </a:moveTo>
                <a:lnTo>
                  <a:pt x="2602330" y="14272"/>
                </a:lnTo>
              </a:path>
            </a:pathLst>
          </a:custGeom>
          <a:ln w="2184">
            <a:solidFill>
              <a:srgbClr val="D8E0F2">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3" name="Freeform 878"/>
          <p:cNvSpPr/>
          <p:nvPr/>
        </p:nvSpPr>
        <p:spPr>
          <a:xfrm>
            <a:off x="5139267" y="5338233"/>
            <a:ext cx="2905125" cy="22225"/>
          </a:xfrm>
          <a:custGeom>
            <a:avLst/>
            <a:gdLst>
              <a:gd name="connsiteX0" fmla="*/ 11038 w 2905125"/>
              <a:gd name="connsiteY0" fmla="*/ 16732 h 22225"/>
              <a:gd name="connsiteX1" fmla="*/ 2909559 w 2905125"/>
              <a:gd name="connsiteY1" fmla="*/ 16732 h 22225"/>
            </a:gdLst>
            <a:ahLst/>
            <a:cxnLst>
              <a:cxn ang="0">
                <a:pos x="connsiteX0" y="connsiteY0"/>
              </a:cxn>
              <a:cxn ang="0">
                <a:pos x="connsiteX1" y="connsiteY1"/>
              </a:cxn>
            </a:cxnLst>
            <a:rect l="l" t="t" r="r" b="b"/>
            <a:pathLst>
              <a:path w="2905125" h="22225">
                <a:moveTo>
                  <a:pt x="11038" y="16732"/>
                </a:moveTo>
                <a:lnTo>
                  <a:pt x="2909559" y="16732"/>
                </a:lnTo>
              </a:path>
            </a:pathLst>
          </a:custGeom>
          <a:ln w="8739">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Freeform 879"/>
          <p:cNvSpPr/>
          <p:nvPr/>
        </p:nvSpPr>
        <p:spPr>
          <a:xfrm>
            <a:off x="5139267" y="5350933"/>
            <a:ext cx="2905125" cy="22225"/>
          </a:xfrm>
          <a:custGeom>
            <a:avLst/>
            <a:gdLst>
              <a:gd name="connsiteX0" fmla="*/ 11038 w 2905125"/>
              <a:gd name="connsiteY0" fmla="*/ 21528 h 22225"/>
              <a:gd name="connsiteX1" fmla="*/ 2909559 w 2905125"/>
              <a:gd name="connsiteY1" fmla="*/ 21528 h 22225"/>
            </a:gdLst>
            <a:ahLst/>
            <a:cxnLst>
              <a:cxn ang="0">
                <a:pos x="connsiteX0" y="connsiteY0"/>
              </a:cxn>
              <a:cxn ang="0">
                <a:pos x="connsiteX1" y="connsiteY1"/>
              </a:cxn>
            </a:cxnLst>
            <a:rect l="l" t="t" r="r" b="b"/>
            <a:pathLst>
              <a:path w="2905125" h="22225">
                <a:moveTo>
                  <a:pt x="11038" y="21528"/>
                </a:moveTo>
                <a:lnTo>
                  <a:pt x="2909559" y="21528"/>
                </a:lnTo>
              </a:path>
            </a:pathLst>
          </a:custGeom>
          <a:ln w="8739">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Freeform 880"/>
          <p:cNvSpPr/>
          <p:nvPr/>
        </p:nvSpPr>
        <p:spPr>
          <a:xfrm>
            <a:off x="5139267" y="5363633"/>
            <a:ext cx="2905125" cy="9525"/>
          </a:xfrm>
          <a:custGeom>
            <a:avLst/>
            <a:gdLst>
              <a:gd name="connsiteX0" fmla="*/ 11038 w 2905125"/>
              <a:gd name="connsiteY0" fmla="*/ 14272 h 9525"/>
              <a:gd name="connsiteX1" fmla="*/ 2909559 w 2905125"/>
              <a:gd name="connsiteY1" fmla="*/ 14272 h 9525"/>
            </a:gdLst>
            <a:ahLst/>
            <a:cxnLst>
              <a:cxn ang="0">
                <a:pos x="connsiteX0" y="connsiteY0"/>
              </a:cxn>
              <a:cxn ang="0">
                <a:pos x="connsiteX1" y="connsiteY1"/>
              </a:cxn>
            </a:cxnLst>
            <a:rect l="l" t="t" r="r" b="b"/>
            <a:pathLst>
              <a:path w="2905125" h="9525">
                <a:moveTo>
                  <a:pt x="11038" y="14272"/>
                </a:moveTo>
                <a:lnTo>
                  <a:pt x="2909559" y="14272"/>
                </a:lnTo>
              </a:path>
            </a:pathLst>
          </a:custGeom>
          <a:ln w="2184">
            <a:solidFill>
              <a:srgbClr val="D8E0F2">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 name="Freeform 881"/>
          <p:cNvSpPr/>
          <p:nvPr/>
        </p:nvSpPr>
        <p:spPr>
          <a:xfrm>
            <a:off x="8060267" y="5338233"/>
            <a:ext cx="2752725" cy="22225"/>
          </a:xfrm>
          <a:custGeom>
            <a:avLst/>
            <a:gdLst>
              <a:gd name="connsiteX0" fmla="*/ 13467 w 2752725"/>
              <a:gd name="connsiteY0" fmla="*/ 16732 h 22225"/>
              <a:gd name="connsiteX1" fmla="*/ 2759944 w 2752725"/>
              <a:gd name="connsiteY1" fmla="*/ 16732 h 22225"/>
            </a:gdLst>
            <a:ahLst/>
            <a:cxnLst>
              <a:cxn ang="0">
                <a:pos x="connsiteX0" y="connsiteY0"/>
              </a:cxn>
              <a:cxn ang="0">
                <a:pos x="connsiteX1" y="connsiteY1"/>
              </a:cxn>
            </a:cxnLst>
            <a:rect l="l" t="t" r="r" b="b"/>
            <a:pathLst>
              <a:path w="2752725" h="22225">
                <a:moveTo>
                  <a:pt x="13467" y="16732"/>
                </a:moveTo>
                <a:lnTo>
                  <a:pt x="2759944" y="16732"/>
                </a:lnTo>
              </a:path>
            </a:pathLst>
          </a:custGeom>
          <a:ln w="8739">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7" name="Freeform 882"/>
          <p:cNvSpPr/>
          <p:nvPr/>
        </p:nvSpPr>
        <p:spPr>
          <a:xfrm>
            <a:off x="8060267" y="5350933"/>
            <a:ext cx="2752725" cy="22225"/>
          </a:xfrm>
          <a:custGeom>
            <a:avLst/>
            <a:gdLst>
              <a:gd name="connsiteX0" fmla="*/ 13467 w 2752725"/>
              <a:gd name="connsiteY0" fmla="*/ 21528 h 22225"/>
              <a:gd name="connsiteX1" fmla="*/ 2759944 w 2752725"/>
              <a:gd name="connsiteY1" fmla="*/ 21528 h 22225"/>
            </a:gdLst>
            <a:ahLst/>
            <a:cxnLst>
              <a:cxn ang="0">
                <a:pos x="connsiteX0" y="connsiteY0"/>
              </a:cxn>
              <a:cxn ang="0">
                <a:pos x="connsiteX1" y="connsiteY1"/>
              </a:cxn>
            </a:cxnLst>
            <a:rect l="l" t="t" r="r" b="b"/>
            <a:pathLst>
              <a:path w="2752725" h="22225">
                <a:moveTo>
                  <a:pt x="13467" y="21528"/>
                </a:moveTo>
                <a:lnTo>
                  <a:pt x="2759944" y="21528"/>
                </a:lnTo>
              </a:path>
            </a:pathLst>
          </a:custGeom>
          <a:ln w="8739">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Freeform 883"/>
          <p:cNvSpPr/>
          <p:nvPr/>
        </p:nvSpPr>
        <p:spPr>
          <a:xfrm>
            <a:off x="8060267" y="5363633"/>
            <a:ext cx="2752725" cy="9525"/>
          </a:xfrm>
          <a:custGeom>
            <a:avLst/>
            <a:gdLst>
              <a:gd name="connsiteX0" fmla="*/ 13467 w 2752725"/>
              <a:gd name="connsiteY0" fmla="*/ 14272 h 9525"/>
              <a:gd name="connsiteX1" fmla="*/ 2759944 w 2752725"/>
              <a:gd name="connsiteY1" fmla="*/ 14272 h 9525"/>
            </a:gdLst>
            <a:ahLst/>
            <a:cxnLst>
              <a:cxn ang="0">
                <a:pos x="connsiteX0" y="connsiteY0"/>
              </a:cxn>
              <a:cxn ang="0">
                <a:pos x="connsiteX1" y="connsiteY1"/>
              </a:cxn>
            </a:cxnLst>
            <a:rect l="l" t="t" r="r" b="b"/>
            <a:pathLst>
              <a:path w="2752725" h="9525">
                <a:moveTo>
                  <a:pt x="13467" y="14272"/>
                </a:moveTo>
                <a:lnTo>
                  <a:pt x="2759944" y="14272"/>
                </a:lnTo>
              </a:path>
            </a:pathLst>
          </a:custGeom>
          <a:ln w="2184">
            <a:solidFill>
              <a:srgbClr val="D8E0F2">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 name="Freeform 884"/>
          <p:cNvSpPr/>
          <p:nvPr/>
        </p:nvSpPr>
        <p:spPr>
          <a:xfrm>
            <a:off x="2510367" y="5363633"/>
            <a:ext cx="22225" cy="479425"/>
          </a:xfrm>
          <a:custGeom>
            <a:avLst/>
            <a:gdLst>
              <a:gd name="connsiteX0" fmla="*/ 22153 w 22225"/>
              <a:gd name="connsiteY0" fmla="*/ 15383 h 479425"/>
              <a:gd name="connsiteX1" fmla="*/ 22153 w 22225"/>
              <a:gd name="connsiteY1" fmla="*/ 485545 h 479425"/>
            </a:gdLst>
            <a:ahLst/>
            <a:cxnLst>
              <a:cxn ang="0">
                <a:pos x="connsiteX0" y="connsiteY0"/>
              </a:cxn>
              <a:cxn ang="0">
                <a:pos x="connsiteX1" y="connsiteY1"/>
              </a:cxn>
            </a:cxnLst>
            <a:rect l="l" t="t" r="r" b="b"/>
            <a:pathLst>
              <a:path w="22225" h="479425">
                <a:moveTo>
                  <a:pt x="22153" y="15383"/>
                </a:moveTo>
                <a:lnTo>
                  <a:pt x="22153" y="485545"/>
                </a:lnTo>
              </a:path>
            </a:pathLst>
          </a:custGeom>
          <a:ln w="830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Freeform 885"/>
          <p:cNvSpPr/>
          <p:nvPr/>
        </p:nvSpPr>
        <p:spPr>
          <a:xfrm>
            <a:off x="2497667" y="5363633"/>
            <a:ext cx="22225" cy="479425"/>
          </a:xfrm>
          <a:custGeom>
            <a:avLst/>
            <a:gdLst>
              <a:gd name="connsiteX0" fmla="*/ 18248 w 22225"/>
              <a:gd name="connsiteY0" fmla="*/ 15383 h 479425"/>
              <a:gd name="connsiteX1" fmla="*/ 18248 w 22225"/>
              <a:gd name="connsiteY1" fmla="*/ 485545 h 479425"/>
            </a:gdLst>
            <a:ahLst/>
            <a:cxnLst>
              <a:cxn ang="0">
                <a:pos x="connsiteX0" y="connsiteY0"/>
              </a:cxn>
              <a:cxn ang="0">
                <a:pos x="connsiteX1" y="connsiteY1"/>
              </a:cxn>
            </a:cxnLst>
            <a:rect l="l" t="t" r="r" b="b"/>
            <a:pathLst>
              <a:path w="22225" h="479425">
                <a:moveTo>
                  <a:pt x="18248" y="15383"/>
                </a:moveTo>
                <a:lnTo>
                  <a:pt x="18248" y="485545"/>
                </a:lnTo>
              </a:path>
            </a:pathLst>
          </a:custGeom>
          <a:ln w="830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1" name="Freeform 886"/>
          <p:cNvSpPr/>
          <p:nvPr/>
        </p:nvSpPr>
        <p:spPr>
          <a:xfrm>
            <a:off x="5126567" y="5363633"/>
            <a:ext cx="22225" cy="479425"/>
          </a:xfrm>
          <a:custGeom>
            <a:avLst/>
            <a:gdLst>
              <a:gd name="connsiteX0" fmla="*/ 19587 w 22225"/>
              <a:gd name="connsiteY0" fmla="*/ 15383 h 479425"/>
              <a:gd name="connsiteX1" fmla="*/ 19587 w 22225"/>
              <a:gd name="connsiteY1" fmla="*/ 485545 h 479425"/>
            </a:gdLst>
            <a:ahLst/>
            <a:cxnLst>
              <a:cxn ang="0">
                <a:pos x="connsiteX0" y="connsiteY0"/>
              </a:cxn>
              <a:cxn ang="0">
                <a:pos x="connsiteX1" y="connsiteY1"/>
              </a:cxn>
            </a:cxnLst>
            <a:rect l="l" t="t" r="r" b="b"/>
            <a:pathLst>
              <a:path w="22225" h="479425">
                <a:moveTo>
                  <a:pt x="19587" y="15383"/>
                </a:moveTo>
                <a:lnTo>
                  <a:pt x="19587" y="485545"/>
                </a:lnTo>
              </a:path>
            </a:pathLst>
          </a:custGeom>
          <a:ln w="830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Freeform 887"/>
          <p:cNvSpPr/>
          <p:nvPr/>
        </p:nvSpPr>
        <p:spPr>
          <a:xfrm>
            <a:off x="5113867" y="5363633"/>
            <a:ext cx="22225" cy="479425"/>
          </a:xfrm>
          <a:custGeom>
            <a:avLst/>
            <a:gdLst>
              <a:gd name="connsiteX0" fmla="*/ 15681 w 22225"/>
              <a:gd name="connsiteY0" fmla="*/ 15383 h 479425"/>
              <a:gd name="connsiteX1" fmla="*/ 15681 w 22225"/>
              <a:gd name="connsiteY1" fmla="*/ 485545 h 479425"/>
            </a:gdLst>
            <a:ahLst/>
            <a:cxnLst>
              <a:cxn ang="0">
                <a:pos x="connsiteX0" y="connsiteY0"/>
              </a:cxn>
              <a:cxn ang="0">
                <a:pos x="connsiteX1" y="connsiteY1"/>
              </a:cxn>
            </a:cxnLst>
            <a:rect l="l" t="t" r="r" b="b"/>
            <a:pathLst>
              <a:path w="22225" h="479425">
                <a:moveTo>
                  <a:pt x="15681" y="15383"/>
                </a:moveTo>
                <a:lnTo>
                  <a:pt x="15681" y="485545"/>
                </a:lnTo>
              </a:path>
            </a:pathLst>
          </a:custGeom>
          <a:ln w="830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3" name="Freeform 888"/>
          <p:cNvSpPr/>
          <p:nvPr/>
        </p:nvSpPr>
        <p:spPr>
          <a:xfrm>
            <a:off x="8047567" y="5363633"/>
            <a:ext cx="22225" cy="479425"/>
          </a:xfrm>
          <a:custGeom>
            <a:avLst/>
            <a:gdLst>
              <a:gd name="connsiteX0" fmla="*/ 22016 w 22225"/>
              <a:gd name="connsiteY0" fmla="*/ 15383 h 479425"/>
              <a:gd name="connsiteX1" fmla="*/ 22016 w 22225"/>
              <a:gd name="connsiteY1" fmla="*/ 485545 h 479425"/>
            </a:gdLst>
            <a:ahLst/>
            <a:cxnLst>
              <a:cxn ang="0">
                <a:pos x="connsiteX0" y="connsiteY0"/>
              </a:cxn>
              <a:cxn ang="0">
                <a:pos x="connsiteX1" y="connsiteY1"/>
              </a:cxn>
            </a:cxnLst>
            <a:rect l="l" t="t" r="r" b="b"/>
            <a:pathLst>
              <a:path w="22225" h="479425">
                <a:moveTo>
                  <a:pt x="22016" y="15383"/>
                </a:moveTo>
                <a:lnTo>
                  <a:pt x="22016" y="485545"/>
                </a:lnTo>
              </a:path>
            </a:pathLst>
          </a:custGeom>
          <a:ln w="830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4" name="Freeform 889"/>
          <p:cNvSpPr/>
          <p:nvPr/>
        </p:nvSpPr>
        <p:spPr>
          <a:xfrm>
            <a:off x="8034867" y="5363633"/>
            <a:ext cx="22225" cy="479425"/>
          </a:xfrm>
          <a:custGeom>
            <a:avLst/>
            <a:gdLst>
              <a:gd name="connsiteX0" fmla="*/ 18111 w 22225"/>
              <a:gd name="connsiteY0" fmla="*/ 15383 h 479425"/>
              <a:gd name="connsiteX1" fmla="*/ 18111 w 22225"/>
              <a:gd name="connsiteY1" fmla="*/ 485545 h 479425"/>
            </a:gdLst>
            <a:ahLst/>
            <a:cxnLst>
              <a:cxn ang="0">
                <a:pos x="connsiteX0" y="connsiteY0"/>
              </a:cxn>
              <a:cxn ang="0">
                <a:pos x="connsiteX1" y="connsiteY1"/>
              </a:cxn>
            </a:cxnLst>
            <a:rect l="l" t="t" r="r" b="b"/>
            <a:pathLst>
              <a:path w="22225" h="479425">
                <a:moveTo>
                  <a:pt x="18111" y="15383"/>
                </a:moveTo>
                <a:lnTo>
                  <a:pt x="18111" y="485545"/>
                </a:lnTo>
              </a:path>
            </a:pathLst>
          </a:custGeom>
          <a:ln w="830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5" name="Freeform 890"/>
          <p:cNvSpPr/>
          <p:nvPr/>
        </p:nvSpPr>
        <p:spPr>
          <a:xfrm>
            <a:off x="2523067" y="5858933"/>
            <a:ext cx="2600325" cy="479425"/>
          </a:xfrm>
          <a:custGeom>
            <a:avLst/>
            <a:gdLst>
              <a:gd name="connsiteX0" fmla="*/ 15680 w 2600325"/>
              <a:gd name="connsiteY0" fmla="*/ 486624 h 479425"/>
              <a:gd name="connsiteX1" fmla="*/ 2602330 w 2600325"/>
              <a:gd name="connsiteY1" fmla="*/ 486624 h 479425"/>
              <a:gd name="connsiteX2" fmla="*/ 2602330 w 2600325"/>
              <a:gd name="connsiteY2" fmla="*/ 16462 h 479425"/>
              <a:gd name="connsiteX3" fmla="*/ 15680 w 2600325"/>
              <a:gd name="connsiteY3" fmla="*/ 16462 h 479425"/>
              <a:gd name="connsiteX4" fmla="*/ 15680 w 2600325"/>
              <a:gd name="connsiteY4" fmla="*/ 486624 h 479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0325" h="479425">
                <a:moveTo>
                  <a:pt x="15680" y="486624"/>
                </a:moveTo>
                <a:lnTo>
                  <a:pt x="2602330" y="486624"/>
                </a:lnTo>
                <a:lnTo>
                  <a:pt x="2602330" y="16462"/>
                </a:lnTo>
                <a:lnTo>
                  <a:pt x="15680" y="16462"/>
                </a:lnTo>
                <a:lnTo>
                  <a:pt x="15680" y="486624"/>
                </a:lnTo>
                <a:close/>
              </a:path>
            </a:pathLst>
          </a:custGeom>
          <a:solidFill>
            <a:srgbClr val="D8E0F2">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6" name="Freeform 891"/>
          <p:cNvSpPr/>
          <p:nvPr/>
        </p:nvSpPr>
        <p:spPr>
          <a:xfrm>
            <a:off x="2599267" y="5858933"/>
            <a:ext cx="2435225" cy="327025"/>
          </a:xfrm>
          <a:custGeom>
            <a:avLst/>
            <a:gdLst>
              <a:gd name="connsiteX0" fmla="*/ 20432 w 2435225"/>
              <a:gd name="connsiteY0" fmla="*/ 327136 h 327025"/>
              <a:gd name="connsiteX1" fmla="*/ 2445178 w 2435225"/>
              <a:gd name="connsiteY1" fmla="*/ 327136 h 327025"/>
              <a:gd name="connsiteX2" fmla="*/ 2445178 w 2435225"/>
              <a:gd name="connsiteY2" fmla="*/ 16462 h 327025"/>
              <a:gd name="connsiteX3" fmla="*/ 20432 w 2435225"/>
              <a:gd name="connsiteY3" fmla="*/ 16462 h 327025"/>
              <a:gd name="connsiteX4" fmla="*/ 20432 w 2435225"/>
              <a:gd name="connsiteY4" fmla="*/ 327136 h 327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5225" h="327025">
                <a:moveTo>
                  <a:pt x="20432" y="327136"/>
                </a:moveTo>
                <a:lnTo>
                  <a:pt x="2445178" y="327136"/>
                </a:lnTo>
                <a:lnTo>
                  <a:pt x="2445178" y="16462"/>
                </a:lnTo>
                <a:lnTo>
                  <a:pt x="20432" y="16462"/>
                </a:lnTo>
                <a:lnTo>
                  <a:pt x="20432" y="327136"/>
                </a:lnTo>
                <a:close/>
              </a:path>
            </a:pathLst>
          </a:custGeom>
          <a:solidFill>
            <a:srgbClr val="D8E0F2">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7" name="Freeform 892"/>
          <p:cNvSpPr/>
          <p:nvPr/>
        </p:nvSpPr>
        <p:spPr>
          <a:xfrm>
            <a:off x="5139267" y="5858933"/>
            <a:ext cx="2905125" cy="479425"/>
          </a:xfrm>
          <a:custGeom>
            <a:avLst/>
            <a:gdLst>
              <a:gd name="connsiteX0" fmla="*/ 11038 w 2905125"/>
              <a:gd name="connsiteY0" fmla="*/ 486624 h 479425"/>
              <a:gd name="connsiteX1" fmla="*/ 2911635 w 2905125"/>
              <a:gd name="connsiteY1" fmla="*/ 486624 h 479425"/>
              <a:gd name="connsiteX2" fmla="*/ 2911635 w 2905125"/>
              <a:gd name="connsiteY2" fmla="*/ 16462 h 479425"/>
              <a:gd name="connsiteX3" fmla="*/ 11038 w 2905125"/>
              <a:gd name="connsiteY3" fmla="*/ 16462 h 479425"/>
              <a:gd name="connsiteX4" fmla="*/ 11038 w 2905125"/>
              <a:gd name="connsiteY4" fmla="*/ 486624 h 479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479425">
                <a:moveTo>
                  <a:pt x="11038" y="486624"/>
                </a:moveTo>
                <a:lnTo>
                  <a:pt x="2911635" y="486624"/>
                </a:lnTo>
                <a:lnTo>
                  <a:pt x="2911635" y="16462"/>
                </a:lnTo>
                <a:lnTo>
                  <a:pt x="11038" y="16462"/>
                </a:lnTo>
                <a:lnTo>
                  <a:pt x="11038" y="486624"/>
                </a:lnTo>
                <a:close/>
              </a:path>
            </a:pathLst>
          </a:custGeom>
          <a:solidFill>
            <a:srgbClr val="D8E0F2">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8" name="Freeform 893"/>
          <p:cNvSpPr/>
          <p:nvPr/>
        </p:nvSpPr>
        <p:spPr>
          <a:xfrm>
            <a:off x="5215467" y="5858933"/>
            <a:ext cx="2752725" cy="327025"/>
          </a:xfrm>
          <a:custGeom>
            <a:avLst/>
            <a:gdLst>
              <a:gd name="connsiteX0" fmla="*/ 15790 w 2752725"/>
              <a:gd name="connsiteY0" fmla="*/ 327136 h 327025"/>
              <a:gd name="connsiteX1" fmla="*/ 2753965 w 2752725"/>
              <a:gd name="connsiteY1" fmla="*/ 327136 h 327025"/>
              <a:gd name="connsiteX2" fmla="*/ 2753965 w 2752725"/>
              <a:gd name="connsiteY2" fmla="*/ 16462 h 327025"/>
              <a:gd name="connsiteX3" fmla="*/ 15790 w 2752725"/>
              <a:gd name="connsiteY3" fmla="*/ 16462 h 327025"/>
              <a:gd name="connsiteX4" fmla="*/ 15790 w 2752725"/>
              <a:gd name="connsiteY4" fmla="*/ 327136 h 327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725" h="327025">
                <a:moveTo>
                  <a:pt x="15790" y="327136"/>
                </a:moveTo>
                <a:lnTo>
                  <a:pt x="2753965" y="327136"/>
                </a:lnTo>
                <a:lnTo>
                  <a:pt x="2753965" y="16462"/>
                </a:lnTo>
                <a:lnTo>
                  <a:pt x="15790" y="16462"/>
                </a:lnTo>
                <a:lnTo>
                  <a:pt x="15790" y="327136"/>
                </a:lnTo>
                <a:close/>
              </a:path>
            </a:pathLst>
          </a:custGeom>
          <a:solidFill>
            <a:srgbClr val="D8E0F2">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9" name="Freeform 894"/>
          <p:cNvSpPr/>
          <p:nvPr/>
        </p:nvSpPr>
        <p:spPr>
          <a:xfrm>
            <a:off x="8060267" y="5858933"/>
            <a:ext cx="2752725" cy="479425"/>
          </a:xfrm>
          <a:custGeom>
            <a:avLst/>
            <a:gdLst>
              <a:gd name="connsiteX0" fmla="*/ 15544 w 2752725"/>
              <a:gd name="connsiteY0" fmla="*/ 486624 h 479425"/>
              <a:gd name="connsiteX1" fmla="*/ 2759945 w 2752725"/>
              <a:gd name="connsiteY1" fmla="*/ 486624 h 479425"/>
              <a:gd name="connsiteX2" fmla="*/ 2759945 w 2752725"/>
              <a:gd name="connsiteY2" fmla="*/ 16462 h 479425"/>
              <a:gd name="connsiteX3" fmla="*/ 15544 w 2752725"/>
              <a:gd name="connsiteY3" fmla="*/ 16462 h 479425"/>
              <a:gd name="connsiteX4" fmla="*/ 15544 w 2752725"/>
              <a:gd name="connsiteY4" fmla="*/ 486624 h 479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725" h="479425">
                <a:moveTo>
                  <a:pt x="15544" y="486624"/>
                </a:moveTo>
                <a:lnTo>
                  <a:pt x="2759945" y="486624"/>
                </a:lnTo>
                <a:lnTo>
                  <a:pt x="2759945" y="16462"/>
                </a:lnTo>
                <a:lnTo>
                  <a:pt x="15544" y="16462"/>
                </a:lnTo>
                <a:lnTo>
                  <a:pt x="15544" y="486624"/>
                </a:lnTo>
                <a:close/>
              </a:path>
            </a:pathLst>
          </a:custGeom>
          <a:solidFill>
            <a:srgbClr val="D8E0F2">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0" name="Freeform 895"/>
          <p:cNvSpPr/>
          <p:nvPr/>
        </p:nvSpPr>
        <p:spPr>
          <a:xfrm>
            <a:off x="8136467" y="5858933"/>
            <a:ext cx="2600325" cy="327025"/>
          </a:xfrm>
          <a:custGeom>
            <a:avLst/>
            <a:gdLst>
              <a:gd name="connsiteX0" fmla="*/ 20295 w 2600325"/>
              <a:gd name="connsiteY0" fmla="*/ 327136 h 327025"/>
              <a:gd name="connsiteX1" fmla="*/ 2602793 w 2600325"/>
              <a:gd name="connsiteY1" fmla="*/ 327136 h 327025"/>
              <a:gd name="connsiteX2" fmla="*/ 2602793 w 2600325"/>
              <a:gd name="connsiteY2" fmla="*/ 16462 h 327025"/>
              <a:gd name="connsiteX3" fmla="*/ 20295 w 2600325"/>
              <a:gd name="connsiteY3" fmla="*/ 16462 h 327025"/>
              <a:gd name="connsiteX4" fmla="*/ 20295 w 2600325"/>
              <a:gd name="connsiteY4" fmla="*/ 327136 h 327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0325" h="327025">
                <a:moveTo>
                  <a:pt x="20295" y="327136"/>
                </a:moveTo>
                <a:lnTo>
                  <a:pt x="2602793" y="327136"/>
                </a:lnTo>
                <a:lnTo>
                  <a:pt x="2602793" y="16462"/>
                </a:lnTo>
                <a:lnTo>
                  <a:pt x="20295" y="16462"/>
                </a:lnTo>
                <a:lnTo>
                  <a:pt x="20295" y="327136"/>
                </a:lnTo>
                <a:close/>
              </a:path>
            </a:pathLst>
          </a:custGeom>
          <a:solidFill>
            <a:srgbClr val="D8E0F2">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1" name="Freeform 896"/>
          <p:cNvSpPr/>
          <p:nvPr/>
        </p:nvSpPr>
        <p:spPr>
          <a:xfrm>
            <a:off x="2497667" y="5833533"/>
            <a:ext cx="22225" cy="34925"/>
          </a:xfrm>
          <a:custGeom>
            <a:avLst/>
            <a:gdLst>
              <a:gd name="connsiteX0" fmla="*/ 18248 w 22225"/>
              <a:gd name="connsiteY0" fmla="*/ 15645 h 34925"/>
              <a:gd name="connsiteX1" fmla="*/ 18248 w 22225"/>
              <a:gd name="connsiteY1" fmla="*/ 41862 h 34925"/>
            </a:gdLst>
            <a:ahLst/>
            <a:cxnLst>
              <a:cxn ang="0">
                <a:pos x="connsiteX0" y="connsiteY0"/>
              </a:cxn>
              <a:cxn ang="0">
                <a:pos x="connsiteX1" y="connsiteY1"/>
              </a:cxn>
            </a:cxnLst>
            <a:rect l="l" t="t" r="r" b="b"/>
            <a:pathLst>
              <a:path w="22225" h="34925">
                <a:moveTo>
                  <a:pt x="18248" y="15645"/>
                </a:moveTo>
                <a:lnTo>
                  <a:pt x="18248" y="41862"/>
                </a:lnTo>
              </a:path>
            </a:pathLst>
          </a:custGeom>
          <a:ln w="830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2" name="Freeform 897"/>
          <p:cNvSpPr/>
          <p:nvPr/>
        </p:nvSpPr>
        <p:spPr>
          <a:xfrm>
            <a:off x="2523067" y="5833533"/>
            <a:ext cx="2600325" cy="22225"/>
          </a:xfrm>
          <a:custGeom>
            <a:avLst/>
            <a:gdLst>
              <a:gd name="connsiteX0" fmla="*/ 13605 w 2600325"/>
              <a:gd name="connsiteY0" fmla="*/ 20015 h 22225"/>
              <a:gd name="connsiteX1" fmla="*/ 2602330 w 2600325"/>
              <a:gd name="connsiteY1" fmla="*/ 20015 h 22225"/>
            </a:gdLst>
            <a:ahLst/>
            <a:cxnLst>
              <a:cxn ang="0">
                <a:pos x="connsiteX0" y="connsiteY0"/>
              </a:cxn>
              <a:cxn ang="0">
                <a:pos x="connsiteX1" y="connsiteY1"/>
              </a:cxn>
            </a:cxnLst>
            <a:rect l="l" t="t" r="r" b="b"/>
            <a:pathLst>
              <a:path w="2600325" h="22225">
                <a:moveTo>
                  <a:pt x="13605" y="20015"/>
                </a:moveTo>
                <a:lnTo>
                  <a:pt x="2602330" y="20015"/>
                </a:lnTo>
              </a:path>
            </a:pathLst>
          </a:custGeom>
          <a:ln w="8739">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3" name="Freeform 898"/>
          <p:cNvSpPr/>
          <p:nvPr/>
        </p:nvSpPr>
        <p:spPr>
          <a:xfrm>
            <a:off x="2523067" y="5858933"/>
            <a:ext cx="2600325" cy="9525"/>
          </a:xfrm>
          <a:custGeom>
            <a:avLst/>
            <a:gdLst>
              <a:gd name="connsiteX0" fmla="*/ 13605 w 2600325"/>
              <a:gd name="connsiteY0" fmla="*/ 12093 h 9525"/>
              <a:gd name="connsiteX1" fmla="*/ 2602330 w 2600325"/>
              <a:gd name="connsiteY1" fmla="*/ 12093 h 9525"/>
            </a:gdLst>
            <a:ahLst/>
            <a:cxnLst>
              <a:cxn ang="0">
                <a:pos x="connsiteX0" y="connsiteY0"/>
              </a:cxn>
              <a:cxn ang="0">
                <a:pos x="connsiteX1" y="connsiteY1"/>
              </a:cxn>
            </a:cxnLst>
            <a:rect l="l" t="t" r="r" b="b"/>
            <a:pathLst>
              <a:path w="2600325" h="9525">
                <a:moveTo>
                  <a:pt x="13605" y="12093"/>
                </a:moveTo>
                <a:lnTo>
                  <a:pt x="2602330" y="12093"/>
                </a:lnTo>
              </a:path>
            </a:pathLst>
          </a:custGeom>
          <a:ln w="8739">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4" name="Freeform 899"/>
          <p:cNvSpPr/>
          <p:nvPr/>
        </p:nvSpPr>
        <p:spPr>
          <a:xfrm>
            <a:off x="2523067" y="5858933"/>
            <a:ext cx="2600325" cy="9525"/>
          </a:xfrm>
          <a:custGeom>
            <a:avLst/>
            <a:gdLst>
              <a:gd name="connsiteX0" fmla="*/ 13605 w 2600325"/>
              <a:gd name="connsiteY0" fmla="*/ 17554 h 9525"/>
              <a:gd name="connsiteX1" fmla="*/ 2602330 w 2600325"/>
              <a:gd name="connsiteY1" fmla="*/ 17554 h 9525"/>
            </a:gdLst>
            <a:ahLst/>
            <a:cxnLst>
              <a:cxn ang="0">
                <a:pos x="connsiteX0" y="connsiteY0"/>
              </a:cxn>
              <a:cxn ang="0">
                <a:pos x="connsiteX1" y="connsiteY1"/>
              </a:cxn>
            </a:cxnLst>
            <a:rect l="l" t="t" r="r" b="b"/>
            <a:pathLst>
              <a:path w="2600325" h="9525">
                <a:moveTo>
                  <a:pt x="13605" y="17554"/>
                </a:moveTo>
                <a:lnTo>
                  <a:pt x="2602330" y="17554"/>
                </a:lnTo>
              </a:path>
            </a:pathLst>
          </a:custGeom>
          <a:ln w="2184">
            <a:solidFill>
              <a:srgbClr val="D8E0F2">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5" name="Freeform 900"/>
          <p:cNvSpPr/>
          <p:nvPr/>
        </p:nvSpPr>
        <p:spPr>
          <a:xfrm>
            <a:off x="5139267" y="5833533"/>
            <a:ext cx="2905125" cy="22225"/>
          </a:xfrm>
          <a:custGeom>
            <a:avLst/>
            <a:gdLst>
              <a:gd name="connsiteX0" fmla="*/ 11038 w 2905125"/>
              <a:gd name="connsiteY0" fmla="*/ 20015 h 22225"/>
              <a:gd name="connsiteX1" fmla="*/ 2909559 w 2905125"/>
              <a:gd name="connsiteY1" fmla="*/ 20015 h 22225"/>
            </a:gdLst>
            <a:ahLst/>
            <a:cxnLst>
              <a:cxn ang="0">
                <a:pos x="connsiteX0" y="connsiteY0"/>
              </a:cxn>
              <a:cxn ang="0">
                <a:pos x="connsiteX1" y="connsiteY1"/>
              </a:cxn>
            </a:cxnLst>
            <a:rect l="l" t="t" r="r" b="b"/>
            <a:pathLst>
              <a:path w="2905125" h="22225">
                <a:moveTo>
                  <a:pt x="11038" y="20015"/>
                </a:moveTo>
                <a:lnTo>
                  <a:pt x="2909559" y="20015"/>
                </a:lnTo>
              </a:path>
            </a:pathLst>
          </a:custGeom>
          <a:ln w="8739">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6" name="Freeform 901"/>
          <p:cNvSpPr/>
          <p:nvPr/>
        </p:nvSpPr>
        <p:spPr>
          <a:xfrm>
            <a:off x="5139267" y="5858933"/>
            <a:ext cx="2905125" cy="9525"/>
          </a:xfrm>
          <a:custGeom>
            <a:avLst/>
            <a:gdLst>
              <a:gd name="connsiteX0" fmla="*/ 11038 w 2905125"/>
              <a:gd name="connsiteY0" fmla="*/ 12093 h 9525"/>
              <a:gd name="connsiteX1" fmla="*/ 2909559 w 2905125"/>
              <a:gd name="connsiteY1" fmla="*/ 12093 h 9525"/>
            </a:gdLst>
            <a:ahLst/>
            <a:cxnLst>
              <a:cxn ang="0">
                <a:pos x="connsiteX0" y="connsiteY0"/>
              </a:cxn>
              <a:cxn ang="0">
                <a:pos x="connsiteX1" y="connsiteY1"/>
              </a:cxn>
            </a:cxnLst>
            <a:rect l="l" t="t" r="r" b="b"/>
            <a:pathLst>
              <a:path w="2905125" h="9525">
                <a:moveTo>
                  <a:pt x="11038" y="12093"/>
                </a:moveTo>
                <a:lnTo>
                  <a:pt x="2909559" y="12093"/>
                </a:lnTo>
              </a:path>
            </a:pathLst>
          </a:custGeom>
          <a:ln w="8739">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7" name="Freeform 902"/>
          <p:cNvSpPr/>
          <p:nvPr/>
        </p:nvSpPr>
        <p:spPr>
          <a:xfrm>
            <a:off x="5139267" y="5858933"/>
            <a:ext cx="2905125" cy="9525"/>
          </a:xfrm>
          <a:custGeom>
            <a:avLst/>
            <a:gdLst>
              <a:gd name="connsiteX0" fmla="*/ 11038 w 2905125"/>
              <a:gd name="connsiteY0" fmla="*/ 17554 h 9525"/>
              <a:gd name="connsiteX1" fmla="*/ 2909559 w 2905125"/>
              <a:gd name="connsiteY1" fmla="*/ 17554 h 9525"/>
            </a:gdLst>
            <a:ahLst/>
            <a:cxnLst>
              <a:cxn ang="0">
                <a:pos x="connsiteX0" y="connsiteY0"/>
              </a:cxn>
              <a:cxn ang="0">
                <a:pos x="connsiteX1" y="connsiteY1"/>
              </a:cxn>
            </a:cxnLst>
            <a:rect l="l" t="t" r="r" b="b"/>
            <a:pathLst>
              <a:path w="2905125" h="9525">
                <a:moveTo>
                  <a:pt x="11038" y="17554"/>
                </a:moveTo>
                <a:lnTo>
                  <a:pt x="2909559" y="17554"/>
                </a:lnTo>
              </a:path>
            </a:pathLst>
          </a:custGeom>
          <a:ln w="2184">
            <a:solidFill>
              <a:srgbClr val="D8E0F2">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8" name="Freeform 903"/>
          <p:cNvSpPr/>
          <p:nvPr/>
        </p:nvSpPr>
        <p:spPr>
          <a:xfrm>
            <a:off x="8060267" y="5833533"/>
            <a:ext cx="2752725" cy="22225"/>
          </a:xfrm>
          <a:custGeom>
            <a:avLst/>
            <a:gdLst>
              <a:gd name="connsiteX0" fmla="*/ 13467 w 2752725"/>
              <a:gd name="connsiteY0" fmla="*/ 20015 h 22225"/>
              <a:gd name="connsiteX1" fmla="*/ 2759944 w 2752725"/>
              <a:gd name="connsiteY1" fmla="*/ 20015 h 22225"/>
            </a:gdLst>
            <a:ahLst/>
            <a:cxnLst>
              <a:cxn ang="0">
                <a:pos x="connsiteX0" y="connsiteY0"/>
              </a:cxn>
              <a:cxn ang="0">
                <a:pos x="connsiteX1" y="connsiteY1"/>
              </a:cxn>
            </a:cxnLst>
            <a:rect l="l" t="t" r="r" b="b"/>
            <a:pathLst>
              <a:path w="2752725" h="22225">
                <a:moveTo>
                  <a:pt x="13467" y="20015"/>
                </a:moveTo>
                <a:lnTo>
                  <a:pt x="2759944" y="20015"/>
                </a:lnTo>
              </a:path>
            </a:pathLst>
          </a:custGeom>
          <a:ln w="8739">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9" name="Freeform 904"/>
          <p:cNvSpPr/>
          <p:nvPr/>
        </p:nvSpPr>
        <p:spPr>
          <a:xfrm>
            <a:off x="8060267" y="5858933"/>
            <a:ext cx="2752725" cy="9525"/>
          </a:xfrm>
          <a:custGeom>
            <a:avLst/>
            <a:gdLst>
              <a:gd name="connsiteX0" fmla="*/ 13467 w 2752725"/>
              <a:gd name="connsiteY0" fmla="*/ 12093 h 9525"/>
              <a:gd name="connsiteX1" fmla="*/ 2759944 w 2752725"/>
              <a:gd name="connsiteY1" fmla="*/ 12093 h 9525"/>
            </a:gdLst>
            <a:ahLst/>
            <a:cxnLst>
              <a:cxn ang="0">
                <a:pos x="connsiteX0" y="connsiteY0"/>
              </a:cxn>
              <a:cxn ang="0">
                <a:pos x="connsiteX1" y="connsiteY1"/>
              </a:cxn>
            </a:cxnLst>
            <a:rect l="l" t="t" r="r" b="b"/>
            <a:pathLst>
              <a:path w="2752725" h="9525">
                <a:moveTo>
                  <a:pt x="13467" y="12093"/>
                </a:moveTo>
                <a:lnTo>
                  <a:pt x="2759944" y="12093"/>
                </a:lnTo>
              </a:path>
            </a:pathLst>
          </a:custGeom>
          <a:ln w="8739">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0" name="Freeform 905"/>
          <p:cNvSpPr/>
          <p:nvPr/>
        </p:nvSpPr>
        <p:spPr>
          <a:xfrm>
            <a:off x="8060267" y="5858933"/>
            <a:ext cx="2752725" cy="9525"/>
          </a:xfrm>
          <a:custGeom>
            <a:avLst/>
            <a:gdLst>
              <a:gd name="connsiteX0" fmla="*/ 13467 w 2752725"/>
              <a:gd name="connsiteY0" fmla="*/ 17554 h 9525"/>
              <a:gd name="connsiteX1" fmla="*/ 2759944 w 2752725"/>
              <a:gd name="connsiteY1" fmla="*/ 17554 h 9525"/>
            </a:gdLst>
            <a:ahLst/>
            <a:cxnLst>
              <a:cxn ang="0">
                <a:pos x="connsiteX0" y="connsiteY0"/>
              </a:cxn>
              <a:cxn ang="0">
                <a:pos x="connsiteX1" y="connsiteY1"/>
              </a:cxn>
            </a:cxnLst>
            <a:rect l="l" t="t" r="r" b="b"/>
            <a:pathLst>
              <a:path w="2752725" h="9525">
                <a:moveTo>
                  <a:pt x="13467" y="17554"/>
                </a:moveTo>
                <a:lnTo>
                  <a:pt x="2759944" y="17554"/>
                </a:lnTo>
              </a:path>
            </a:pathLst>
          </a:custGeom>
          <a:ln w="2184">
            <a:solidFill>
              <a:srgbClr val="D8E0F2">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1" name="Freeform 906"/>
          <p:cNvSpPr/>
          <p:nvPr/>
        </p:nvSpPr>
        <p:spPr>
          <a:xfrm>
            <a:off x="2510367" y="5871633"/>
            <a:ext cx="22225" cy="479425"/>
          </a:xfrm>
          <a:custGeom>
            <a:avLst/>
            <a:gdLst>
              <a:gd name="connsiteX0" fmla="*/ 22153 w 22225"/>
              <a:gd name="connsiteY0" fmla="*/ 5947 h 479425"/>
              <a:gd name="connsiteX1" fmla="*/ 22153 w 22225"/>
              <a:gd name="connsiteY1" fmla="*/ 476109 h 479425"/>
            </a:gdLst>
            <a:ahLst/>
            <a:cxnLst>
              <a:cxn ang="0">
                <a:pos x="connsiteX0" y="connsiteY0"/>
              </a:cxn>
              <a:cxn ang="0">
                <a:pos x="connsiteX1" y="connsiteY1"/>
              </a:cxn>
            </a:cxnLst>
            <a:rect l="l" t="t" r="r" b="b"/>
            <a:pathLst>
              <a:path w="22225" h="479425">
                <a:moveTo>
                  <a:pt x="22153" y="5947"/>
                </a:moveTo>
                <a:lnTo>
                  <a:pt x="22153" y="476109"/>
                </a:lnTo>
              </a:path>
            </a:pathLst>
          </a:custGeom>
          <a:ln w="830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2" name="Freeform 907"/>
          <p:cNvSpPr/>
          <p:nvPr/>
        </p:nvSpPr>
        <p:spPr>
          <a:xfrm>
            <a:off x="2497667" y="5871633"/>
            <a:ext cx="22225" cy="479425"/>
          </a:xfrm>
          <a:custGeom>
            <a:avLst/>
            <a:gdLst>
              <a:gd name="connsiteX0" fmla="*/ 18248 w 22225"/>
              <a:gd name="connsiteY0" fmla="*/ 5947 h 479425"/>
              <a:gd name="connsiteX1" fmla="*/ 18248 w 22225"/>
              <a:gd name="connsiteY1" fmla="*/ 476109 h 479425"/>
            </a:gdLst>
            <a:ahLst/>
            <a:cxnLst>
              <a:cxn ang="0">
                <a:pos x="connsiteX0" y="connsiteY0"/>
              </a:cxn>
              <a:cxn ang="0">
                <a:pos x="connsiteX1" y="connsiteY1"/>
              </a:cxn>
            </a:cxnLst>
            <a:rect l="l" t="t" r="r" b="b"/>
            <a:pathLst>
              <a:path w="22225" h="479425">
                <a:moveTo>
                  <a:pt x="18248" y="5947"/>
                </a:moveTo>
                <a:lnTo>
                  <a:pt x="18248" y="476109"/>
                </a:lnTo>
              </a:path>
            </a:pathLst>
          </a:custGeom>
          <a:ln w="830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3" name="Freeform 908"/>
          <p:cNvSpPr/>
          <p:nvPr/>
        </p:nvSpPr>
        <p:spPr>
          <a:xfrm>
            <a:off x="2497667" y="6341533"/>
            <a:ext cx="22225" cy="34925"/>
          </a:xfrm>
          <a:custGeom>
            <a:avLst/>
            <a:gdLst>
              <a:gd name="connsiteX0" fmla="*/ 18248 w 22225"/>
              <a:gd name="connsiteY0" fmla="*/ 6209 h 34925"/>
              <a:gd name="connsiteX1" fmla="*/ 18248 w 22225"/>
              <a:gd name="connsiteY1" fmla="*/ 32426 h 34925"/>
            </a:gdLst>
            <a:ahLst/>
            <a:cxnLst>
              <a:cxn ang="0">
                <a:pos x="connsiteX0" y="connsiteY0"/>
              </a:cxn>
              <a:cxn ang="0">
                <a:pos x="connsiteX1" y="connsiteY1"/>
              </a:cxn>
            </a:cxnLst>
            <a:rect l="l" t="t" r="r" b="b"/>
            <a:pathLst>
              <a:path w="22225" h="34925">
                <a:moveTo>
                  <a:pt x="18248" y="6209"/>
                </a:moveTo>
                <a:lnTo>
                  <a:pt x="18248" y="32426"/>
                </a:lnTo>
              </a:path>
            </a:pathLst>
          </a:custGeom>
          <a:ln w="830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4" name="Freeform 909"/>
          <p:cNvSpPr/>
          <p:nvPr/>
        </p:nvSpPr>
        <p:spPr>
          <a:xfrm>
            <a:off x="2497667" y="6354233"/>
            <a:ext cx="34925" cy="22225"/>
          </a:xfrm>
          <a:custGeom>
            <a:avLst/>
            <a:gdLst>
              <a:gd name="connsiteX0" fmla="*/ 14097 w 34925"/>
              <a:gd name="connsiteY0" fmla="*/ 15357 h 22225"/>
              <a:gd name="connsiteX1" fmla="*/ 39005 w 34925"/>
              <a:gd name="connsiteY1" fmla="*/ 15357 h 22225"/>
            </a:gdLst>
            <a:ahLst/>
            <a:cxnLst>
              <a:cxn ang="0">
                <a:pos x="connsiteX0" y="connsiteY0"/>
              </a:cxn>
              <a:cxn ang="0">
                <a:pos x="connsiteX1" y="connsiteY1"/>
              </a:cxn>
            </a:cxnLst>
            <a:rect l="l" t="t" r="r" b="b"/>
            <a:pathLst>
              <a:path w="34925" h="22225">
                <a:moveTo>
                  <a:pt x="14097" y="15357"/>
                </a:moveTo>
                <a:lnTo>
                  <a:pt x="39005" y="15357"/>
                </a:lnTo>
              </a:path>
            </a:pathLst>
          </a:custGeom>
          <a:ln w="8739">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5" name="Freeform 910"/>
          <p:cNvSpPr/>
          <p:nvPr/>
        </p:nvSpPr>
        <p:spPr>
          <a:xfrm>
            <a:off x="2523067" y="6354233"/>
            <a:ext cx="2600325" cy="22225"/>
          </a:xfrm>
          <a:custGeom>
            <a:avLst/>
            <a:gdLst>
              <a:gd name="connsiteX0" fmla="*/ 13605 w 2600325"/>
              <a:gd name="connsiteY0" fmla="*/ 15357 h 22225"/>
              <a:gd name="connsiteX1" fmla="*/ 2602330 w 2600325"/>
              <a:gd name="connsiteY1" fmla="*/ 15357 h 22225"/>
            </a:gdLst>
            <a:ahLst/>
            <a:cxnLst>
              <a:cxn ang="0">
                <a:pos x="connsiteX0" y="connsiteY0"/>
              </a:cxn>
              <a:cxn ang="0">
                <a:pos x="connsiteX1" y="connsiteY1"/>
              </a:cxn>
            </a:cxnLst>
            <a:rect l="l" t="t" r="r" b="b"/>
            <a:pathLst>
              <a:path w="2600325" h="22225">
                <a:moveTo>
                  <a:pt x="13605" y="15357"/>
                </a:moveTo>
                <a:lnTo>
                  <a:pt x="2602330" y="15357"/>
                </a:lnTo>
              </a:path>
            </a:pathLst>
          </a:custGeom>
          <a:ln w="8739">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6" name="Freeform 911"/>
          <p:cNvSpPr/>
          <p:nvPr/>
        </p:nvSpPr>
        <p:spPr>
          <a:xfrm>
            <a:off x="2523067" y="6341533"/>
            <a:ext cx="2600325" cy="9525"/>
          </a:xfrm>
          <a:custGeom>
            <a:avLst/>
            <a:gdLst>
              <a:gd name="connsiteX0" fmla="*/ 13605 w 2600325"/>
              <a:gd name="connsiteY0" fmla="*/ 10579 h 9525"/>
              <a:gd name="connsiteX1" fmla="*/ 2602330 w 2600325"/>
              <a:gd name="connsiteY1" fmla="*/ 10579 h 9525"/>
            </a:gdLst>
            <a:ahLst/>
            <a:cxnLst>
              <a:cxn ang="0">
                <a:pos x="connsiteX0" y="connsiteY0"/>
              </a:cxn>
              <a:cxn ang="0">
                <a:pos x="connsiteX1" y="connsiteY1"/>
              </a:cxn>
            </a:cxnLst>
            <a:rect l="l" t="t" r="r" b="b"/>
            <a:pathLst>
              <a:path w="2600325" h="9525">
                <a:moveTo>
                  <a:pt x="13605" y="10579"/>
                </a:moveTo>
                <a:lnTo>
                  <a:pt x="2602330" y="10579"/>
                </a:lnTo>
              </a:path>
            </a:pathLst>
          </a:custGeom>
          <a:ln w="8739">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7" name="Freeform 912"/>
          <p:cNvSpPr/>
          <p:nvPr/>
        </p:nvSpPr>
        <p:spPr>
          <a:xfrm>
            <a:off x="5126567" y="5871633"/>
            <a:ext cx="22225" cy="479425"/>
          </a:xfrm>
          <a:custGeom>
            <a:avLst/>
            <a:gdLst>
              <a:gd name="connsiteX0" fmla="*/ 19587 w 22225"/>
              <a:gd name="connsiteY0" fmla="*/ 5947 h 479425"/>
              <a:gd name="connsiteX1" fmla="*/ 19587 w 22225"/>
              <a:gd name="connsiteY1" fmla="*/ 476109 h 479425"/>
            </a:gdLst>
            <a:ahLst/>
            <a:cxnLst>
              <a:cxn ang="0">
                <a:pos x="connsiteX0" y="connsiteY0"/>
              </a:cxn>
              <a:cxn ang="0">
                <a:pos x="connsiteX1" y="connsiteY1"/>
              </a:cxn>
            </a:cxnLst>
            <a:rect l="l" t="t" r="r" b="b"/>
            <a:pathLst>
              <a:path w="22225" h="479425">
                <a:moveTo>
                  <a:pt x="19587" y="5947"/>
                </a:moveTo>
                <a:lnTo>
                  <a:pt x="19587" y="476109"/>
                </a:lnTo>
              </a:path>
            </a:pathLst>
          </a:custGeom>
          <a:ln w="830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8" name="Freeform 913"/>
          <p:cNvSpPr/>
          <p:nvPr/>
        </p:nvSpPr>
        <p:spPr>
          <a:xfrm>
            <a:off x="5113867" y="5871633"/>
            <a:ext cx="22225" cy="479425"/>
          </a:xfrm>
          <a:custGeom>
            <a:avLst/>
            <a:gdLst>
              <a:gd name="connsiteX0" fmla="*/ 15681 w 22225"/>
              <a:gd name="connsiteY0" fmla="*/ 5947 h 479425"/>
              <a:gd name="connsiteX1" fmla="*/ 15681 w 22225"/>
              <a:gd name="connsiteY1" fmla="*/ 476109 h 479425"/>
            </a:gdLst>
            <a:ahLst/>
            <a:cxnLst>
              <a:cxn ang="0">
                <a:pos x="connsiteX0" y="connsiteY0"/>
              </a:cxn>
              <a:cxn ang="0">
                <a:pos x="connsiteX1" y="connsiteY1"/>
              </a:cxn>
            </a:cxnLst>
            <a:rect l="l" t="t" r="r" b="b"/>
            <a:pathLst>
              <a:path w="22225" h="479425">
                <a:moveTo>
                  <a:pt x="15681" y="5947"/>
                </a:moveTo>
                <a:lnTo>
                  <a:pt x="15681" y="476109"/>
                </a:lnTo>
              </a:path>
            </a:pathLst>
          </a:custGeom>
          <a:ln w="830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9" name="Freeform 914"/>
          <p:cNvSpPr/>
          <p:nvPr/>
        </p:nvSpPr>
        <p:spPr>
          <a:xfrm>
            <a:off x="5113867" y="6354233"/>
            <a:ext cx="34925" cy="22225"/>
          </a:xfrm>
          <a:custGeom>
            <a:avLst/>
            <a:gdLst>
              <a:gd name="connsiteX0" fmla="*/ 11530 w 34925"/>
              <a:gd name="connsiteY0" fmla="*/ 15357 h 22225"/>
              <a:gd name="connsiteX1" fmla="*/ 36438 w 34925"/>
              <a:gd name="connsiteY1" fmla="*/ 15357 h 22225"/>
            </a:gdLst>
            <a:ahLst/>
            <a:cxnLst>
              <a:cxn ang="0">
                <a:pos x="connsiteX0" y="connsiteY0"/>
              </a:cxn>
              <a:cxn ang="0">
                <a:pos x="connsiteX1" y="connsiteY1"/>
              </a:cxn>
            </a:cxnLst>
            <a:rect l="l" t="t" r="r" b="b"/>
            <a:pathLst>
              <a:path w="34925" h="22225">
                <a:moveTo>
                  <a:pt x="11530" y="15357"/>
                </a:moveTo>
                <a:lnTo>
                  <a:pt x="36438" y="15357"/>
                </a:lnTo>
              </a:path>
            </a:pathLst>
          </a:custGeom>
          <a:ln w="8739">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0" name="Freeform 915"/>
          <p:cNvSpPr/>
          <p:nvPr/>
        </p:nvSpPr>
        <p:spPr>
          <a:xfrm>
            <a:off x="5139267" y="6354233"/>
            <a:ext cx="2905125" cy="22225"/>
          </a:xfrm>
          <a:custGeom>
            <a:avLst/>
            <a:gdLst>
              <a:gd name="connsiteX0" fmla="*/ 11038 w 2905125"/>
              <a:gd name="connsiteY0" fmla="*/ 15357 h 22225"/>
              <a:gd name="connsiteX1" fmla="*/ 2909559 w 2905125"/>
              <a:gd name="connsiteY1" fmla="*/ 15357 h 22225"/>
            </a:gdLst>
            <a:ahLst/>
            <a:cxnLst>
              <a:cxn ang="0">
                <a:pos x="connsiteX0" y="connsiteY0"/>
              </a:cxn>
              <a:cxn ang="0">
                <a:pos x="connsiteX1" y="connsiteY1"/>
              </a:cxn>
            </a:cxnLst>
            <a:rect l="l" t="t" r="r" b="b"/>
            <a:pathLst>
              <a:path w="2905125" h="22225">
                <a:moveTo>
                  <a:pt x="11038" y="15357"/>
                </a:moveTo>
                <a:lnTo>
                  <a:pt x="2909559" y="15357"/>
                </a:lnTo>
              </a:path>
            </a:pathLst>
          </a:custGeom>
          <a:ln w="8739">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1" name="Freeform 916"/>
          <p:cNvSpPr/>
          <p:nvPr/>
        </p:nvSpPr>
        <p:spPr>
          <a:xfrm>
            <a:off x="5139267" y="6341533"/>
            <a:ext cx="2905125" cy="9525"/>
          </a:xfrm>
          <a:custGeom>
            <a:avLst/>
            <a:gdLst>
              <a:gd name="connsiteX0" fmla="*/ 11038 w 2905125"/>
              <a:gd name="connsiteY0" fmla="*/ 10579 h 9525"/>
              <a:gd name="connsiteX1" fmla="*/ 2909559 w 2905125"/>
              <a:gd name="connsiteY1" fmla="*/ 10579 h 9525"/>
            </a:gdLst>
            <a:ahLst/>
            <a:cxnLst>
              <a:cxn ang="0">
                <a:pos x="connsiteX0" y="connsiteY0"/>
              </a:cxn>
              <a:cxn ang="0">
                <a:pos x="connsiteX1" y="connsiteY1"/>
              </a:cxn>
            </a:cxnLst>
            <a:rect l="l" t="t" r="r" b="b"/>
            <a:pathLst>
              <a:path w="2905125" h="9525">
                <a:moveTo>
                  <a:pt x="11038" y="10579"/>
                </a:moveTo>
                <a:lnTo>
                  <a:pt x="2909559" y="10579"/>
                </a:lnTo>
              </a:path>
            </a:pathLst>
          </a:custGeom>
          <a:ln w="8739">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2" name="Freeform 917"/>
          <p:cNvSpPr/>
          <p:nvPr/>
        </p:nvSpPr>
        <p:spPr>
          <a:xfrm>
            <a:off x="8047567" y="5871633"/>
            <a:ext cx="22225" cy="479425"/>
          </a:xfrm>
          <a:custGeom>
            <a:avLst/>
            <a:gdLst>
              <a:gd name="connsiteX0" fmla="*/ 22016 w 22225"/>
              <a:gd name="connsiteY0" fmla="*/ 5947 h 479425"/>
              <a:gd name="connsiteX1" fmla="*/ 22016 w 22225"/>
              <a:gd name="connsiteY1" fmla="*/ 476109 h 479425"/>
            </a:gdLst>
            <a:ahLst/>
            <a:cxnLst>
              <a:cxn ang="0">
                <a:pos x="connsiteX0" y="connsiteY0"/>
              </a:cxn>
              <a:cxn ang="0">
                <a:pos x="connsiteX1" y="connsiteY1"/>
              </a:cxn>
            </a:cxnLst>
            <a:rect l="l" t="t" r="r" b="b"/>
            <a:pathLst>
              <a:path w="22225" h="479425">
                <a:moveTo>
                  <a:pt x="22016" y="5947"/>
                </a:moveTo>
                <a:lnTo>
                  <a:pt x="22016" y="476109"/>
                </a:lnTo>
              </a:path>
            </a:pathLst>
          </a:custGeom>
          <a:ln w="830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3" name="Freeform 918"/>
          <p:cNvSpPr/>
          <p:nvPr/>
        </p:nvSpPr>
        <p:spPr>
          <a:xfrm>
            <a:off x="8034867" y="5871633"/>
            <a:ext cx="22225" cy="479425"/>
          </a:xfrm>
          <a:custGeom>
            <a:avLst/>
            <a:gdLst>
              <a:gd name="connsiteX0" fmla="*/ 18111 w 22225"/>
              <a:gd name="connsiteY0" fmla="*/ 5947 h 479425"/>
              <a:gd name="connsiteX1" fmla="*/ 18111 w 22225"/>
              <a:gd name="connsiteY1" fmla="*/ 476109 h 479425"/>
            </a:gdLst>
            <a:ahLst/>
            <a:cxnLst>
              <a:cxn ang="0">
                <a:pos x="connsiteX0" y="connsiteY0"/>
              </a:cxn>
              <a:cxn ang="0">
                <a:pos x="connsiteX1" y="connsiteY1"/>
              </a:cxn>
            </a:cxnLst>
            <a:rect l="l" t="t" r="r" b="b"/>
            <a:pathLst>
              <a:path w="22225" h="479425">
                <a:moveTo>
                  <a:pt x="18111" y="5947"/>
                </a:moveTo>
                <a:lnTo>
                  <a:pt x="18111" y="476109"/>
                </a:lnTo>
              </a:path>
            </a:pathLst>
          </a:custGeom>
          <a:ln w="8302">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4" name="Freeform 919"/>
          <p:cNvSpPr/>
          <p:nvPr/>
        </p:nvSpPr>
        <p:spPr>
          <a:xfrm>
            <a:off x="8034867" y="6354233"/>
            <a:ext cx="34925" cy="22225"/>
          </a:xfrm>
          <a:custGeom>
            <a:avLst/>
            <a:gdLst>
              <a:gd name="connsiteX0" fmla="*/ 13959 w 34925"/>
              <a:gd name="connsiteY0" fmla="*/ 15357 h 22225"/>
              <a:gd name="connsiteX1" fmla="*/ 38867 w 34925"/>
              <a:gd name="connsiteY1" fmla="*/ 15357 h 22225"/>
            </a:gdLst>
            <a:ahLst/>
            <a:cxnLst>
              <a:cxn ang="0">
                <a:pos x="connsiteX0" y="connsiteY0"/>
              </a:cxn>
              <a:cxn ang="0">
                <a:pos x="connsiteX1" y="connsiteY1"/>
              </a:cxn>
            </a:cxnLst>
            <a:rect l="l" t="t" r="r" b="b"/>
            <a:pathLst>
              <a:path w="34925" h="22225">
                <a:moveTo>
                  <a:pt x="13959" y="15357"/>
                </a:moveTo>
                <a:lnTo>
                  <a:pt x="38867" y="15357"/>
                </a:lnTo>
              </a:path>
            </a:pathLst>
          </a:custGeom>
          <a:ln w="8739">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5" name="Freeform 920"/>
          <p:cNvSpPr/>
          <p:nvPr/>
        </p:nvSpPr>
        <p:spPr>
          <a:xfrm>
            <a:off x="8060267" y="6354233"/>
            <a:ext cx="2752725" cy="22225"/>
          </a:xfrm>
          <a:custGeom>
            <a:avLst/>
            <a:gdLst>
              <a:gd name="connsiteX0" fmla="*/ 13467 w 2752725"/>
              <a:gd name="connsiteY0" fmla="*/ 15357 h 22225"/>
              <a:gd name="connsiteX1" fmla="*/ 2759944 w 2752725"/>
              <a:gd name="connsiteY1" fmla="*/ 15357 h 22225"/>
            </a:gdLst>
            <a:ahLst/>
            <a:cxnLst>
              <a:cxn ang="0">
                <a:pos x="connsiteX0" y="connsiteY0"/>
              </a:cxn>
              <a:cxn ang="0">
                <a:pos x="connsiteX1" y="connsiteY1"/>
              </a:cxn>
            </a:cxnLst>
            <a:rect l="l" t="t" r="r" b="b"/>
            <a:pathLst>
              <a:path w="2752725" h="22225">
                <a:moveTo>
                  <a:pt x="13467" y="15357"/>
                </a:moveTo>
                <a:lnTo>
                  <a:pt x="2759944" y="15357"/>
                </a:lnTo>
              </a:path>
            </a:pathLst>
          </a:custGeom>
          <a:ln w="8739">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6" name="Freeform 921"/>
          <p:cNvSpPr/>
          <p:nvPr/>
        </p:nvSpPr>
        <p:spPr>
          <a:xfrm>
            <a:off x="8060267" y="6341533"/>
            <a:ext cx="2752725" cy="9525"/>
          </a:xfrm>
          <a:custGeom>
            <a:avLst/>
            <a:gdLst>
              <a:gd name="connsiteX0" fmla="*/ 13467 w 2752725"/>
              <a:gd name="connsiteY0" fmla="*/ 10579 h 9525"/>
              <a:gd name="connsiteX1" fmla="*/ 2759944 w 2752725"/>
              <a:gd name="connsiteY1" fmla="*/ 10579 h 9525"/>
            </a:gdLst>
            <a:ahLst/>
            <a:cxnLst>
              <a:cxn ang="0">
                <a:pos x="connsiteX0" y="connsiteY0"/>
              </a:cxn>
              <a:cxn ang="0">
                <a:pos x="connsiteX1" y="connsiteY1"/>
              </a:cxn>
            </a:cxnLst>
            <a:rect l="l" t="t" r="r" b="b"/>
            <a:pathLst>
              <a:path w="2752725" h="9525">
                <a:moveTo>
                  <a:pt x="13467" y="10579"/>
                </a:moveTo>
                <a:lnTo>
                  <a:pt x="2759944" y="10579"/>
                </a:lnTo>
              </a:path>
            </a:pathLst>
          </a:custGeom>
          <a:ln w="8739">
            <a:solidFill>
              <a:srgbClr val="FEFEFE">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7" name="TextBox 923"/>
          <p:cNvSpPr txBox="1"/>
          <p:nvPr/>
        </p:nvSpPr>
        <p:spPr>
          <a:xfrm>
            <a:off x="3076350" y="4432471"/>
            <a:ext cx="7190553" cy="304800"/>
          </a:xfrm>
          <a:prstGeom prst="rect">
            <a:avLst/>
          </a:prstGeom>
          <a:noFill/>
        </p:spPr>
        <p:txBody>
          <a:bodyPr wrap="square" lIns="0" tIns="0" rIns="0" bIns="0" rtlCol="0">
            <a:spAutoFit/>
          </a:bodyPr>
          <a:lstStyle/>
          <a:p>
            <a:pPr marL="0">
              <a:lnSpc>
                <a:spcPct val="100000"/>
              </a:lnSpc>
              <a:tabLst>
                <a:tab pos="2615709" algn="l"/>
                <a:tab pos="5682360" algn="l"/>
              </a:tabLst>
            </a:pPr>
            <a:r>
              <a:rPr lang="en-US" altLang="zh-CN" sz="2000" b="1" spc="-30" dirty="0">
                <a:solidFill>
                  <a:srgbClr val="FEFEFE"/>
                </a:solidFill>
                <a:latin typeface="Calibri"/>
                <a:ea typeface="Calibri"/>
              </a:rPr>
              <a:t>Engellilik</a:t>
            </a:r>
            <a:r>
              <a:rPr lang="en-US" altLang="zh-CN" sz="2000" b="1" spc="-20" dirty="0">
                <a:solidFill>
                  <a:srgbClr val="FEFEFE"/>
                </a:solidFill>
                <a:latin typeface="Calibri"/>
                <a:cs typeface="Calibri"/>
              </a:rPr>
              <a:t> </a:t>
            </a:r>
            <a:r>
              <a:rPr lang="en-US" altLang="zh-CN" sz="2000" b="1" spc="-64" dirty="0">
                <a:solidFill>
                  <a:srgbClr val="FEFEFE"/>
                </a:solidFill>
                <a:latin typeface="Calibri"/>
                <a:ea typeface="Calibri"/>
              </a:rPr>
              <a:t>Or</a:t>
            </a:r>
            <a:r>
              <a:rPr lang="en-US" altLang="zh-CN" sz="2000" b="1" spc="-40" dirty="0">
                <a:solidFill>
                  <a:srgbClr val="FEFEFE"/>
                </a:solidFill>
                <a:latin typeface="Calibri"/>
                <a:ea typeface="Calibri"/>
              </a:rPr>
              <a:t>anı	E</a:t>
            </a:r>
            <a:r>
              <a:rPr lang="en-US" altLang="zh-CN" sz="2000" b="1" spc="-30" dirty="0">
                <a:solidFill>
                  <a:srgbClr val="FEFEFE"/>
                </a:solidFill>
                <a:latin typeface="Calibri"/>
                <a:ea typeface="Calibri"/>
              </a:rPr>
              <a:t>ngellilik</a:t>
            </a:r>
            <a:r>
              <a:rPr lang="en-US" altLang="zh-CN" sz="2000" b="1" spc="-25" dirty="0">
                <a:solidFill>
                  <a:srgbClr val="FEFEFE"/>
                </a:solidFill>
                <a:latin typeface="Calibri"/>
                <a:cs typeface="Calibri"/>
              </a:rPr>
              <a:t> </a:t>
            </a:r>
            <a:r>
              <a:rPr lang="en-US" altLang="zh-CN" sz="2000" b="1" spc="-44" dirty="0">
                <a:solidFill>
                  <a:srgbClr val="FEFEFE"/>
                </a:solidFill>
                <a:latin typeface="Calibri"/>
                <a:ea typeface="Calibri"/>
              </a:rPr>
              <a:t>Derece</a:t>
            </a:r>
            <a:r>
              <a:rPr lang="en-US" altLang="zh-CN" sz="2000" b="1" spc="-40" dirty="0">
                <a:solidFill>
                  <a:srgbClr val="FEFEFE"/>
                </a:solidFill>
                <a:latin typeface="Calibri"/>
                <a:ea typeface="Calibri"/>
              </a:rPr>
              <a:t>si	İndirim</a:t>
            </a:r>
            <a:r>
              <a:rPr lang="en-US" altLang="zh-CN" sz="2000" b="1" spc="-40" dirty="0">
                <a:solidFill>
                  <a:srgbClr val="FEFEFE"/>
                </a:solidFill>
                <a:latin typeface="Calibri"/>
                <a:cs typeface="Calibri"/>
              </a:rPr>
              <a:t> </a:t>
            </a:r>
            <a:r>
              <a:rPr lang="en-US" altLang="zh-CN" sz="2000" b="1" spc="-40" dirty="0">
                <a:solidFill>
                  <a:srgbClr val="FEFEFE"/>
                </a:solidFill>
                <a:latin typeface="Calibri"/>
                <a:ea typeface="Calibri"/>
              </a:rPr>
              <a:t>Tutarı</a:t>
            </a:r>
          </a:p>
        </p:txBody>
      </p:sp>
      <p:sp>
        <p:nvSpPr>
          <p:cNvPr id="108" name="TextBox 924"/>
          <p:cNvSpPr txBox="1"/>
          <p:nvPr/>
        </p:nvSpPr>
        <p:spPr>
          <a:xfrm>
            <a:off x="2619699" y="4924444"/>
            <a:ext cx="7337629" cy="304800"/>
          </a:xfrm>
          <a:prstGeom prst="rect">
            <a:avLst/>
          </a:prstGeom>
          <a:noFill/>
        </p:spPr>
        <p:txBody>
          <a:bodyPr wrap="square" lIns="0" tIns="0" rIns="0" bIns="0" rtlCol="0">
            <a:spAutoFit/>
          </a:bodyPr>
          <a:lstStyle/>
          <a:p>
            <a:pPr marL="0">
              <a:lnSpc>
                <a:spcPct val="100000"/>
              </a:lnSpc>
              <a:tabLst>
                <a:tab pos="3631238" algn="l"/>
                <a:tab pos="6446212" algn="l"/>
              </a:tabLst>
            </a:pPr>
            <a:r>
              <a:rPr lang="en-US" altLang="zh-CN" sz="2000" spc="-50" dirty="0">
                <a:solidFill>
                  <a:srgbClr val="000000"/>
                </a:solidFill>
                <a:latin typeface="Calibri"/>
                <a:ea typeface="Calibri"/>
              </a:rPr>
              <a:t>%80</a:t>
            </a:r>
            <a:r>
              <a:rPr lang="en-US" altLang="zh-CN" sz="2000" spc="-30" dirty="0">
                <a:solidFill>
                  <a:srgbClr val="000000"/>
                </a:solidFill>
                <a:latin typeface="Calibri"/>
                <a:cs typeface="Calibri"/>
              </a:rPr>
              <a:t> </a:t>
            </a:r>
            <a:r>
              <a:rPr lang="en-US" altLang="zh-CN" sz="2000" spc="-50" dirty="0">
                <a:solidFill>
                  <a:srgbClr val="000000"/>
                </a:solidFill>
                <a:latin typeface="Calibri"/>
                <a:ea typeface="Calibri"/>
              </a:rPr>
              <a:t>v</a:t>
            </a:r>
            <a:r>
              <a:rPr lang="en-US" altLang="zh-CN" sz="2000" spc="-44" dirty="0">
                <a:solidFill>
                  <a:srgbClr val="000000"/>
                </a:solidFill>
                <a:latin typeface="Calibri"/>
                <a:ea typeface="Calibri"/>
              </a:rPr>
              <a:t>e</a:t>
            </a:r>
            <a:r>
              <a:rPr lang="en-US" altLang="zh-CN" sz="2000" spc="-34" dirty="0">
                <a:solidFill>
                  <a:srgbClr val="000000"/>
                </a:solidFill>
                <a:latin typeface="Calibri"/>
                <a:cs typeface="Calibri"/>
              </a:rPr>
              <a:t> </a:t>
            </a:r>
            <a:r>
              <a:rPr lang="en-US" altLang="zh-CN" sz="2000" spc="-34" dirty="0">
                <a:solidFill>
                  <a:srgbClr val="000000"/>
                </a:solidFill>
                <a:latin typeface="Calibri"/>
                <a:ea typeface="Calibri"/>
              </a:rPr>
              <a:t>Üzeri	</a:t>
            </a:r>
            <a:r>
              <a:rPr lang="en-US" altLang="zh-CN" sz="2000" dirty="0">
                <a:solidFill>
                  <a:srgbClr val="000000"/>
                </a:solidFill>
                <a:latin typeface="Calibri"/>
                <a:ea typeface="Calibri"/>
              </a:rPr>
              <a:t>1.</a:t>
            </a:r>
            <a:r>
              <a:rPr lang="en-US" altLang="zh-CN" sz="2000" spc="-110" dirty="0">
                <a:solidFill>
                  <a:srgbClr val="000000"/>
                </a:solidFill>
                <a:latin typeface="Calibri"/>
                <a:cs typeface="Calibri"/>
              </a:rPr>
              <a:t>  </a:t>
            </a:r>
            <a:r>
              <a:rPr lang="en-US" altLang="zh-CN" sz="2000" dirty="0">
                <a:solidFill>
                  <a:srgbClr val="000000"/>
                </a:solidFill>
                <a:latin typeface="Calibri"/>
                <a:ea typeface="Calibri"/>
              </a:rPr>
              <a:t>Derece	</a:t>
            </a:r>
            <a:r>
              <a:rPr lang="tr-TR" altLang="zh-CN" sz="2000" spc="-55" dirty="0" smtClean="0">
                <a:solidFill>
                  <a:srgbClr val="000000"/>
                </a:solidFill>
                <a:latin typeface="Calibri"/>
                <a:ea typeface="Calibri"/>
              </a:rPr>
              <a:t>4.400 </a:t>
            </a:r>
            <a:r>
              <a:rPr lang="en-US" altLang="zh-CN" sz="2000" spc="-44" dirty="0" smtClean="0">
                <a:solidFill>
                  <a:srgbClr val="000000"/>
                </a:solidFill>
                <a:latin typeface="Calibri"/>
                <a:ea typeface="Calibri"/>
              </a:rPr>
              <a:t>TL</a:t>
            </a:r>
            <a:endParaRPr lang="en-US" altLang="zh-CN" sz="2000" spc="-44" dirty="0">
              <a:solidFill>
                <a:srgbClr val="000000"/>
              </a:solidFill>
              <a:latin typeface="Calibri"/>
              <a:ea typeface="Calibri"/>
            </a:endParaRPr>
          </a:p>
        </p:txBody>
      </p:sp>
      <p:sp>
        <p:nvSpPr>
          <p:cNvPr id="109" name="TextBox 925"/>
          <p:cNvSpPr txBox="1"/>
          <p:nvPr/>
        </p:nvSpPr>
        <p:spPr>
          <a:xfrm>
            <a:off x="2619699" y="5403363"/>
            <a:ext cx="7337629" cy="304800"/>
          </a:xfrm>
          <a:prstGeom prst="rect">
            <a:avLst/>
          </a:prstGeom>
          <a:noFill/>
        </p:spPr>
        <p:txBody>
          <a:bodyPr wrap="square" lIns="0" tIns="0" rIns="0" bIns="0" rtlCol="0">
            <a:spAutoFit/>
          </a:bodyPr>
          <a:lstStyle/>
          <a:p>
            <a:pPr marL="0">
              <a:lnSpc>
                <a:spcPct val="100000"/>
              </a:lnSpc>
              <a:tabLst>
                <a:tab pos="3631238" algn="l"/>
                <a:tab pos="6446212" algn="l"/>
              </a:tabLst>
            </a:pPr>
            <a:r>
              <a:rPr lang="en-US" altLang="zh-CN" sz="2000" spc="-44" dirty="0">
                <a:solidFill>
                  <a:srgbClr val="000000"/>
                </a:solidFill>
                <a:latin typeface="Calibri"/>
                <a:ea typeface="Calibri"/>
              </a:rPr>
              <a:t>%60</a:t>
            </a:r>
            <a:r>
              <a:rPr lang="en-US" altLang="zh-CN" sz="2000" spc="-40" dirty="0">
                <a:solidFill>
                  <a:srgbClr val="000000"/>
                </a:solidFill>
                <a:latin typeface="Calibri"/>
                <a:ea typeface="Calibri"/>
              </a:rPr>
              <a:t>-</a:t>
            </a:r>
            <a:r>
              <a:rPr lang="en-US" altLang="zh-CN" sz="2000" spc="-50" dirty="0">
                <a:solidFill>
                  <a:srgbClr val="000000"/>
                </a:solidFill>
                <a:latin typeface="Calibri"/>
                <a:ea typeface="Calibri"/>
              </a:rPr>
              <a:t>%80	</a:t>
            </a:r>
            <a:r>
              <a:rPr lang="en-US" altLang="zh-CN" sz="2000" dirty="0">
                <a:solidFill>
                  <a:srgbClr val="000000"/>
                </a:solidFill>
                <a:latin typeface="Calibri"/>
                <a:ea typeface="Calibri"/>
              </a:rPr>
              <a:t>2.</a:t>
            </a:r>
            <a:r>
              <a:rPr lang="en-US" altLang="zh-CN" sz="2000" spc="-110" dirty="0">
                <a:solidFill>
                  <a:srgbClr val="000000"/>
                </a:solidFill>
                <a:latin typeface="Calibri"/>
                <a:cs typeface="Calibri"/>
              </a:rPr>
              <a:t>  </a:t>
            </a:r>
            <a:r>
              <a:rPr lang="en-US" altLang="zh-CN" sz="2000" dirty="0">
                <a:solidFill>
                  <a:srgbClr val="000000"/>
                </a:solidFill>
                <a:latin typeface="Calibri"/>
                <a:ea typeface="Calibri"/>
              </a:rPr>
              <a:t>Derece	</a:t>
            </a:r>
            <a:r>
              <a:rPr lang="tr-TR" altLang="zh-CN" sz="2000" spc="-55" dirty="0" smtClean="0">
                <a:solidFill>
                  <a:srgbClr val="000000"/>
                </a:solidFill>
                <a:latin typeface="Calibri"/>
                <a:ea typeface="Calibri"/>
              </a:rPr>
              <a:t>2.600</a:t>
            </a:r>
            <a:r>
              <a:rPr lang="en-US" altLang="zh-CN" sz="2000" spc="-30" dirty="0" smtClean="0">
                <a:solidFill>
                  <a:srgbClr val="000000"/>
                </a:solidFill>
                <a:latin typeface="Calibri"/>
                <a:cs typeface="Calibri"/>
              </a:rPr>
              <a:t> </a:t>
            </a:r>
            <a:r>
              <a:rPr lang="en-US" altLang="zh-CN" sz="2000" spc="-44" dirty="0">
                <a:solidFill>
                  <a:srgbClr val="000000"/>
                </a:solidFill>
                <a:latin typeface="Calibri"/>
                <a:ea typeface="Calibri"/>
              </a:rPr>
              <a:t>TL</a:t>
            </a:r>
          </a:p>
        </p:txBody>
      </p:sp>
      <p:sp>
        <p:nvSpPr>
          <p:cNvPr id="110" name="TextBox 926"/>
          <p:cNvSpPr txBox="1"/>
          <p:nvPr/>
        </p:nvSpPr>
        <p:spPr>
          <a:xfrm>
            <a:off x="2619699" y="5901928"/>
            <a:ext cx="7647204" cy="307777"/>
          </a:xfrm>
          <a:prstGeom prst="rect">
            <a:avLst/>
          </a:prstGeom>
          <a:noFill/>
        </p:spPr>
        <p:txBody>
          <a:bodyPr wrap="square" lIns="0" tIns="0" rIns="0" bIns="0" rtlCol="0">
            <a:spAutoFit/>
          </a:bodyPr>
          <a:lstStyle/>
          <a:p>
            <a:pPr marL="0">
              <a:lnSpc>
                <a:spcPct val="100000"/>
              </a:lnSpc>
              <a:tabLst>
                <a:tab pos="3631238" algn="l"/>
                <a:tab pos="6506407" algn="l"/>
              </a:tabLst>
            </a:pPr>
            <a:r>
              <a:rPr lang="en-US" altLang="zh-CN" sz="2000" spc="-44" dirty="0">
                <a:solidFill>
                  <a:srgbClr val="000000"/>
                </a:solidFill>
                <a:latin typeface="Calibri"/>
                <a:ea typeface="Calibri"/>
              </a:rPr>
              <a:t>%40</a:t>
            </a:r>
            <a:r>
              <a:rPr lang="en-US" altLang="zh-CN" sz="2000" spc="-40" dirty="0">
                <a:solidFill>
                  <a:srgbClr val="000000"/>
                </a:solidFill>
                <a:latin typeface="Calibri"/>
                <a:ea typeface="Calibri"/>
              </a:rPr>
              <a:t>-</a:t>
            </a:r>
            <a:r>
              <a:rPr lang="en-US" altLang="zh-CN" sz="2000" spc="-50" dirty="0">
                <a:solidFill>
                  <a:srgbClr val="000000"/>
                </a:solidFill>
                <a:latin typeface="Calibri"/>
                <a:ea typeface="Calibri"/>
              </a:rPr>
              <a:t>%60	</a:t>
            </a:r>
            <a:r>
              <a:rPr lang="en-US" altLang="zh-CN" sz="2000" dirty="0">
                <a:solidFill>
                  <a:srgbClr val="000000"/>
                </a:solidFill>
                <a:latin typeface="Calibri"/>
                <a:ea typeface="Calibri"/>
              </a:rPr>
              <a:t>3.</a:t>
            </a:r>
            <a:r>
              <a:rPr lang="en-US" altLang="zh-CN" sz="2000" spc="-110" dirty="0">
                <a:solidFill>
                  <a:srgbClr val="000000"/>
                </a:solidFill>
                <a:latin typeface="Calibri"/>
                <a:cs typeface="Calibri"/>
              </a:rPr>
              <a:t>  </a:t>
            </a:r>
            <a:r>
              <a:rPr lang="en-US" altLang="zh-CN" sz="2000" dirty="0" err="1" smtClean="0">
                <a:solidFill>
                  <a:srgbClr val="000000"/>
                </a:solidFill>
                <a:latin typeface="Calibri"/>
                <a:ea typeface="Calibri"/>
              </a:rPr>
              <a:t>Derece</a:t>
            </a:r>
            <a:r>
              <a:rPr lang="en-US" altLang="zh-CN" sz="2000" dirty="0" smtClean="0">
                <a:solidFill>
                  <a:srgbClr val="000000"/>
                </a:solidFill>
                <a:latin typeface="Calibri"/>
                <a:ea typeface="Calibri"/>
              </a:rPr>
              <a:t>	</a:t>
            </a:r>
            <a:r>
              <a:rPr lang="tr-TR" altLang="zh-CN" sz="2000" spc="-55" dirty="0" smtClean="0">
                <a:solidFill>
                  <a:srgbClr val="000000"/>
                </a:solidFill>
                <a:latin typeface="Calibri"/>
                <a:ea typeface="Calibri"/>
              </a:rPr>
              <a:t>1.100</a:t>
            </a:r>
            <a:r>
              <a:rPr lang="en-US" altLang="zh-CN" sz="2000" spc="-25" dirty="0" smtClean="0">
                <a:solidFill>
                  <a:srgbClr val="000000"/>
                </a:solidFill>
                <a:latin typeface="Calibri"/>
                <a:cs typeface="Calibri"/>
              </a:rPr>
              <a:t> </a:t>
            </a:r>
            <a:r>
              <a:rPr lang="en-US" altLang="zh-CN" sz="2000" spc="-50" dirty="0">
                <a:solidFill>
                  <a:srgbClr val="000000"/>
                </a:solidFill>
                <a:latin typeface="Calibri"/>
                <a:ea typeface="Calibri"/>
              </a:rPr>
              <a:t>TL</a:t>
            </a:r>
          </a:p>
        </p:txBody>
      </p:sp>
    </p:spTree>
    <p:extLst>
      <p:ext uri="{BB962C8B-B14F-4D97-AF65-F5344CB8AC3E}">
        <p14:creationId xmlns:p14="http://schemas.microsoft.com/office/powerpoint/2010/main" val="41620934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61407" y="315249"/>
            <a:ext cx="10515600" cy="1325563"/>
          </a:xfrm>
        </p:spPr>
        <p:txBody>
          <a:bodyPr>
            <a:normAutofit fontScale="90000"/>
          </a:bodyPr>
          <a:lstStyle/>
          <a:p>
            <a:pPr marL="0" lvl="0" indent="2854198">
              <a:lnSpc>
                <a:spcPct val="100000"/>
              </a:lnSpc>
              <a:spcBef>
                <a:spcPts val="0"/>
              </a:spcBef>
            </a:pPr>
            <a:r>
              <a:rPr lang="en-US" altLang="zh-CN" b="1" dirty="0" err="1">
                <a:solidFill>
                  <a:srgbClr val="FE0000"/>
                </a:solidFill>
                <a:latin typeface="Times New Roman"/>
                <a:ea typeface="Times New Roman"/>
              </a:rPr>
              <a:t>Sigorta</a:t>
            </a:r>
            <a:r>
              <a:rPr lang="en-US" altLang="zh-CN" b="1" spc="5" dirty="0">
                <a:solidFill>
                  <a:srgbClr val="FE0000"/>
                </a:solidFill>
                <a:latin typeface="Times New Roman"/>
                <a:ea typeface="宋体" panose="02010600030101010101" pitchFamily="2" charset="-122"/>
                <a:cs typeface="Times New Roman"/>
              </a:rPr>
              <a:t> </a:t>
            </a:r>
            <a:r>
              <a:rPr lang="en-US" altLang="zh-CN" b="1" spc="-5" dirty="0" err="1">
                <a:solidFill>
                  <a:srgbClr val="FE0000"/>
                </a:solidFill>
                <a:latin typeface="Times New Roman"/>
                <a:ea typeface="Times New Roman"/>
              </a:rPr>
              <a:t>Poliçesi</a:t>
            </a:r>
            <a:r>
              <a:rPr lang="en-US" altLang="zh-CN" b="1" spc="-5" dirty="0">
                <a:solidFill>
                  <a:srgbClr val="FE0000"/>
                </a:solidFill>
                <a:latin typeface="Times New Roman"/>
                <a:ea typeface="Times New Roman"/>
              </a:rPr>
              <a:t/>
            </a:r>
            <a:br>
              <a:rPr lang="en-US" altLang="zh-CN" b="1" spc="-5" dirty="0">
                <a:solidFill>
                  <a:srgbClr val="FE0000"/>
                </a:solidFill>
                <a:latin typeface="Times New Roman"/>
                <a:ea typeface="Times New Roman"/>
              </a:rPr>
            </a:br>
            <a:r>
              <a:rPr lang="en-US" sz="3200" dirty="0">
                <a:solidFill>
                  <a:prstClr val="black"/>
                </a:solidFill>
              </a:rPr>
              <a:t/>
            </a:r>
            <a:br>
              <a:rPr lang="en-US" sz="3200" dirty="0">
                <a:solidFill>
                  <a:prstClr val="black"/>
                </a:solidFill>
              </a:rPr>
            </a:br>
            <a:endParaRPr lang="tr-TR" dirty="0"/>
          </a:p>
        </p:txBody>
      </p:sp>
      <p:sp>
        <p:nvSpPr>
          <p:cNvPr id="3" name="İçerik Yer Tutucusu 2"/>
          <p:cNvSpPr>
            <a:spLocks noGrp="1"/>
          </p:cNvSpPr>
          <p:nvPr>
            <p:ph idx="1"/>
          </p:nvPr>
        </p:nvSpPr>
        <p:spPr>
          <a:xfrm>
            <a:off x="1877291" y="1160607"/>
            <a:ext cx="10068098" cy="5339946"/>
          </a:xfrm>
        </p:spPr>
        <p:txBody>
          <a:bodyPr>
            <a:normAutofit/>
          </a:bodyPr>
          <a:lstStyle/>
          <a:p>
            <a:pPr marL="0" lvl="0" indent="0" algn="just" hangingPunct="0">
              <a:lnSpc>
                <a:spcPct val="100000"/>
              </a:lnSpc>
              <a:spcBef>
                <a:spcPts val="0"/>
              </a:spcBef>
              <a:buNone/>
            </a:pPr>
            <a:r>
              <a:rPr lang="en-US" altLang="zh-CN" sz="1800" spc="44" dirty="0" smtClean="0">
                <a:solidFill>
                  <a:srgbClr val="043092"/>
                </a:solidFill>
                <a:latin typeface="Times New Roman"/>
                <a:ea typeface="Times New Roman"/>
              </a:rPr>
              <a:t>193</a:t>
            </a:r>
            <a:r>
              <a:rPr lang="en-US" altLang="zh-CN" sz="1800" spc="20" dirty="0" smtClean="0">
                <a:solidFill>
                  <a:srgbClr val="043092"/>
                </a:solidFill>
                <a:latin typeface="Times New Roman"/>
                <a:ea typeface="宋体" panose="02010600030101010101" pitchFamily="2" charset="-122"/>
                <a:cs typeface="Times New Roman"/>
              </a:rPr>
              <a:t>  </a:t>
            </a:r>
            <a:r>
              <a:rPr lang="en-US" altLang="zh-CN" sz="1800" spc="30" dirty="0" err="1">
                <a:solidFill>
                  <a:srgbClr val="043092"/>
                </a:solidFill>
                <a:latin typeface="Times New Roman"/>
                <a:ea typeface="Times New Roman"/>
              </a:rPr>
              <a:t>sayılı</a:t>
            </a:r>
            <a:r>
              <a:rPr lang="en-US" altLang="zh-CN" sz="1800" spc="25" dirty="0">
                <a:solidFill>
                  <a:srgbClr val="043092"/>
                </a:solidFill>
                <a:latin typeface="Times New Roman"/>
                <a:ea typeface="宋体" panose="02010600030101010101" pitchFamily="2" charset="-122"/>
                <a:cs typeface="Times New Roman"/>
              </a:rPr>
              <a:t>  </a:t>
            </a:r>
            <a:r>
              <a:rPr lang="en-US" altLang="zh-CN" sz="1800" spc="40" dirty="0" err="1">
                <a:solidFill>
                  <a:srgbClr val="043092"/>
                </a:solidFill>
                <a:latin typeface="Times New Roman"/>
                <a:ea typeface="Times New Roman"/>
              </a:rPr>
              <a:t>Gelir</a:t>
            </a:r>
            <a:r>
              <a:rPr lang="en-US" altLang="zh-CN" sz="1800" spc="25" dirty="0">
                <a:solidFill>
                  <a:srgbClr val="043092"/>
                </a:solidFill>
                <a:latin typeface="Times New Roman"/>
                <a:ea typeface="宋体" panose="02010600030101010101" pitchFamily="2" charset="-122"/>
                <a:cs typeface="Times New Roman"/>
              </a:rPr>
              <a:t>  </a:t>
            </a:r>
            <a:r>
              <a:rPr lang="en-US" altLang="zh-CN" sz="1800" spc="40" dirty="0" err="1">
                <a:solidFill>
                  <a:srgbClr val="043092"/>
                </a:solidFill>
                <a:latin typeface="Times New Roman"/>
                <a:ea typeface="Times New Roman"/>
              </a:rPr>
              <a:t>Vergisi</a:t>
            </a:r>
            <a:r>
              <a:rPr lang="en-US" altLang="zh-CN" sz="1800" spc="25" dirty="0">
                <a:solidFill>
                  <a:srgbClr val="043092"/>
                </a:solidFill>
                <a:latin typeface="Times New Roman"/>
                <a:ea typeface="宋体" panose="02010600030101010101" pitchFamily="2" charset="-122"/>
                <a:cs typeface="Times New Roman"/>
              </a:rPr>
              <a:t>  </a:t>
            </a:r>
            <a:r>
              <a:rPr lang="en-US" altLang="zh-CN" sz="1800" spc="44" dirty="0" err="1">
                <a:solidFill>
                  <a:srgbClr val="043092"/>
                </a:solidFill>
                <a:latin typeface="Times New Roman"/>
                <a:ea typeface="Times New Roman"/>
              </a:rPr>
              <a:t>Kanununun</a:t>
            </a:r>
            <a:r>
              <a:rPr lang="en-US" altLang="zh-CN" sz="1800" spc="20" dirty="0">
                <a:solidFill>
                  <a:srgbClr val="043092"/>
                </a:solidFill>
                <a:latin typeface="Times New Roman"/>
                <a:ea typeface="宋体" panose="02010600030101010101" pitchFamily="2" charset="-122"/>
                <a:cs typeface="Times New Roman"/>
              </a:rPr>
              <a:t>  </a:t>
            </a:r>
            <a:r>
              <a:rPr lang="en-US" altLang="zh-CN" sz="1800" spc="64" dirty="0">
                <a:solidFill>
                  <a:srgbClr val="043092"/>
                </a:solidFill>
                <a:latin typeface="Times New Roman"/>
                <a:ea typeface="Times New Roman"/>
              </a:rPr>
              <a:t>63</a:t>
            </a:r>
            <a:r>
              <a:rPr lang="en-US" altLang="zh-CN" sz="1800" spc="25" dirty="0">
                <a:solidFill>
                  <a:srgbClr val="043092"/>
                </a:solidFill>
                <a:latin typeface="Times New Roman"/>
                <a:ea typeface="Times New Roman"/>
              </a:rPr>
              <a:t>.</a:t>
            </a:r>
            <a:r>
              <a:rPr lang="en-US" altLang="zh-CN" sz="1800" spc="25" dirty="0">
                <a:solidFill>
                  <a:srgbClr val="043092"/>
                </a:solidFill>
                <a:latin typeface="Times New Roman"/>
                <a:ea typeface="宋体" panose="02010600030101010101" pitchFamily="2" charset="-122"/>
                <a:cs typeface="Times New Roman"/>
              </a:rPr>
              <a:t>  </a:t>
            </a:r>
            <a:r>
              <a:rPr lang="en-US" altLang="zh-CN" sz="1800" spc="40" dirty="0" err="1">
                <a:solidFill>
                  <a:srgbClr val="043092"/>
                </a:solidFill>
                <a:latin typeface="Times New Roman"/>
                <a:ea typeface="Times New Roman"/>
              </a:rPr>
              <a:t>maddesi</a:t>
            </a:r>
            <a:r>
              <a:rPr lang="en-US" altLang="zh-CN" sz="1800" spc="25" dirty="0">
                <a:solidFill>
                  <a:srgbClr val="043092"/>
                </a:solidFill>
                <a:latin typeface="Times New Roman"/>
                <a:ea typeface="宋体" panose="02010600030101010101" pitchFamily="2" charset="-122"/>
                <a:cs typeface="Times New Roman"/>
              </a:rPr>
              <a:t>  </a:t>
            </a:r>
            <a:r>
              <a:rPr lang="en-US" altLang="zh-CN" sz="1800" spc="44" dirty="0" err="1">
                <a:solidFill>
                  <a:srgbClr val="043092"/>
                </a:solidFill>
                <a:latin typeface="Times New Roman"/>
                <a:ea typeface="Times New Roman"/>
              </a:rPr>
              <a:t>hükümleri</a:t>
            </a:r>
            <a:r>
              <a:rPr lang="en-US" altLang="zh-CN" sz="1800" spc="25" dirty="0">
                <a:solidFill>
                  <a:srgbClr val="043092"/>
                </a:solidFill>
                <a:latin typeface="Times New Roman"/>
                <a:ea typeface="宋体" panose="02010600030101010101" pitchFamily="2" charset="-122"/>
                <a:cs typeface="Times New Roman"/>
              </a:rPr>
              <a:t>  </a:t>
            </a:r>
            <a:r>
              <a:rPr lang="en-US" altLang="zh-CN" sz="1800" spc="34" dirty="0" err="1">
                <a:solidFill>
                  <a:srgbClr val="043092"/>
                </a:solidFill>
                <a:latin typeface="Times New Roman"/>
                <a:ea typeface="Times New Roman"/>
              </a:rPr>
              <a:t>gereği</a:t>
            </a:r>
            <a:r>
              <a:rPr lang="en-US" altLang="zh-CN" sz="1800" spc="34" dirty="0">
                <a:solidFill>
                  <a:srgbClr val="043092"/>
                </a:solidFill>
                <a:latin typeface="Times New Roman"/>
                <a:ea typeface="Times New Roman"/>
              </a:rPr>
              <a:t>,</a:t>
            </a:r>
            <a:r>
              <a:rPr lang="en-US" altLang="zh-CN" sz="1800" spc="20" dirty="0">
                <a:solidFill>
                  <a:srgbClr val="043092"/>
                </a:solidFill>
                <a:latin typeface="Times New Roman"/>
                <a:ea typeface="宋体" panose="02010600030101010101" pitchFamily="2" charset="-122"/>
                <a:cs typeface="Times New Roman"/>
              </a:rPr>
              <a:t>  </a:t>
            </a:r>
            <a:r>
              <a:rPr lang="en-US" altLang="zh-CN" sz="1800" spc="40" dirty="0" err="1">
                <a:solidFill>
                  <a:srgbClr val="043092"/>
                </a:solidFill>
                <a:latin typeface="Times New Roman"/>
                <a:ea typeface="Times New Roman"/>
              </a:rPr>
              <a:t>Sigortanın</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Türkiye’de</a:t>
            </a:r>
            <a:r>
              <a:rPr lang="en-US" altLang="zh-CN" sz="1800" spc="15"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kâin</a:t>
            </a:r>
            <a:r>
              <a:rPr lang="en-US" altLang="zh-CN" sz="1800" spc="15"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ve</a:t>
            </a:r>
            <a:r>
              <a:rPr lang="en-US" altLang="zh-CN" sz="1800" spc="2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merkezi</a:t>
            </a:r>
            <a:r>
              <a:rPr lang="en-US" altLang="zh-CN" sz="1800" spc="15"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Türkiye’de</a:t>
            </a:r>
            <a:r>
              <a:rPr lang="en-US" altLang="zh-CN" sz="1800" spc="15"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bulunan</a:t>
            </a:r>
            <a:r>
              <a:rPr lang="en-US" altLang="zh-CN" sz="1800" spc="2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bir</a:t>
            </a:r>
            <a:r>
              <a:rPr lang="en-US" altLang="zh-CN" sz="1800" spc="15"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emeklilik</a:t>
            </a:r>
            <a:r>
              <a:rPr lang="en-US" altLang="zh-CN" sz="1800" spc="15"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veya</a:t>
            </a:r>
            <a:r>
              <a:rPr lang="en-US" altLang="zh-CN" sz="1800" spc="2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sigorta</a:t>
            </a:r>
            <a:r>
              <a:rPr lang="en-US" altLang="zh-CN" sz="1800" spc="15"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şirketi</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nezdinde</a:t>
            </a:r>
            <a:r>
              <a:rPr lang="en-US" altLang="zh-CN" sz="1800" spc="114"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akdedilmiş</a:t>
            </a:r>
            <a:r>
              <a:rPr lang="en-US" altLang="zh-CN" sz="1800" spc="12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olması</a:t>
            </a:r>
            <a:r>
              <a:rPr lang="en-US" altLang="zh-CN" sz="1800" spc="12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şartıyla</a:t>
            </a:r>
            <a:r>
              <a:rPr lang="en-US" altLang="zh-CN" sz="1800" dirty="0">
                <a:solidFill>
                  <a:srgbClr val="043092"/>
                </a:solidFill>
                <a:latin typeface="Times New Roman"/>
                <a:ea typeface="Times New Roman"/>
              </a:rPr>
              <a:t>;</a:t>
            </a:r>
            <a:r>
              <a:rPr lang="en-US" altLang="zh-CN" sz="1800" spc="114"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ücretlinin</a:t>
            </a:r>
            <a:r>
              <a:rPr lang="en-US" altLang="zh-CN" sz="1800" spc="12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şahsına</a:t>
            </a:r>
            <a:r>
              <a:rPr lang="en-US" altLang="zh-CN" sz="1800" dirty="0">
                <a:solidFill>
                  <a:srgbClr val="043092"/>
                </a:solidFill>
                <a:latin typeface="Times New Roman"/>
                <a:ea typeface="Times New Roman"/>
              </a:rPr>
              <a:t>,</a:t>
            </a:r>
            <a:r>
              <a:rPr lang="en-US" altLang="zh-CN" sz="1800" spc="12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eşine</a:t>
            </a:r>
            <a:r>
              <a:rPr lang="en-US" altLang="zh-CN" sz="1800" spc="114"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ve</a:t>
            </a:r>
            <a:r>
              <a:rPr lang="en-US" altLang="zh-CN" sz="1800" spc="12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küçük</a:t>
            </a:r>
            <a:r>
              <a:rPr lang="en-US" altLang="zh-CN" sz="1800" spc="12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çocuklarına</a:t>
            </a:r>
            <a:r>
              <a:rPr lang="en-US" altLang="zh-CN" sz="1800" spc="114"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ait</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hayat</a:t>
            </a:r>
            <a:r>
              <a:rPr lang="en-US" altLang="zh-CN" sz="1800" spc="114"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sigortası</a:t>
            </a:r>
            <a:r>
              <a:rPr lang="en-US" altLang="zh-CN" sz="1800" spc="114"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poliçeleri</a:t>
            </a:r>
            <a:r>
              <a:rPr lang="en-US" altLang="zh-CN" sz="1800" spc="114"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için</a:t>
            </a:r>
            <a:r>
              <a:rPr lang="en-US" altLang="zh-CN" sz="1800" spc="12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şahıs</a:t>
            </a:r>
            <a:r>
              <a:rPr lang="en-US" altLang="zh-CN" sz="1800" spc="114"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tarafından</a:t>
            </a:r>
            <a:r>
              <a:rPr lang="en-US" altLang="zh-CN" sz="1800" spc="114"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ödenen</a:t>
            </a:r>
            <a:r>
              <a:rPr lang="en-US" altLang="zh-CN" sz="1800" spc="114"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primlerin</a:t>
            </a:r>
            <a:r>
              <a:rPr lang="en-US" altLang="zh-CN" sz="1800" spc="120" dirty="0">
                <a:solidFill>
                  <a:srgbClr val="043092"/>
                </a:solidFill>
                <a:latin typeface="Times New Roman"/>
                <a:ea typeface="宋体" panose="02010600030101010101" pitchFamily="2" charset="-122"/>
                <a:cs typeface="Times New Roman"/>
              </a:rPr>
              <a:t> </a:t>
            </a:r>
            <a:r>
              <a:rPr lang="en-US" altLang="zh-CN" sz="1800" dirty="0">
                <a:solidFill>
                  <a:srgbClr val="043092"/>
                </a:solidFill>
                <a:latin typeface="Times New Roman"/>
                <a:ea typeface="Times New Roman"/>
              </a:rPr>
              <a:t>%50’si</a:t>
            </a:r>
            <a:r>
              <a:rPr lang="en-US" altLang="zh-CN" sz="1800" spc="114"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ile</a:t>
            </a:r>
            <a:r>
              <a:rPr lang="en-US" altLang="zh-CN" sz="1800" spc="114"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ölüm</a:t>
            </a:r>
            <a:r>
              <a:rPr lang="en-US" altLang="zh-CN" sz="1800" dirty="0">
                <a:solidFill>
                  <a:srgbClr val="043092"/>
                </a:solidFill>
                <a:latin typeface="Times New Roman"/>
                <a:ea typeface="Times New Roman"/>
              </a:rPr>
              <a:t>,</a:t>
            </a:r>
            <a:r>
              <a:rPr lang="en-US" altLang="zh-CN" sz="1800" spc="12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kaza</a:t>
            </a:r>
            <a:r>
              <a:rPr lang="en-US" altLang="zh-CN" sz="1800" dirty="0">
                <a:solidFill>
                  <a:srgbClr val="043092"/>
                </a:solidFill>
                <a:latin typeface="Times New Roman"/>
                <a:ea typeface="Times New Roman"/>
              </a:rPr>
              <a:t>,</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sağlık</a:t>
            </a:r>
            <a:r>
              <a:rPr lang="en-US" altLang="zh-CN" sz="1800" dirty="0">
                <a:solidFill>
                  <a:srgbClr val="043092"/>
                </a:solidFill>
                <a:latin typeface="Times New Roman"/>
                <a:ea typeface="Times New Roman"/>
              </a:rPr>
              <a:t>,</a:t>
            </a:r>
            <a:r>
              <a:rPr lang="en-US" altLang="zh-CN" sz="1800" spc="11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hastalık</a:t>
            </a:r>
            <a:r>
              <a:rPr lang="en-US" altLang="zh-CN" sz="1800" dirty="0">
                <a:solidFill>
                  <a:srgbClr val="043092"/>
                </a:solidFill>
                <a:latin typeface="Times New Roman"/>
                <a:ea typeface="Times New Roman"/>
              </a:rPr>
              <a:t>,</a:t>
            </a:r>
            <a:r>
              <a:rPr lang="en-US" altLang="zh-CN" sz="1800" spc="11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engellilik</a:t>
            </a:r>
            <a:r>
              <a:rPr lang="en-US" altLang="zh-CN" sz="1800" dirty="0">
                <a:solidFill>
                  <a:srgbClr val="043092"/>
                </a:solidFill>
                <a:latin typeface="Times New Roman"/>
                <a:ea typeface="Times New Roman"/>
              </a:rPr>
              <a:t>,</a:t>
            </a:r>
            <a:r>
              <a:rPr lang="en-US" altLang="zh-CN" sz="1800" spc="11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işsizlik</a:t>
            </a:r>
            <a:r>
              <a:rPr lang="en-US" altLang="zh-CN" sz="1800" dirty="0">
                <a:solidFill>
                  <a:srgbClr val="043092"/>
                </a:solidFill>
                <a:latin typeface="Times New Roman"/>
                <a:ea typeface="Times New Roman"/>
              </a:rPr>
              <a:t>,</a:t>
            </a:r>
            <a:r>
              <a:rPr lang="en-US" altLang="zh-CN" sz="1800" spc="114"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analık</a:t>
            </a:r>
            <a:r>
              <a:rPr lang="en-US" altLang="zh-CN" sz="1800" dirty="0">
                <a:solidFill>
                  <a:srgbClr val="043092"/>
                </a:solidFill>
                <a:latin typeface="Times New Roman"/>
                <a:ea typeface="Times New Roman"/>
              </a:rPr>
              <a:t>,</a:t>
            </a:r>
            <a:r>
              <a:rPr lang="en-US" altLang="zh-CN" sz="1800" spc="11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doğum</a:t>
            </a:r>
            <a:r>
              <a:rPr lang="en-US" altLang="zh-CN" sz="1800" spc="11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ve</a:t>
            </a:r>
            <a:r>
              <a:rPr lang="en-US" altLang="zh-CN" sz="1800" spc="11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tahsil</a:t>
            </a:r>
            <a:r>
              <a:rPr lang="en-US" altLang="zh-CN" sz="1800" spc="114"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gibi</a:t>
            </a:r>
            <a:r>
              <a:rPr lang="en-US" altLang="zh-CN" sz="1800" spc="11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şahıs</a:t>
            </a:r>
            <a:r>
              <a:rPr lang="en-US" altLang="zh-CN" sz="1800" spc="11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sigorta</a:t>
            </a:r>
            <a:r>
              <a:rPr lang="en-US" altLang="zh-CN" sz="1800" spc="11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poliçeleri</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için</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şahıs</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tarafından</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ödenen</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primler</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kişinin</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vergi</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matrahından</a:t>
            </a:r>
            <a:r>
              <a:rPr lang="en-US" altLang="zh-CN" sz="1800" spc="4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indirilmektedir</a:t>
            </a:r>
            <a:r>
              <a:rPr lang="en-US" altLang="zh-CN" sz="1800" dirty="0">
                <a:solidFill>
                  <a:srgbClr val="043092"/>
                </a:solidFill>
                <a:latin typeface="Times New Roman"/>
                <a:ea typeface="Times New Roman"/>
              </a:rPr>
              <a:t>.</a:t>
            </a:r>
          </a:p>
          <a:p>
            <a:pPr marL="0" lvl="0" indent="0" algn="just">
              <a:lnSpc>
                <a:spcPts val="400"/>
              </a:lnSpc>
              <a:spcBef>
                <a:spcPts val="0"/>
              </a:spcBef>
              <a:buNone/>
            </a:pPr>
            <a:endParaRPr lang="en-US" sz="1800" dirty="0">
              <a:solidFill>
                <a:prstClr val="black"/>
              </a:solidFill>
            </a:endParaRPr>
          </a:p>
          <a:p>
            <a:pPr marL="0" lvl="0" indent="0" algn="just">
              <a:lnSpc>
                <a:spcPct val="100000"/>
              </a:lnSpc>
              <a:spcBef>
                <a:spcPts val="0"/>
              </a:spcBef>
              <a:buNone/>
            </a:pPr>
            <a:r>
              <a:rPr lang="en-US" altLang="zh-CN" sz="1800" b="1" dirty="0" err="1">
                <a:solidFill>
                  <a:srgbClr val="043092"/>
                </a:solidFill>
                <a:latin typeface="Times New Roman"/>
                <a:ea typeface="Times New Roman"/>
              </a:rPr>
              <a:t>İndirim</a:t>
            </a:r>
            <a:r>
              <a:rPr lang="en-US" altLang="zh-CN" sz="1800" b="1" dirty="0">
                <a:solidFill>
                  <a:srgbClr val="043092"/>
                </a:solidFill>
                <a:latin typeface="Times New Roman"/>
                <a:ea typeface="宋体" panose="02010600030101010101" pitchFamily="2" charset="-122"/>
                <a:cs typeface="Times New Roman"/>
              </a:rPr>
              <a:t> </a:t>
            </a:r>
            <a:r>
              <a:rPr lang="en-US" altLang="zh-CN" sz="1800" b="1" dirty="0" err="1">
                <a:solidFill>
                  <a:srgbClr val="043092"/>
                </a:solidFill>
                <a:latin typeface="Times New Roman"/>
                <a:ea typeface="Times New Roman"/>
              </a:rPr>
              <a:t>konusu</a:t>
            </a:r>
            <a:r>
              <a:rPr lang="en-US" altLang="zh-CN" sz="1800" b="1" dirty="0">
                <a:solidFill>
                  <a:srgbClr val="043092"/>
                </a:solidFill>
                <a:latin typeface="Times New Roman"/>
                <a:ea typeface="宋体" panose="02010600030101010101" pitchFamily="2" charset="-122"/>
                <a:cs typeface="Times New Roman"/>
              </a:rPr>
              <a:t> </a:t>
            </a:r>
            <a:r>
              <a:rPr lang="en-US" altLang="zh-CN" sz="1800" b="1" dirty="0" err="1">
                <a:solidFill>
                  <a:srgbClr val="043092"/>
                </a:solidFill>
                <a:latin typeface="Times New Roman"/>
                <a:ea typeface="Times New Roman"/>
              </a:rPr>
              <a:t>yapılacak</a:t>
            </a:r>
            <a:r>
              <a:rPr lang="en-US" altLang="zh-CN" sz="1800" b="1" dirty="0">
                <a:solidFill>
                  <a:srgbClr val="043092"/>
                </a:solidFill>
                <a:latin typeface="Times New Roman"/>
                <a:ea typeface="宋体" panose="02010600030101010101" pitchFamily="2" charset="-122"/>
                <a:cs typeface="Times New Roman"/>
              </a:rPr>
              <a:t> </a:t>
            </a:r>
            <a:r>
              <a:rPr lang="en-US" altLang="zh-CN" sz="1800" b="1" dirty="0" err="1">
                <a:solidFill>
                  <a:srgbClr val="043092"/>
                </a:solidFill>
                <a:latin typeface="Times New Roman"/>
                <a:ea typeface="Times New Roman"/>
              </a:rPr>
              <a:t>primler</a:t>
            </a:r>
            <a:r>
              <a:rPr lang="en-US" altLang="zh-CN" sz="1800" b="1" spc="-10" dirty="0">
                <a:solidFill>
                  <a:srgbClr val="043092"/>
                </a:solidFill>
                <a:latin typeface="Times New Roman"/>
                <a:ea typeface="宋体" panose="02010600030101010101" pitchFamily="2" charset="-122"/>
                <a:cs typeface="Times New Roman"/>
              </a:rPr>
              <a:t> </a:t>
            </a:r>
            <a:r>
              <a:rPr lang="en-US" altLang="zh-CN" sz="1800" b="1" dirty="0" err="1">
                <a:solidFill>
                  <a:srgbClr val="043092"/>
                </a:solidFill>
                <a:latin typeface="Times New Roman"/>
                <a:ea typeface="Times New Roman"/>
              </a:rPr>
              <a:t>toplamı</a:t>
            </a:r>
            <a:r>
              <a:rPr lang="en-US" altLang="zh-CN" sz="1800" b="1" dirty="0">
                <a:solidFill>
                  <a:srgbClr val="043092"/>
                </a:solidFill>
                <a:latin typeface="Times New Roman"/>
                <a:ea typeface="Times New Roman"/>
              </a:rPr>
              <a:t>;</a:t>
            </a:r>
          </a:p>
          <a:p>
            <a:pPr marL="0" lvl="0" indent="0" algn="just">
              <a:lnSpc>
                <a:spcPts val="459"/>
              </a:lnSpc>
              <a:spcBef>
                <a:spcPts val="0"/>
              </a:spcBef>
              <a:buNone/>
            </a:pPr>
            <a:endParaRPr lang="en-US" sz="1800" dirty="0">
              <a:solidFill>
                <a:prstClr val="black"/>
              </a:solidFill>
            </a:endParaRPr>
          </a:p>
          <a:p>
            <a:pPr lvl="0" algn="just" hangingPunct="0">
              <a:lnSpc>
                <a:spcPct val="100000"/>
              </a:lnSpc>
              <a:spcBef>
                <a:spcPts val="0"/>
              </a:spcBef>
              <a:buFont typeface="Wingdings" panose="05000000000000000000" pitchFamily="2" charset="2"/>
              <a:buChar char="Ø"/>
            </a:pPr>
            <a:r>
              <a:rPr lang="en-US" altLang="zh-CN" sz="1800" spc="85" dirty="0" err="1" smtClean="0">
                <a:solidFill>
                  <a:srgbClr val="043092"/>
                </a:solidFill>
                <a:latin typeface="Times New Roman"/>
                <a:ea typeface="Times New Roman"/>
              </a:rPr>
              <a:t>Ödendiği</a:t>
            </a:r>
            <a:r>
              <a:rPr lang="en-US" altLang="zh-CN" sz="1800" spc="50" dirty="0" smtClean="0">
                <a:solidFill>
                  <a:srgbClr val="043092"/>
                </a:solidFill>
                <a:latin typeface="Times New Roman"/>
                <a:ea typeface="宋体" panose="02010600030101010101" pitchFamily="2" charset="-122"/>
                <a:cs typeface="Times New Roman"/>
              </a:rPr>
              <a:t> </a:t>
            </a:r>
            <a:r>
              <a:rPr lang="en-US" altLang="zh-CN" sz="1800" spc="89" dirty="0" err="1">
                <a:solidFill>
                  <a:srgbClr val="043092"/>
                </a:solidFill>
                <a:latin typeface="Times New Roman"/>
                <a:ea typeface="Times New Roman"/>
              </a:rPr>
              <a:t>ayda</a:t>
            </a:r>
            <a:r>
              <a:rPr lang="en-US" altLang="zh-CN" sz="1800" spc="44" dirty="0">
                <a:solidFill>
                  <a:srgbClr val="043092"/>
                </a:solidFill>
                <a:latin typeface="Times New Roman"/>
                <a:ea typeface="宋体" panose="02010600030101010101" pitchFamily="2" charset="-122"/>
                <a:cs typeface="Times New Roman"/>
              </a:rPr>
              <a:t> </a:t>
            </a:r>
            <a:r>
              <a:rPr lang="en-US" altLang="zh-CN" sz="1800" spc="80" dirty="0" err="1">
                <a:solidFill>
                  <a:srgbClr val="043092"/>
                </a:solidFill>
                <a:latin typeface="Times New Roman"/>
                <a:ea typeface="Times New Roman"/>
              </a:rPr>
              <a:t>elde</a:t>
            </a:r>
            <a:r>
              <a:rPr lang="en-US" altLang="zh-CN" sz="1800" spc="50" dirty="0">
                <a:solidFill>
                  <a:srgbClr val="043092"/>
                </a:solidFill>
                <a:latin typeface="Times New Roman"/>
                <a:ea typeface="宋体" panose="02010600030101010101" pitchFamily="2" charset="-122"/>
                <a:cs typeface="Times New Roman"/>
              </a:rPr>
              <a:t> </a:t>
            </a:r>
            <a:r>
              <a:rPr lang="en-US" altLang="zh-CN" sz="1800" spc="75" dirty="0" err="1">
                <a:solidFill>
                  <a:srgbClr val="043092"/>
                </a:solidFill>
                <a:latin typeface="Times New Roman"/>
                <a:ea typeface="Times New Roman"/>
              </a:rPr>
              <a:t>edilen</a:t>
            </a:r>
            <a:r>
              <a:rPr lang="en-US" altLang="zh-CN" sz="1800" spc="44" dirty="0">
                <a:solidFill>
                  <a:srgbClr val="043092"/>
                </a:solidFill>
                <a:latin typeface="Times New Roman"/>
                <a:ea typeface="宋体" panose="02010600030101010101" pitchFamily="2" charset="-122"/>
                <a:cs typeface="Times New Roman"/>
              </a:rPr>
              <a:t> </a:t>
            </a:r>
            <a:r>
              <a:rPr lang="en-US" altLang="zh-CN" sz="1800" spc="75" dirty="0" err="1">
                <a:solidFill>
                  <a:srgbClr val="043092"/>
                </a:solidFill>
                <a:latin typeface="Times New Roman"/>
                <a:ea typeface="Times New Roman"/>
              </a:rPr>
              <a:t>ücretin</a:t>
            </a:r>
            <a:r>
              <a:rPr lang="en-US" altLang="zh-CN" sz="1800" spc="50" dirty="0">
                <a:solidFill>
                  <a:srgbClr val="043092"/>
                </a:solidFill>
                <a:latin typeface="Times New Roman"/>
                <a:ea typeface="宋体" panose="02010600030101010101" pitchFamily="2" charset="-122"/>
                <a:cs typeface="Times New Roman"/>
              </a:rPr>
              <a:t> </a:t>
            </a:r>
            <a:r>
              <a:rPr lang="en-US" altLang="zh-CN" sz="1800" spc="80" dirty="0">
                <a:solidFill>
                  <a:srgbClr val="043092"/>
                </a:solidFill>
                <a:latin typeface="Times New Roman"/>
                <a:ea typeface="Times New Roman"/>
              </a:rPr>
              <a:t>(</a:t>
            </a:r>
            <a:r>
              <a:rPr lang="en-US" altLang="zh-CN" sz="1800" spc="80" dirty="0" err="1">
                <a:solidFill>
                  <a:srgbClr val="043092"/>
                </a:solidFill>
                <a:latin typeface="Times New Roman"/>
                <a:ea typeface="Times New Roman"/>
              </a:rPr>
              <a:t>Gösterge</a:t>
            </a:r>
            <a:r>
              <a:rPr lang="en-US" altLang="zh-CN" sz="1800" spc="44" dirty="0">
                <a:solidFill>
                  <a:srgbClr val="043092"/>
                </a:solidFill>
                <a:latin typeface="Times New Roman"/>
                <a:ea typeface="宋体" panose="02010600030101010101" pitchFamily="2" charset="-122"/>
                <a:cs typeface="Times New Roman"/>
              </a:rPr>
              <a:t> </a:t>
            </a:r>
            <a:r>
              <a:rPr lang="en-US" altLang="zh-CN" sz="1800" spc="129" dirty="0">
                <a:solidFill>
                  <a:srgbClr val="043092"/>
                </a:solidFill>
                <a:latin typeface="Times New Roman"/>
                <a:ea typeface="Times New Roman"/>
              </a:rPr>
              <a:t>+</a:t>
            </a:r>
            <a:r>
              <a:rPr lang="en-US" altLang="zh-CN" sz="1800" spc="44" dirty="0">
                <a:solidFill>
                  <a:srgbClr val="043092"/>
                </a:solidFill>
                <a:latin typeface="Times New Roman"/>
                <a:ea typeface="宋体" panose="02010600030101010101" pitchFamily="2" charset="-122"/>
                <a:cs typeface="Times New Roman"/>
              </a:rPr>
              <a:t> </a:t>
            </a:r>
            <a:r>
              <a:rPr lang="en-US" altLang="zh-CN" sz="1800" spc="104" dirty="0" err="1">
                <a:solidFill>
                  <a:srgbClr val="043092"/>
                </a:solidFill>
                <a:latin typeface="Times New Roman"/>
                <a:ea typeface="Times New Roman"/>
              </a:rPr>
              <a:t>Ek</a:t>
            </a:r>
            <a:r>
              <a:rPr lang="en-US" altLang="zh-CN" sz="1800" spc="50" dirty="0">
                <a:solidFill>
                  <a:srgbClr val="043092"/>
                </a:solidFill>
                <a:latin typeface="Times New Roman"/>
                <a:ea typeface="宋体" panose="02010600030101010101" pitchFamily="2" charset="-122"/>
                <a:cs typeface="Times New Roman"/>
              </a:rPr>
              <a:t> </a:t>
            </a:r>
            <a:r>
              <a:rPr lang="en-US" altLang="zh-CN" sz="1800" spc="80" dirty="0" err="1">
                <a:solidFill>
                  <a:srgbClr val="043092"/>
                </a:solidFill>
                <a:latin typeface="Times New Roman"/>
                <a:ea typeface="Times New Roman"/>
              </a:rPr>
              <a:t>Gösterge</a:t>
            </a:r>
            <a:r>
              <a:rPr lang="en-US" altLang="zh-CN" sz="1800" spc="44" dirty="0">
                <a:solidFill>
                  <a:srgbClr val="043092"/>
                </a:solidFill>
                <a:latin typeface="Times New Roman"/>
                <a:ea typeface="宋体" panose="02010600030101010101" pitchFamily="2" charset="-122"/>
                <a:cs typeface="Times New Roman"/>
              </a:rPr>
              <a:t> </a:t>
            </a:r>
            <a:r>
              <a:rPr lang="en-US" altLang="zh-CN" sz="1800" spc="139" dirty="0">
                <a:solidFill>
                  <a:srgbClr val="043092"/>
                </a:solidFill>
                <a:latin typeface="Times New Roman"/>
                <a:ea typeface="Times New Roman"/>
              </a:rPr>
              <a:t>+</a:t>
            </a:r>
            <a:r>
              <a:rPr lang="en-US" altLang="zh-CN" sz="1800" spc="50" dirty="0">
                <a:solidFill>
                  <a:srgbClr val="043092"/>
                </a:solidFill>
                <a:latin typeface="Times New Roman"/>
                <a:ea typeface="宋体" panose="02010600030101010101" pitchFamily="2" charset="-122"/>
                <a:cs typeface="Times New Roman"/>
              </a:rPr>
              <a:t> </a:t>
            </a:r>
            <a:r>
              <a:rPr lang="en-US" altLang="zh-CN" sz="1800" spc="89" dirty="0" err="1">
                <a:solidFill>
                  <a:srgbClr val="043092"/>
                </a:solidFill>
                <a:latin typeface="Times New Roman"/>
                <a:ea typeface="Times New Roman"/>
              </a:rPr>
              <a:t>Taban</a:t>
            </a:r>
            <a:r>
              <a:rPr lang="en-US" altLang="zh-CN" sz="1800" spc="44" dirty="0">
                <a:solidFill>
                  <a:srgbClr val="043092"/>
                </a:solidFill>
                <a:latin typeface="Times New Roman"/>
                <a:ea typeface="宋体" panose="02010600030101010101" pitchFamily="2" charset="-122"/>
                <a:cs typeface="Times New Roman"/>
              </a:rPr>
              <a:t> </a:t>
            </a:r>
            <a:r>
              <a:rPr lang="en-US" altLang="zh-CN" sz="1800" spc="80" dirty="0" err="1">
                <a:solidFill>
                  <a:srgbClr val="043092"/>
                </a:solidFill>
                <a:latin typeface="Times New Roman"/>
                <a:ea typeface="Times New Roman"/>
              </a:rPr>
              <a:t>Aylığı</a:t>
            </a:r>
            <a:r>
              <a:rPr lang="en-US" altLang="zh-CN" sz="1800" spc="44" dirty="0">
                <a:solidFill>
                  <a:srgbClr val="043092"/>
                </a:solidFill>
                <a:latin typeface="Times New Roman"/>
                <a:ea typeface="宋体" panose="02010600030101010101" pitchFamily="2" charset="-122"/>
                <a:cs typeface="Times New Roman"/>
              </a:rPr>
              <a:t> </a:t>
            </a:r>
            <a:r>
              <a:rPr lang="en-US" altLang="zh-CN" sz="1800" spc="120" dirty="0">
                <a:solidFill>
                  <a:srgbClr val="043092"/>
                </a:solidFill>
                <a:latin typeface="Times New Roman"/>
                <a:ea typeface="Times New Roman"/>
              </a:rPr>
              <a:t>+</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Kıdem</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Aylığı</a:t>
            </a:r>
            <a:r>
              <a:rPr lang="en-US" altLang="zh-CN" sz="1800" dirty="0">
                <a:solidFill>
                  <a:srgbClr val="043092"/>
                </a:solidFill>
                <a:latin typeface="Times New Roman"/>
                <a:ea typeface="宋体" panose="02010600030101010101" pitchFamily="2" charset="-122"/>
                <a:cs typeface="Times New Roman"/>
              </a:rPr>
              <a:t> </a:t>
            </a:r>
            <a:r>
              <a:rPr lang="en-US" altLang="zh-CN" sz="1800" dirty="0">
                <a:solidFill>
                  <a:srgbClr val="043092"/>
                </a:solidFill>
                <a:latin typeface="Times New Roman"/>
                <a:ea typeface="Times New Roman"/>
              </a:rPr>
              <a:t>+</a:t>
            </a:r>
            <a:r>
              <a:rPr lang="en-US" altLang="zh-CN" sz="1800" dirty="0">
                <a:solidFill>
                  <a:srgbClr val="043092"/>
                </a:solidFill>
                <a:latin typeface="Times New Roman"/>
                <a:ea typeface="宋体" panose="02010600030101010101" pitchFamily="2" charset="-122"/>
                <a:cs typeface="Times New Roman"/>
              </a:rPr>
              <a:t> </a:t>
            </a:r>
            <a:r>
              <a:rPr lang="en-US" altLang="zh-CN" sz="1800" dirty="0">
                <a:solidFill>
                  <a:srgbClr val="043092"/>
                </a:solidFill>
                <a:latin typeface="Times New Roman"/>
                <a:ea typeface="Times New Roman"/>
              </a:rPr>
              <a:t>Yan</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Ödeme</a:t>
            </a:r>
            <a:r>
              <a:rPr lang="en-US" altLang="zh-CN" sz="1800" dirty="0">
                <a:solidFill>
                  <a:srgbClr val="043092"/>
                </a:solidFill>
                <a:latin typeface="Times New Roman"/>
                <a:ea typeface="Times New Roman"/>
              </a:rPr>
              <a:t>)</a:t>
            </a:r>
            <a:r>
              <a:rPr lang="en-US" altLang="zh-CN" sz="1800" spc="-10" dirty="0">
                <a:solidFill>
                  <a:srgbClr val="043092"/>
                </a:solidFill>
                <a:latin typeface="Times New Roman"/>
                <a:ea typeface="宋体" panose="02010600030101010101" pitchFamily="2" charset="-122"/>
                <a:cs typeface="Times New Roman"/>
              </a:rPr>
              <a:t> </a:t>
            </a:r>
            <a:r>
              <a:rPr lang="en-US" altLang="zh-CN" sz="1800" dirty="0">
                <a:solidFill>
                  <a:srgbClr val="043092"/>
                </a:solidFill>
                <a:latin typeface="Times New Roman"/>
                <a:ea typeface="Times New Roman"/>
              </a:rPr>
              <a:t>%15’ini</a:t>
            </a:r>
          </a:p>
          <a:p>
            <a:pPr lvl="0" algn="just">
              <a:lnSpc>
                <a:spcPct val="100000"/>
              </a:lnSpc>
              <a:spcBef>
                <a:spcPts val="0"/>
              </a:spcBef>
              <a:buFont typeface="Wingdings" panose="05000000000000000000" pitchFamily="2" charset="2"/>
              <a:buChar char="Ø"/>
            </a:pPr>
            <a:r>
              <a:rPr lang="en-US" altLang="zh-CN" sz="1800" dirty="0" err="1" smtClean="0">
                <a:solidFill>
                  <a:srgbClr val="043092"/>
                </a:solidFill>
                <a:latin typeface="Times New Roman"/>
                <a:ea typeface="Times New Roman"/>
              </a:rPr>
              <a:t>Primlerin</a:t>
            </a:r>
            <a:r>
              <a:rPr lang="en-US" altLang="zh-CN" sz="1800" spc="80" dirty="0" smtClean="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yıllık</a:t>
            </a:r>
            <a:r>
              <a:rPr lang="en-US" altLang="zh-CN" sz="1800" spc="75"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toplam</a:t>
            </a:r>
            <a:r>
              <a:rPr lang="en-US" altLang="zh-CN" sz="1800" spc="8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tutarı</a:t>
            </a:r>
            <a:r>
              <a:rPr lang="en-US" altLang="zh-CN" sz="1800" spc="8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ise</a:t>
            </a:r>
            <a:r>
              <a:rPr lang="en-US" altLang="zh-CN" sz="1800" spc="8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brüt</a:t>
            </a:r>
            <a:r>
              <a:rPr lang="en-US" altLang="zh-CN" sz="1800" spc="8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asgari</a:t>
            </a:r>
            <a:r>
              <a:rPr lang="en-US" altLang="zh-CN" sz="1800" spc="75"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ücretin</a:t>
            </a:r>
            <a:r>
              <a:rPr lang="en-US" altLang="zh-CN" sz="1800" spc="8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yıllık</a:t>
            </a:r>
            <a:r>
              <a:rPr lang="en-US" altLang="zh-CN" sz="1800" spc="8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tutarını</a:t>
            </a:r>
            <a:r>
              <a:rPr lang="en-US" altLang="zh-CN" sz="1800" spc="80" dirty="0">
                <a:solidFill>
                  <a:srgbClr val="043092"/>
                </a:solidFill>
                <a:latin typeface="Times New Roman"/>
                <a:ea typeface="宋体" panose="02010600030101010101" pitchFamily="2" charset="-122"/>
                <a:cs typeface="Times New Roman"/>
              </a:rPr>
              <a:t> </a:t>
            </a:r>
            <a:r>
              <a:rPr lang="en-US" altLang="zh-CN" sz="1800" dirty="0" err="1" smtClean="0">
                <a:solidFill>
                  <a:srgbClr val="043092"/>
                </a:solidFill>
                <a:latin typeface="Times New Roman"/>
                <a:ea typeface="Times New Roman"/>
              </a:rPr>
              <a:t>aşamaz</a:t>
            </a:r>
            <a:r>
              <a:rPr lang="en-US" altLang="zh-CN" sz="1800" dirty="0" smtClean="0">
                <a:solidFill>
                  <a:srgbClr val="043092"/>
                </a:solidFill>
                <a:latin typeface="Times New Roman"/>
                <a:ea typeface="Times New Roman"/>
              </a:rPr>
              <a:t>.</a:t>
            </a:r>
            <a:endParaRPr lang="tr-TR" altLang="zh-CN" sz="1800" dirty="0" smtClean="0">
              <a:solidFill>
                <a:srgbClr val="043092"/>
              </a:solidFill>
              <a:latin typeface="Times New Roman"/>
              <a:ea typeface="Times New Roman"/>
            </a:endParaRPr>
          </a:p>
          <a:p>
            <a:pPr lvl="0" algn="just">
              <a:lnSpc>
                <a:spcPct val="100000"/>
              </a:lnSpc>
              <a:spcBef>
                <a:spcPts val="0"/>
              </a:spcBef>
              <a:buFont typeface="Wingdings" panose="05000000000000000000" pitchFamily="2" charset="2"/>
              <a:buChar char="Ø"/>
            </a:pPr>
            <a:r>
              <a:rPr lang="en-US" altLang="zh-CN" sz="1800" spc="10" dirty="0" err="1" smtClean="0">
                <a:solidFill>
                  <a:srgbClr val="043092"/>
                </a:solidFill>
                <a:latin typeface="Times New Roman"/>
                <a:ea typeface="Times New Roman"/>
              </a:rPr>
              <a:t>Birikimli</a:t>
            </a:r>
            <a:r>
              <a:rPr lang="en-US" altLang="zh-CN" sz="1800" spc="5" dirty="0" smtClean="0">
                <a:solidFill>
                  <a:srgbClr val="043092"/>
                </a:solidFill>
                <a:latin typeface="Times New Roman"/>
                <a:ea typeface="宋体" panose="02010600030101010101" pitchFamily="2" charset="-122"/>
                <a:cs typeface="Times New Roman"/>
              </a:rPr>
              <a:t> </a:t>
            </a:r>
            <a:r>
              <a:rPr lang="en-US" altLang="zh-CN" sz="1800" spc="15" dirty="0" err="1">
                <a:solidFill>
                  <a:srgbClr val="043092"/>
                </a:solidFill>
                <a:latin typeface="Times New Roman"/>
                <a:ea typeface="Times New Roman"/>
              </a:rPr>
              <a:t>hayat</a:t>
            </a:r>
            <a:r>
              <a:rPr lang="en-US" altLang="zh-CN" sz="1800" spc="10" dirty="0">
                <a:solidFill>
                  <a:srgbClr val="043092"/>
                </a:solidFill>
                <a:latin typeface="Times New Roman"/>
                <a:ea typeface="宋体" panose="02010600030101010101" pitchFamily="2" charset="-122"/>
                <a:cs typeface="Times New Roman"/>
              </a:rPr>
              <a:t> </a:t>
            </a:r>
            <a:r>
              <a:rPr lang="en-US" altLang="zh-CN" sz="1800" spc="10" dirty="0" err="1">
                <a:solidFill>
                  <a:srgbClr val="043092"/>
                </a:solidFill>
                <a:latin typeface="Times New Roman"/>
                <a:ea typeface="Times New Roman"/>
              </a:rPr>
              <a:t>sigortalarının</a:t>
            </a:r>
            <a:r>
              <a:rPr lang="en-US" altLang="zh-CN" sz="1800" spc="10" dirty="0">
                <a:solidFill>
                  <a:srgbClr val="043092"/>
                </a:solidFill>
                <a:latin typeface="Times New Roman"/>
                <a:ea typeface="宋体" panose="02010600030101010101" pitchFamily="2" charset="-122"/>
                <a:cs typeface="Times New Roman"/>
              </a:rPr>
              <a:t> </a:t>
            </a:r>
            <a:r>
              <a:rPr lang="en-US" altLang="zh-CN" sz="1800" spc="15" dirty="0" err="1" smtClean="0">
                <a:solidFill>
                  <a:srgbClr val="043092"/>
                </a:solidFill>
                <a:latin typeface="Times New Roman"/>
                <a:ea typeface="Times New Roman"/>
              </a:rPr>
              <a:t>yarısı</a:t>
            </a:r>
            <a:endParaRPr lang="tr-TR" altLang="zh-CN" sz="1800" spc="15" dirty="0" smtClean="0">
              <a:solidFill>
                <a:srgbClr val="043092"/>
              </a:solidFill>
              <a:latin typeface="Times New Roman"/>
              <a:ea typeface="Times New Roman"/>
            </a:endParaRPr>
          </a:p>
          <a:p>
            <a:pPr lvl="0" algn="just">
              <a:lnSpc>
                <a:spcPct val="100000"/>
              </a:lnSpc>
              <a:spcBef>
                <a:spcPts val="0"/>
              </a:spcBef>
              <a:buFont typeface="Wingdings" panose="05000000000000000000" pitchFamily="2" charset="2"/>
              <a:buChar char="Ø"/>
            </a:pPr>
            <a:r>
              <a:rPr lang="en-US" altLang="zh-CN" sz="1800" dirty="0" err="1" smtClean="0">
                <a:solidFill>
                  <a:srgbClr val="043092"/>
                </a:solidFill>
                <a:latin typeface="Times New Roman"/>
                <a:ea typeface="Times New Roman"/>
              </a:rPr>
              <a:t>Şahıs</a:t>
            </a:r>
            <a:r>
              <a:rPr lang="en-US" altLang="zh-CN" sz="1800" spc="129" dirty="0" smtClean="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sigorta</a:t>
            </a:r>
            <a:r>
              <a:rPr lang="en-US" altLang="zh-CN" sz="1800" spc="135"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primlerinin</a:t>
            </a:r>
            <a:r>
              <a:rPr lang="en-US" altLang="zh-CN" sz="1800" spc="135"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tamamı</a:t>
            </a:r>
            <a:endParaRPr lang="en-US" altLang="zh-CN" sz="1800" dirty="0">
              <a:solidFill>
                <a:srgbClr val="043092"/>
              </a:solidFill>
              <a:latin typeface="Times New Roman"/>
              <a:ea typeface="Times New Roman"/>
            </a:endParaRPr>
          </a:p>
          <a:p>
            <a:pPr marL="0" lvl="0" indent="0" algn="just">
              <a:lnSpc>
                <a:spcPts val="430"/>
              </a:lnSpc>
              <a:spcBef>
                <a:spcPts val="0"/>
              </a:spcBef>
              <a:buNone/>
            </a:pPr>
            <a:endParaRPr lang="en-US" sz="1800" dirty="0">
              <a:solidFill>
                <a:prstClr val="black"/>
              </a:solidFill>
            </a:endParaRPr>
          </a:p>
          <a:p>
            <a:pPr marL="0" lvl="0" indent="327964" algn="just">
              <a:lnSpc>
                <a:spcPct val="100000"/>
              </a:lnSpc>
              <a:spcBef>
                <a:spcPts val="0"/>
              </a:spcBef>
              <a:buNone/>
            </a:pPr>
            <a:r>
              <a:rPr lang="en-US" altLang="zh-CN" sz="1800" dirty="0" err="1">
                <a:solidFill>
                  <a:srgbClr val="043092"/>
                </a:solidFill>
                <a:latin typeface="Times New Roman"/>
                <a:ea typeface="Times New Roman"/>
              </a:rPr>
              <a:t>Vergi</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matrahından</a:t>
            </a:r>
            <a:r>
              <a:rPr lang="en-US" altLang="zh-CN" sz="1800" spc="1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indirilmektedir</a:t>
            </a:r>
            <a:r>
              <a:rPr lang="en-US" altLang="zh-CN" sz="1800" dirty="0">
                <a:solidFill>
                  <a:srgbClr val="043092"/>
                </a:solidFill>
                <a:latin typeface="Times New Roman"/>
                <a:ea typeface="Times New Roman"/>
              </a:rPr>
              <a:t>.</a:t>
            </a:r>
          </a:p>
          <a:p>
            <a:pPr marL="0" lvl="0" indent="0" algn="just">
              <a:lnSpc>
                <a:spcPts val="409"/>
              </a:lnSpc>
              <a:spcBef>
                <a:spcPts val="0"/>
              </a:spcBef>
              <a:buNone/>
            </a:pPr>
            <a:endParaRPr lang="en-US" sz="1800" dirty="0">
              <a:solidFill>
                <a:prstClr val="black"/>
              </a:solidFill>
            </a:endParaRPr>
          </a:p>
          <a:p>
            <a:pPr marL="0" lvl="0" indent="0" algn="just" hangingPunct="0">
              <a:lnSpc>
                <a:spcPct val="99583"/>
              </a:lnSpc>
              <a:spcBef>
                <a:spcPts val="0"/>
              </a:spcBef>
              <a:buNone/>
            </a:pPr>
            <a:r>
              <a:rPr lang="en-US" altLang="zh-CN" sz="1800" dirty="0" err="1">
                <a:solidFill>
                  <a:srgbClr val="043092"/>
                </a:solidFill>
                <a:latin typeface="Times New Roman"/>
                <a:ea typeface="Times New Roman"/>
              </a:rPr>
              <a:t>Sigorta</a:t>
            </a:r>
            <a:r>
              <a:rPr lang="en-US" altLang="zh-CN" sz="1800" spc="15"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priminin</a:t>
            </a:r>
            <a:r>
              <a:rPr lang="en-US" altLang="zh-CN" sz="1800" spc="15"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ödenmiş</a:t>
            </a:r>
            <a:r>
              <a:rPr lang="en-US" altLang="zh-CN" sz="1800" spc="15"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olduğunun</a:t>
            </a:r>
            <a:r>
              <a:rPr lang="en-US" altLang="zh-CN" sz="1800" dirty="0">
                <a:solidFill>
                  <a:srgbClr val="043092"/>
                </a:solidFill>
                <a:latin typeface="Times New Roman"/>
                <a:ea typeface="Times New Roman"/>
              </a:rPr>
              <a:t>,</a:t>
            </a:r>
            <a:r>
              <a:rPr lang="en-US" altLang="zh-CN" sz="1800" spc="15"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sigorta</a:t>
            </a:r>
            <a:r>
              <a:rPr lang="en-US" altLang="zh-CN" sz="1800" spc="15"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şirketi</a:t>
            </a:r>
            <a:r>
              <a:rPr lang="en-US" altLang="zh-CN" sz="1800" spc="15"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tarafından</a:t>
            </a:r>
            <a:r>
              <a:rPr lang="en-US" altLang="zh-CN" sz="1800" spc="15"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verilen</a:t>
            </a:r>
            <a:r>
              <a:rPr lang="en-US" altLang="zh-CN" sz="1800" spc="15"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fatura</a:t>
            </a:r>
            <a:r>
              <a:rPr lang="en-US" altLang="zh-CN" sz="1800" spc="15"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veya</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makbuz</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asılları</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ile</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belgelendirilmesi</a:t>
            </a:r>
            <a:r>
              <a:rPr lang="en-US" altLang="zh-CN" sz="1800" spc="15"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zorunludur</a:t>
            </a:r>
            <a:r>
              <a:rPr lang="en-US" altLang="zh-CN" sz="1800" dirty="0">
                <a:solidFill>
                  <a:srgbClr val="043092"/>
                </a:solidFill>
                <a:latin typeface="Times New Roman"/>
                <a:ea typeface="Times New Roman"/>
              </a:rPr>
              <a:t>.</a:t>
            </a:r>
          </a:p>
          <a:p>
            <a:pPr marL="0" indent="0">
              <a:buNone/>
            </a:pPr>
            <a:endParaRPr lang="tr-TR" dirty="0"/>
          </a:p>
        </p:txBody>
      </p:sp>
    </p:spTree>
    <p:extLst>
      <p:ext uri="{BB962C8B-B14F-4D97-AF65-F5344CB8AC3E}">
        <p14:creationId xmlns:p14="http://schemas.microsoft.com/office/powerpoint/2010/main" val="40204804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279669" y="198871"/>
            <a:ext cx="10515600" cy="1325563"/>
          </a:xfrm>
        </p:spPr>
        <p:txBody>
          <a:bodyPr/>
          <a:lstStyle/>
          <a:p>
            <a:pPr lvl="0"/>
            <a:r>
              <a:rPr lang="en-US" altLang="zh-CN" b="1" spc="-10" dirty="0">
                <a:solidFill>
                  <a:schemeClr val="accent2"/>
                </a:solidFill>
                <a:latin typeface="Times New Roman"/>
                <a:ea typeface="Times New Roman"/>
              </a:rPr>
              <a:t>KESİN</a:t>
            </a:r>
            <a:r>
              <a:rPr lang="en-US" altLang="zh-CN" b="1" dirty="0">
                <a:solidFill>
                  <a:schemeClr val="accent2"/>
                </a:solidFill>
                <a:latin typeface="Times New Roman"/>
                <a:ea typeface="Times New Roman"/>
              </a:rPr>
              <a:t>TİLER</a:t>
            </a:r>
            <a:br>
              <a:rPr lang="en-US" altLang="zh-CN" b="1" dirty="0">
                <a:solidFill>
                  <a:schemeClr val="accent2"/>
                </a:solidFill>
                <a:latin typeface="Times New Roman"/>
                <a:ea typeface="Times New Roman"/>
              </a:rPr>
            </a:br>
            <a:endParaRPr lang="tr-TR" dirty="0">
              <a:solidFill>
                <a:schemeClr val="accent2"/>
              </a:solidFill>
            </a:endParaRPr>
          </a:p>
        </p:txBody>
      </p:sp>
      <p:sp>
        <p:nvSpPr>
          <p:cNvPr id="3" name="İçerik Yer Tutucusu 2"/>
          <p:cNvSpPr>
            <a:spLocks noGrp="1"/>
          </p:cNvSpPr>
          <p:nvPr>
            <p:ph idx="1"/>
          </p:nvPr>
        </p:nvSpPr>
        <p:spPr>
          <a:xfrm>
            <a:off x="1862666" y="1029759"/>
            <a:ext cx="10202333" cy="5159374"/>
          </a:xfrm>
        </p:spPr>
        <p:txBody>
          <a:bodyPr>
            <a:noAutofit/>
          </a:bodyPr>
          <a:lstStyle/>
          <a:p>
            <a:pPr marL="0" lvl="0" indent="0" hangingPunct="0">
              <a:lnSpc>
                <a:spcPct val="150833"/>
              </a:lnSpc>
              <a:spcBef>
                <a:spcPts val="0"/>
              </a:spcBef>
              <a:buNone/>
            </a:pPr>
            <a:r>
              <a:rPr lang="en-US" altLang="zh-CN" sz="2000" b="1" spc="25" dirty="0" smtClean="0">
                <a:solidFill>
                  <a:srgbClr val="FE3200"/>
                </a:solidFill>
                <a:latin typeface="Times New Roman"/>
                <a:ea typeface="Times New Roman"/>
              </a:rPr>
              <a:t>3</a:t>
            </a:r>
            <a:r>
              <a:rPr lang="en-US" altLang="zh-CN" sz="2000" b="1" spc="15" dirty="0" smtClean="0">
                <a:solidFill>
                  <a:srgbClr val="FE3200"/>
                </a:solidFill>
                <a:latin typeface="Times New Roman"/>
                <a:ea typeface="Times New Roman"/>
              </a:rPr>
              <a:t>-</a:t>
            </a:r>
            <a:r>
              <a:rPr lang="en-US" altLang="zh-CN" sz="2000" b="1" spc="10" dirty="0" smtClean="0">
                <a:solidFill>
                  <a:srgbClr val="FE3200"/>
                </a:solidFill>
                <a:latin typeface="Times New Roman"/>
                <a:ea typeface="宋体" panose="02010600030101010101" pitchFamily="2" charset="-122"/>
                <a:cs typeface="Times New Roman"/>
              </a:rPr>
              <a:t> </a:t>
            </a:r>
            <a:r>
              <a:rPr lang="en-US" altLang="zh-CN" sz="2000" b="1" spc="40" dirty="0">
                <a:solidFill>
                  <a:srgbClr val="FE3200"/>
                </a:solidFill>
                <a:latin typeface="Times New Roman"/>
                <a:ea typeface="Times New Roman"/>
              </a:rPr>
              <a:t>DAMGA</a:t>
            </a:r>
            <a:r>
              <a:rPr lang="en-US" altLang="zh-CN" sz="2000" b="1" spc="15" dirty="0">
                <a:solidFill>
                  <a:srgbClr val="FE3200"/>
                </a:solidFill>
                <a:latin typeface="Times New Roman"/>
                <a:ea typeface="宋体" panose="02010600030101010101" pitchFamily="2" charset="-122"/>
                <a:cs typeface="Times New Roman"/>
              </a:rPr>
              <a:t> </a:t>
            </a:r>
            <a:r>
              <a:rPr lang="en-US" altLang="zh-CN" sz="2000" b="1" spc="30" dirty="0">
                <a:solidFill>
                  <a:srgbClr val="FE3200"/>
                </a:solidFill>
                <a:latin typeface="Times New Roman"/>
                <a:ea typeface="Times New Roman"/>
              </a:rPr>
              <a:t>VERGİSİ</a:t>
            </a:r>
            <a:r>
              <a:rPr lang="en-US" altLang="zh-CN" sz="2000" b="1" spc="40" dirty="0">
                <a:solidFill>
                  <a:srgbClr val="FE3200"/>
                </a:solidFill>
                <a:latin typeface="Times New Roman"/>
                <a:ea typeface="Times New Roman"/>
              </a:rPr>
              <a:t>:</a:t>
            </a:r>
            <a:r>
              <a:rPr lang="en-US" altLang="zh-CN" sz="2000" b="1" spc="15" dirty="0">
                <a:solidFill>
                  <a:srgbClr val="FE3200"/>
                </a:solidFill>
                <a:latin typeface="Times New Roman"/>
                <a:ea typeface="宋体" panose="02010600030101010101" pitchFamily="2" charset="-122"/>
                <a:cs typeface="Times New Roman"/>
              </a:rPr>
              <a:t> </a:t>
            </a:r>
            <a:r>
              <a:rPr lang="en-US" altLang="zh-CN" sz="2000" spc="20" dirty="0" err="1">
                <a:solidFill>
                  <a:srgbClr val="043092"/>
                </a:solidFill>
                <a:latin typeface="Times New Roman"/>
                <a:ea typeface="Times New Roman"/>
              </a:rPr>
              <a:t>Aile</a:t>
            </a:r>
            <a:r>
              <a:rPr lang="en-US" altLang="zh-CN" sz="2000" spc="10" dirty="0">
                <a:solidFill>
                  <a:srgbClr val="043092"/>
                </a:solidFill>
                <a:latin typeface="Times New Roman"/>
                <a:ea typeface="宋体" panose="02010600030101010101" pitchFamily="2" charset="-122"/>
                <a:cs typeface="Times New Roman"/>
              </a:rPr>
              <a:t> </a:t>
            </a:r>
            <a:r>
              <a:rPr lang="en-US" altLang="zh-CN" sz="2000" spc="25" dirty="0" err="1">
                <a:solidFill>
                  <a:srgbClr val="043092"/>
                </a:solidFill>
                <a:latin typeface="Times New Roman"/>
                <a:ea typeface="Times New Roman"/>
              </a:rPr>
              <a:t>yardımı</a:t>
            </a:r>
            <a:r>
              <a:rPr lang="en-US" altLang="zh-CN" sz="2000" spc="15" dirty="0">
                <a:solidFill>
                  <a:srgbClr val="043092"/>
                </a:solidFill>
                <a:latin typeface="Times New Roman"/>
                <a:ea typeface="宋体" panose="02010600030101010101" pitchFamily="2" charset="-122"/>
                <a:cs typeface="Times New Roman"/>
              </a:rPr>
              <a:t> </a:t>
            </a:r>
            <a:r>
              <a:rPr lang="en-US" altLang="zh-CN" sz="2000" spc="20" dirty="0" err="1">
                <a:solidFill>
                  <a:srgbClr val="043092"/>
                </a:solidFill>
                <a:latin typeface="Times New Roman"/>
                <a:ea typeface="Times New Roman"/>
              </a:rPr>
              <a:t>ödeneği</a:t>
            </a:r>
            <a:r>
              <a:rPr lang="en-US" altLang="zh-CN" sz="2000" spc="20" dirty="0">
                <a:solidFill>
                  <a:srgbClr val="043092"/>
                </a:solidFill>
                <a:latin typeface="Times New Roman"/>
                <a:ea typeface="Times New Roman"/>
              </a:rPr>
              <a:t>,</a:t>
            </a:r>
            <a:r>
              <a:rPr lang="en-US" altLang="zh-CN" sz="2000" spc="15" dirty="0">
                <a:solidFill>
                  <a:srgbClr val="043092"/>
                </a:solidFill>
                <a:latin typeface="Times New Roman"/>
                <a:ea typeface="宋体" panose="02010600030101010101" pitchFamily="2" charset="-122"/>
                <a:cs typeface="Times New Roman"/>
              </a:rPr>
              <a:t> </a:t>
            </a:r>
            <a:r>
              <a:rPr lang="en-US" altLang="zh-CN" sz="2000" spc="30" dirty="0" err="1">
                <a:solidFill>
                  <a:srgbClr val="043092"/>
                </a:solidFill>
                <a:latin typeface="Times New Roman"/>
                <a:ea typeface="Times New Roman"/>
              </a:rPr>
              <a:t>çocuk</a:t>
            </a:r>
            <a:r>
              <a:rPr lang="en-US" altLang="zh-CN" sz="2000" spc="10" dirty="0">
                <a:solidFill>
                  <a:srgbClr val="043092"/>
                </a:solidFill>
                <a:latin typeface="Times New Roman"/>
                <a:ea typeface="宋体" panose="02010600030101010101" pitchFamily="2" charset="-122"/>
                <a:cs typeface="Times New Roman"/>
              </a:rPr>
              <a:t> </a:t>
            </a:r>
            <a:r>
              <a:rPr lang="en-US" altLang="zh-CN" sz="2000" spc="20" dirty="0" err="1">
                <a:solidFill>
                  <a:srgbClr val="043092"/>
                </a:solidFill>
                <a:latin typeface="Times New Roman"/>
                <a:ea typeface="Times New Roman"/>
              </a:rPr>
              <a:t>yardımı</a:t>
            </a:r>
            <a:r>
              <a:rPr lang="en-US" altLang="zh-CN" sz="2000" spc="15" dirty="0">
                <a:solidFill>
                  <a:srgbClr val="043092"/>
                </a:solidFill>
                <a:latin typeface="Times New Roman"/>
                <a:ea typeface="宋体" panose="02010600030101010101" pitchFamily="2" charset="-122"/>
                <a:cs typeface="Times New Roman"/>
              </a:rPr>
              <a:t> </a:t>
            </a:r>
            <a:r>
              <a:rPr lang="en-US" altLang="zh-CN" sz="2000" spc="34" dirty="0" err="1">
                <a:solidFill>
                  <a:srgbClr val="043092"/>
                </a:solidFill>
                <a:latin typeface="Times New Roman"/>
                <a:ea typeface="Times New Roman"/>
              </a:rPr>
              <a:t>ve</a:t>
            </a:r>
            <a:r>
              <a:rPr lang="en-US" altLang="zh-CN" sz="2000" spc="15" dirty="0">
                <a:solidFill>
                  <a:srgbClr val="043092"/>
                </a:solidFill>
                <a:latin typeface="Times New Roman"/>
                <a:ea typeface="宋体" panose="02010600030101010101" pitchFamily="2" charset="-122"/>
                <a:cs typeface="Times New Roman"/>
              </a:rPr>
              <a:t> </a:t>
            </a:r>
            <a:r>
              <a:rPr lang="en-US" altLang="zh-CN" sz="2000" spc="25" dirty="0">
                <a:solidFill>
                  <a:srgbClr val="043092"/>
                </a:solidFill>
                <a:latin typeface="Times New Roman"/>
                <a:ea typeface="Times New Roman"/>
              </a:rPr>
              <a:t>375</a:t>
            </a:r>
            <a:r>
              <a:rPr lang="en-US" altLang="zh-CN" sz="2000" spc="10" dirty="0">
                <a:solidFill>
                  <a:srgbClr val="043092"/>
                </a:solidFill>
                <a:latin typeface="Times New Roman"/>
                <a:ea typeface="宋体" panose="02010600030101010101" pitchFamily="2" charset="-122"/>
                <a:cs typeface="Times New Roman"/>
              </a:rPr>
              <a:t> </a:t>
            </a:r>
            <a:r>
              <a:rPr lang="en-US" altLang="zh-CN" sz="2000" spc="20" dirty="0" err="1">
                <a:solidFill>
                  <a:srgbClr val="043092"/>
                </a:solidFill>
                <a:latin typeface="Times New Roman"/>
                <a:ea typeface="Times New Roman"/>
              </a:rPr>
              <a:t>sayılı</a:t>
            </a:r>
            <a:r>
              <a:rPr lang="en-US" altLang="zh-CN" sz="2000" spc="15" dirty="0">
                <a:solidFill>
                  <a:srgbClr val="043092"/>
                </a:solidFill>
                <a:latin typeface="Times New Roman"/>
                <a:ea typeface="宋体" panose="02010600030101010101" pitchFamily="2" charset="-122"/>
                <a:cs typeface="Times New Roman"/>
              </a:rPr>
              <a:t> </a:t>
            </a:r>
            <a:r>
              <a:rPr lang="en-US" altLang="zh-CN" sz="2000" spc="30" dirty="0" err="1">
                <a:solidFill>
                  <a:srgbClr val="043092"/>
                </a:solidFill>
                <a:latin typeface="Times New Roman"/>
                <a:ea typeface="Times New Roman"/>
              </a:rPr>
              <a:t>KHK’nin</a:t>
            </a:r>
            <a:r>
              <a:rPr lang="en-US" altLang="zh-CN" sz="2000" dirty="0">
                <a:solidFill>
                  <a:srgbClr val="043092"/>
                </a:solidFill>
                <a:latin typeface="Times New Roman"/>
                <a:ea typeface="宋体" panose="02010600030101010101" pitchFamily="2" charset="-122"/>
                <a:cs typeface="Times New Roman"/>
              </a:rPr>
              <a:t> </a:t>
            </a:r>
            <a:r>
              <a:rPr lang="en-US" altLang="zh-CN" sz="2000" dirty="0">
                <a:solidFill>
                  <a:srgbClr val="043092"/>
                </a:solidFill>
                <a:latin typeface="Times New Roman"/>
                <a:ea typeface="Times New Roman"/>
              </a:rPr>
              <a:t>28’inci</a:t>
            </a:r>
            <a:r>
              <a:rPr lang="en-US" altLang="zh-CN" sz="2000" spc="3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maddesine</a:t>
            </a:r>
            <a:r>
              <a:rPr lang="en-US" altLang="zh-CN" sz="2000" spc="3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göre</a:t>
            </a:r>
            <a:r>
              <a:rPr lang="en-US" altLang="zh-CN" sz="2000" spc="3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ödenen</a:t>
            </a:r>
            <a:r>
              <a:rPr lang="en-US" altLang="zh-CN" sz="2000" spc="3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ek</a:t>
            </a:r>
            <a:r>
              <a:rPr lang="en-US" altLang="zh-CN" sz="2000" spc="3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tazminatlar</a:t>
            </a:r>
            <a:r>
              <a:rPr lang="en-US" altLang="zh-CN" sz="2000" spc="3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hariç</a:t>
            </a:r>
            <a:r>
              <a:rPr lang="en-US" altLang="zh-CN" sz="2000" dirty="0">
                <a:solidFill>
                  <a:srgbClr val="043092"/>
                </a:solidFill>
                <a:latin typeface="Times New Roman"/>
                <a:ea typeface="Times New Roman"/>
              </a:rPr>
              <a:t>,</a:t>
            </a:r>
            <a:r>
              <a:rPr lang="en-US" altLang="zh-CN" sz="2000" spc="3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tüm</a:t>
            </a:r>
            <a:r>
              <a:rPr lang="en-US" altLang="zh-CN" sz="2000" spc="3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maaş</a:t>
            </a:r>
            <a:r>
              <a:rPr lang="en-US" altLang="zh-CN" sz="2000" spc="3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unsurlarından</a:t>
            </a:r>
            <a:r>
              <a:rPr lang="en-US" altLang="zh-CN" sz="2000" spc="30" dirty="0">
                <a:solidFill>
                  <a:srgbClr val="043092"/>
                </a:solidFill>
                <a:latin typeface="Times New Roman"/>
                <a:ea typeface="宋体" panose="02010600030101010101" pitchFamily="2" charset="-122"/>
                <a:cs typeface="Times New Roman"/>
              </a:rPr>
              <a:t> </a:t>
            </a:r>
            <a:r>
              <a:rPr lang="en-US" altLang="zh-CN" sz="2000" dirty="0">
                <a:solidFill>
                  <a:srgbClr val="043092"/>
                </a:solidFill>
                <a:latin typeface="Times New Roman"/>
                <a:ea typeface="Times New Roman"/>
              </a:rPr>
              <a:t>488</a:t>
            </a:r>
            <a:r>
              <a:rPr lang="en-US" altLang="zh-CN" sz="2000" spc="3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sayılı</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Damga</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Vergisi</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Kanunu</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uyarınca</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binde</a:t>
            </a:r>
            <a:r>
              <a:rPr lang="en-US" altLang="zh-CN" sz="2000" dirty="0">
                <a:solidFill>
                  <a:srgbClr val="043092"/>
                </a:solidFill>
                <a:latin typeface="Times New Roman"/>
                <a:ea typeface="宋体" panose="02010600030101010101" pitchFamily="2" charset="-122"/>
                <a:cs typeface="Times New Roman"/>
              </a:rPr>
              <a:t> </a:t>
            </a:r>
            <a:r>
              <a:rPr lang="en-US" altLang="zh-CN" sz="2000" dirty="0">
                <a:solidFill>
                  <a:srgbClr val="043092"/>
                </a:solidFill>
                <a:latin typeface="Times New Roman"/>
                <a:ea typeface="Times New Roman"/>
              </a:rPr>
              <a:t>7,59</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oranında</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damga</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vergisi</a:t>
            </a:r>
            <a:r>
              <a:rPr lang="en-US" altLang="zh-CN" sz="2000" spc="2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kesilmektedir</a:t>
            </a:r>
            <a:r>
              <a:rPr lang="en-US" altLang="zh-CN" sz="2000" dirty="0">
                <a:solidFill>
                  <a:srgbClr val="043092"/>
                </a:solidFill>
                <a:latin typeface="Times New Roman"/>
                <a:ea typeface="Times New Roman"/>
              </a:rPr>
              <a:t>.</a:t>
            </a:r>
          </a:p>
          <a:p>
            <a:pPr marL="0" lvl="0" indent="0">
              <a:lnSpc>
                <a:spcPts val="1000"/>
              </a:lnSpc>
              <a:spcBef>
                <a:spcPts val="0"/>
              </a:spcBef>
              <a:buNone/>
            </a:pPr>
            <a:endParaRPr lang="en-US" sz="2000" dirty="0">
              <a:solidFill>
                <a:prstClr val="black"/>
              </a:solidFill>
            </a:endParaRPr>
          </a:p>
          <a:p>
            <a:pPr marL="0" lvl="0" indent="0">
              <a:lnSpc>
                <a:spcPts val="1000"/>
              </a:lnSpc>
              <a:spcBef>
                <a:spcPts val="0"/>
              </a:spcBef>
              <a:buNone/>
            </a:pPr>
            <a:endParaRPr lang="en-US" sz="2000" dirty="0">
              <a:solidFill>
                <a:prstClr val="black"/>
              </a:solidFill>
            </a:endParaRPr>
          </a:p>
          <a:p>
            <a:pPr marL="0" lvl="0" indent="0">
              <a:lnSpc>
                <a:spcPts val="1000"/>
              </a:lnSpc>
              <a:spcBef>
                <a:spcPts val="0"/>
              </a:spcBef>
              <a:buNone/>
            </a:pPr>
            <a:endParaRPr lang="en-US" sz="2000" dirty="0">
              <a:solidFill>
                <a:prstClr val="black"/>
              </a:solidFill>
            </a:endParaRPr>
          </a:p>
          <a:p>
            <a:pPr marL="0" lvl="0" indent="0">
              <a:lnSpc>
                <a:spcPts val="1255"/>
              </a:lnSpc>
              <a:spcBef>
                <a:spcPts val="0"/>
              </a:spcBef>
              <a:buNone/>
            </a:pPr>
            <a:endParaRPr lang="en-US" sz="2000" dirty="0">
              <a:solidFill>
                <a:prstClr val="black"/>
              </a:solidFill>
            </a:endParaRPr>
          </a:p>
          <a:p>
            <a:pPr marL="0" lvl="0" indent="586130">
              <a:lnSpc>
                <a:spcPct val="100000"/>
              </a:lnSpc>
              <a:spcBef>
                <a:spcPts val="0"/>
              </a:spcBef>
              <a:buNone/>
            </a:pPr>
            <a:r>
              <a:rPr lang="en-US" altLang="zh-CN" sz="2000" b="1" dirty="0" err="1">
                <a:solidFill>
                  <a:srgbClr val="043092"/>
                </a:solidFill>
                <a:latin typeface="Times New Roman"/>
                <a:ea typeface="Times New Roman"/>
              </a:rPr>
              <a:t>Damga</a:t>
            </a:r>
            <a:r>
              <a:rPr lang="en-US" altLang="zh-CN" sz="2000" b="1"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Vergisi</a:t>
            </a:r>
            <a:r>
              <a:rPr lang="en-US" altLang="zh-CN" sz="2000" b="1"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Matrahı</a:t>
            </a:r>
            <a:r>
              <a:rPr lang="en-US" altLang="zh-CN" sz="2000" b="1" dirty="0">
                <a:solidFill>
                  <a:srgbClr val="043092"/>
                </a:solidFill>
                <a:latin typeface="Times New Roman"/>
                <a:ea typeface="Times New Roman"/>
              </a:rPr>
              <a:t>=</a:t>
            </a:r>
            <a:r>
              <a:rPr lang="en-US" altLang="zh-CN" sz="2000" b="1" dirty="0">
                <a:solidFill>
                  <a:srgbClr val="043092"/>
                </a:solidFill>
                <a:latin typeface="Times New Roman"/>
                <a:ea typeface="宋体" panose="02010600030101010101" pitchFamily="2" charset="-122"/>
                <a:cs typeface="Times New Roman"/>
              </a:rPr>
              <a:t> </a:t>
            </a:r>
            <a:r>
              <a:rPr lang="en-US" altLang="zh-CN" sz="2000" b="1" dirty="0">
                <a:solidFill>
                  <a:srgbClr val="043092"/>
                </a:solidFill>
                <a:latin typeface="Times New Roman"/>
                <a:ea typeface="Times New Roman"/>
              </a:rPr>
              <a:t>(</a:t>
            </a:r>
            <a:r>
              <a:rPr lang="en-US" altLang="zh-CN" sz="2000" b="1" dirty="0" err="1">
                <a:solidFill>
                  <a:srgbClr val="043092"/>
                </a:solidFill>
                <a:latin typeface="Times New Roman"/>
                <a:ea typeface="Times New Roman"/>
              </a:rPr>
              <a:t>Brüt</a:t>
            </a:r>
            <a:r>
              <a:rPr lang="en-US" altLang="zh-CN" sz="2000" b="1"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Maaş</a:t>
            </a:r>
            <a:r>
              <a:rPr lang="en-US" altLang="zh-CN" sz="2000" b="1" dirty="0">
                <a:solidFill>
                  <a:srgbClr val="043092"/>
                </a:solidFill>
                <a:latin typeface="Times New Roman"/>
                <a:ea typeface="宋体" panose="02010600030101010101" pitchFamily="2" charset="-122"/>
                <a:cs typeface="Times New Roman"/>
              </a:rPr>
              <a:t> </a:t>
            </a:r>
            <a:r>
              <a:rPr lang="en-US" altLang="zh-CN" sz="2000" b="1" dirty="0">
                <a:solidFill>
                  <a:srgbClr val="043092"/>
                </a:solidFill>
                <a:latin typeface="Times New Roman"/>
                <a:ea typeface="Times New Roman"/>
              </a:rPr>
              <a:t>–</a:t>
            </a:r>
            <a:r>
              <a:rPr lang="en-US" altLang="zh-CN" sz="2000" b="1"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Aile</a:t>
            </a:r>
            <a:r>
              <a:rPr lang="en-US" altLang="zh-CN" sz="2000" b="1"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Yardımı</a:t>
            </a:r>
            <a:r>
              <a:rPr lang="en-US" altLang="zh-CN" sz="2000" b="1"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Ödeneği</a:t>
            </a:r>
            <a:r>
              <a:rPr lang="en-US" altLang="zh-CN" sz="2000" b="1" dirty="0">
                <a:solidFill>
                  <a:srgbClr val="043092"/>
                </a:solidFill>
                <a:latin typeface="Times New Roman"/>
                <a:ea typeface="宋体" panose="02010600030101010101" pitchFamily="2" charset="-122"/>
                <a:cs typeface="Times New Roman"/>
              </a:rPr>
              <a:t> </a:t>
            </a:r>
            <a:r>
              <a:rPr lang="en-US" altLang="zh-CN" sz="2000" b="1" dirty="0">
                <a:solidFill>
                  <a:srgbClr val="043092"/>
                </a:solidFill>
                <a:latin typeface="Times New Roman"/>
                <a:ea typeface="Times New Roman"/>
              </a:rPr>
              <a:t>–</a:t>
            </a:r>
            <a:r>
              <a:rPr lang="en-US" altLang="zh-CN" sz="2000" b="1" spc="5"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Çocuk</a:t>
            </a:r>
            <a:endParaRPr lang="en-US" altLang="zh-CN" sz="2000" b="1" dirty="0">
              <a:solidFill>
                <a:srgbClr val="043092"/>
              </a:solidFill>
              <a:latin typeface="Times New Roman"/>
              <a:ea typeface="Times New Roman"/>
            </a:endParaRPr>
          </a:p>
          <a:p>
            <a:pPr marL="0" lvl="0" indent="2483866">
              <a:lnSpc>
                <a:spcPct val="100000"/>
              </a:lnSpc>
              <a:spcBef>
                <a:spcPts val="0"/>
              </a:spcBef>
              <a:buNone/>
            </a:pPr>
            <a:r>
              <a:rPr lang="en-US" altLang="zh-CN" sz="2000" b="1" dirty="0" err="1">
                <a:solidFill>
                  <a:srgbClr val="043092"/>
                </a:solidFill>
                <a:latin typeface="Times New Roman"/>
                <a:ea typeface="Times New Roman"/>
              </a:rPr>
              <a:t>Yardımı</a:t>
            </a:r>
            <a:r>
              <a:rPr lang="en-US" altLang="zh-CN" sz="2000" b="1"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Ödeneği</a:t>
            </a:r>
            <a:r>
              <a:rPr lang="en-US" altLang="zh-CN" sz="2000" b="1" dirty="0">
                <a:solidFill>
                  <a:srgbClr val="043092"/>
                </a:solidFill>
                <a:latin typeface="Times New Roman"/>
                <a:ea typeface="Times New Roman"/>
              </a:rPr>
              <a:t>)</a:t>
            </a:r>
            <a:r>
              <a:rPr lang="en-US" altLang="zh-CN" sz="2000" b="1" dirty="0">
                <a:solidFill>
                  <a:srgbClr val="043092"/>
                </a:solidFill>
                <a:latin typeface="Times New Roman"/>
                <a:ea typeface="宋体" panose="02010600030101010101" pitchFamily="2" charset="-122"/>
                <a:cs typeface="Times New Roman"/>
              </a:rPr>
              <a:t> </a:t>
            </a:r>
            <a:r>
              <a:rPr lang="en-US" altLang="zh-CN" sz="2000" b="1" dirty="0">
                <a:solidFill>
                  <a:srgbClr val="043092"/>
                </a:solidFill>
                <a:latin typeface="Times New Roman"/>
                <a:ea typeface="Times New Roman"/>
              </a:rPr>
              <a:t>X</a:t>
            </a:r>
            <a:r>
              <a:rPr lang="en-US" altLang="zh-CN" sz="2000" b="1"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Binde</a:t>
            </a:r>
            <a:r>
              <a:rPr lang="en-US" altLang="zh-CN" sz="2000" b="1" spc="-25" dirty="0">
                <a:solidFill>
                  <a:srgbClr val="043092"/>
                </a:solidFill>
                <a:latin typeface="Times New Roman"/>
                <a:ea typeface="宋体" panose="02010600030101010101" pitchFamily="2" charset="-122"/>
                <a:cs typeface="Times New Roman"/>
              </a:rPr>
              <a:t> </a:t>
            </a:r>
            <a:r>
              <a:rPr lang="en-US" altLang="zh-CN" sz="2000" b="1" dirty="0">
                <a:solidFill>
                  <a:srgbClr val="043092"/>
                </a:solidFill>
                <a:latin typeface="Times New Roman"/>
                <a:ea typeface="Times New Roman"/>
              </a:rPr>
              <a:t>7,59</a:t>
            </a:r>
          </a:p>
          <a:p>
            <a:pPr marL="0" lvl="0" indent="0">
              <a:lnSpc>
                <a:spcPts val="1000"/>
              </a:lnSpc>
              <a:spcBef>
                <a:spcPts val="0"/>
              </a:spcBef>
              <a:buNone/>
            </a:pPr>
            <a:endParaRPr lang="en-US" sz="2000" dirty="0">
              <a:solidFill>
                <a:prstClr val="black"/>
              </a:solidFill>
            </a:endParaRPr>
          </a:p>
          <a:p>
            <a:pPr marL="0" lvl="0" indent="0">
              <a:lnSpc>
                <a:spcPts val="1000"/>
              </a:lnSpc>
              <a:spcBef>
                <a:spcPts val="0"/>
              </a:spcBef>
              <a:buNone/>
            </a:pPr>
            <a:endParaRPr lang="en-US" sz="2000" dirty="0">
              <a:solidFill>
                <a:prstClr val="black"/>
              </a:solidFill>
            </a:endParaRPr>
          </a:p>
          <a:p>
            <a:pPr marL="0" lvl="0" indent="0">
              <a:lnSpc>
                <a:spcPts val="1000"/>
              </a:lnSpc>
              <a:spcBef>
                <a:spcPts val="0"/>
              </a:spcBef>
              <a:buNone/>
            </a:pPr>
            <a:endParaRPr lang="en-US" sz="2000" dirty="0">
              <a:solidFill>
                <a:prstClr val="black"/>
              </a:solidFill>
            </a:endParaRPr>
          </a:p>
          <a:p>
            <a:pPr marL="0" lvl="0" indent="0">
              <a:lnSpc>
                <a:spcPts val="1000"/>
              </a:lnSpc>
              <a:spcBef>
                <a:spcPts val="0"/>
              </a:spcBef>
              <a:buNone/>
            </a:pPr>
            <a:endParaRPr lang="en-US" sz="2000" dirty="0">
              <a:solidFill>
                <a:prstClr val="black"/>
              </a:solidFill>
            </a:endParaRPr>
          </a:p>
          <a:p>
            <a:pPr marL="0" lvl="0" indent="0">
              <a:lnSpc>
                <a:spcPts val="1610"/>
              </a:lnSpc>
              <a:spcBef>
                <a:spcPts val="0"/>
              </a:spcBef>
              <a:buNone/>
            </a:pPr>
            <a:endParaRPr lang="en-US" sz="2000" dirty="0">
              <a:solidFill>
                <a:prstClr val="black"/>
              </a:solidFill>
            </a:endParaRPr>
          </a:p>
          <a:p>
            <a:pPr marL="0" lvl="0" indent="2739263">
              <a:lnSpc>
                <a:spcPct val="100000"/>
              </a:lnSpc>
              <a:spcBef>
                <a:spcPts val="0"/>
              </a:spcBef>
              <a:buNone/>
            </a:pPr>
            <a:r>
              <a:rPr lang="en-US" altLang="zh-CN" sz="2400" b="1" dirty="0" err="1">
                <a:solidFill>
                  <a:srgbClr val="FE0000"/>
                </a:solidFill>
                <a:latin typeface="Times New Roman"/>
                <a:ea typeface="Times New Roman"/>
              </a:rPr>
              <a:t>Damga</a:t>
            </a:r>
            <a:r>
              <a:rPr lang="en-US" altLang="zh-CN" sz="2400" b="1" dirty="0">
                <a:solidFill>
                  <a:srgbClr val="FE0000"/>
                </a:solidFill>
                <a:latin typeface="Times New Roman"/>
                <a:ea typeface="宋体" panose="02010600030101010101" pitchFamily="2" charset="-122"/>
                <a:cs typeface="Times New Roman"/>
              </a:rPr>
              <a:t> </a:t>
            </a:r>
            <a:r>
              <a:rPr lang="en-US" altLang="zh-CN" sz="2400" b="1" dirty="0" err="1">
                <a:solidFill>
                  <a:srgbClr val="FE0000"/>
                </a:solidFill>
                <a:latin typeface="Times New Roman"/>
                <a:ea typeface="Times New Roman"/>
              </a:rPr>
              <a:t>Vergisi</a:t>
            </a:r>
            <a:r>
              <a:rPr lang="en-US" altLang="zh-CN" sz="2400" b="1" spc="-20" dirty="0">
                <a:solidFill>
                  <a:srgbClr val="FE0000"/>
                </a:solidFill>
                <a:latin typeface="Times New Roman"/>
                <a:ea typeface="宋体" panose="02010600030101010101" pitchFamily="2" charset="-122"/>
                <a:cs typeface="Times New Roman"/>
              </a:rPr>
              <a:t> </a:t>
            </a:r>
            <a:r>
              <a:rPr lang="en-US" altLang="zh-CN" sz="2400" b="1" dirty="0" err="1">
                <a:solidFill>
                  <a:srgbClr val="FE0000"/>
                </a:solidFill>
                <a:latin typeface="Times New Roman"/>
                <a:ea typeface="Times New Roman"/>
              </a:rPr>
              <a:t>İstisnası</a:t>
            </a:r>
            <a:endParaRPr lang="en-US" altLang="zh-CN" sz="2400" b="1" dirty="0">
              <a:solidFill>
                <a:srgbClr val="FE0000"/>
              </a:solidFill>
              <a:latin typeface="Times New Roman"/>
              <a:ea typeface="Times New Roman"/>
            </a:endParaRPr>
          </a:p>
          <a:p>
            <a:pPr marL="0" lvl="0" indent="0">
              <a:lnSpc>
                <a:spcPts val="559"/>
              </a:lnSpc>
              <a:spcBef>
                <a:spcPts val="0"/>
              </a:spcBef>
              <a:buNone/>
            </a:pPr>
            <a:endParaRPr lang="en-US" sz="2000" dirty="0">
              <a:solidFill>
                <a:prstClr val="black"/>
              </a:solidFill>
            </a:endParaRPr>
          </a:p>
          <a:p>
            <a:pPr marL="0" lvl="0" indent="0" hangingPunct="0">
              <a:lnSpc>
                <a:spcPct val="150000"/>
              </a:lnSpc>
              <a:spcBef>
                <a:spcPts val="0"/>
              </a:spcBef>
              <a:buNone/>
            </a:pPr>
            <a:r>
              <a:rPr lang="en-US" altLang="zh-CN" sz="2000" dirty="0" err="1">
                <a:solidFill>
                  <a:srgbClr val="043092"/>
                </a:solidFill>
                <a:latin typeface="Times New Roman"/>
                <a:ea typeface="Times New Roman"/>
              </a:rPr>
              <a:t>Aylık</a:t>
            </a:r>
            <a:r>
              <a:rPr lang="en-US" altLang="zh-CN" sz="2000" spc="9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damga</a:t>
            </a:r>
            <a:r>
              <a:rPr lang="en-US" altLang="zh-CN" sz="2000" spc="1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vergisi</a:t>
            </a:r>
            <a:r>
              <a:rPr lang="en-US" altLang="zh-CN" sz="2000" spc="9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matrahının</a:t>
            </a:r>
            <a:r>
              <a:rPr lang="en-US" altLang="zh-CN" sz="2000" spc="1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brüt</a:t>
            </a:r>
            <a:r>
              <a:rPr lang="en-US" altLang="zh-CN" sz="2000" spc="9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asgari</a:t>
            </a:r>
            <a:r>
              <a:rPr lang="en-US" altLang="zh-CN" sz="2000" spc="1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ücret</a:t>
            </a:r>
            <a:r>
              <a:rPr lang="en-US" altLang="zh-CN" sz="2000" spc="1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tutarına</a:t>
            </a:r>
            <a:r>
              <a:rPr lang="en-US" altLang="zh-CN" sz="2000" spc="9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kadar</a:t>
            </a:r>
            <a:r>
              <a:rPr lang="en-US" altLang="zh-CN" sz="2000" spc="1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olan</a:t>
            </a:r>
            <a:r>
              <a:rPr lang="en-US" altLang="zh-CN" sz="2000" spc="9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kısmından</a:t>
            </a:r>
            <a:r>
              <a:rPr lang="en-US" altLang="zh-CN" sz="2000" spc="100" dirty="0">
                <a:solidFill>
                  <a:srgbClr val="043092"/>
                </a:solidFill>
                <a:latin typeface="Times New Roman"/>
                <a:ea typeface="宋体" panose="02010600030101010101" pitchFamily="2" charset="-122"/>
                <a:cs typeface="Times New Roman"/>
              </a:rPr>
              <a:t> </a:t>
            </a:r>
            <a:r>
              <a:rPr lang="en-US" altLang="zh-CN" sz="2000" dirty="0" smtClean="0">
                <a:solidFill>
                  <a:srgbClr val="043092"/>
                </a:solidFill>
                <a:latin typeface="Times New Roman"/>
                <a:ea typeface="Times New Roman"/>
              </a:rPr>
              <a:t>(</a:t>
            </a:r>
            <a:r>
              <a:rPr lang="tr-TR" altLang="zh-CN" sz="2000" dirty="0" smtClean="0">
                <a:solidFill>
                  <a:srgbClr val="043092"/>
                </a:solidFill>
                <a:latin typeface="Times New Roman"/>
                <a:ea typeface="Times New Roman"/>
              </a:rPr>
              <a:t>10.008</a:t>
            </a:r>
            <a:r>
              <a:rPr lang="en-US" altLang="zh-CN" sz="2000" dirty="0" smtClean="0">
                <a:solidFill>
                  <a:srgbClr val="043092"/>
                </a:solidFill>
                <a:latin typeface="Times New Roman"/>
                <a:ea typeface="Times New Roman"/>
              </a:rPr>
              <a:t>)</a:t>
            </a:r>
            <a:r>
              <a:rPr lang="en-US" altLang="zh-CN" sz="2000" dirty="0" smtClean="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herhangi</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bir</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kesinti</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yapılmaz</a:t>
            </a:r>
            <a:r>
              <a:rPr lang="en-US" altLang="zh-CN" sz="2000" dirty="0">
                <a:solidFill>
                  <a:srgbClr val="043092"/>
                </a:solidFill>
                <a:latin typeface="Times New Roman"/>
                <a:ea typeface="Times New Roman"/>
              </a:rPr>
              <a:t>.</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Aşan</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kısım</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üzerinden</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damga</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vergisi</a:t>
            </a:r>
            <a:r>
              <a:rPr lang="en-US" altLang="zh-CN" sz="2000" spc="2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kesilir</a:t>
            </a:r>
            <a:r>
              <a:rPr lang="en-US" altLang="zh-CN" sz="2000" dirty="0">
                <a:solidFill>
                  <a:srgbClr val="043092"/>
                </a:solidFill>
                <a:latin typeface="Times New Roman"/>
                <a:ea typeface="Times New Roman"/>
              </a:rPr>
              <a:t>.</a:t>
            </a:r>
          </a:p>
          <a:p>
            <a:pPr marL="0" indent="0">
              <a:buNone/>
            </a:pPr>
            <a:endParaRPr lang="tr-TR" sz="3200" dirty="0"/>
          </a:p>
        </p:txBody>
      </p:sp>
    </p:spTree>
    <p:extLst>
      <p:ext uri="{BB962C8B-B14F-4D97-AF65-F5344CB8AC3E}">
        <p14:creationId xmlns:p14="http://schemas.microsoft.com/office/powerpoint/2010/main" val="36447829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19814" y="130983"/>
            <a:ext cx="10515600" cy="1325563"/>
          </a:xfrm>
        </p:spPr>
        <p:txBody>
          <a:bodyPr/>
          <a:lstStyle/>
          <a:p>
            <a:pPr lvl="0"/>
            <a:r>
              <a:rPr lang="tr-TR" altLang="zh-CN" dirty="0" smtClean="0">
                <a:solidFill>
                  <a:schemeClr val="accent2"/>
                </a:solidFill>
                <a:latin typeface="Arial"/>
                <a:ea typeface="Arial"/>
              </a:rPr>
              <a:t>KESİNTİLER</a:t>
            </a:r>
            <a:r>
              <a:rPr lang="en-US" altLang="zh-CN" dirty="0">
                <a:solidFill>
                  <a:srgbClr val="FE0000"/>
                </a:solidFill>
                <a:latin typeface="Arial"/>
                <a:ea typeface="Arial"/>
              </a:rPr>
              <a:t/>
            </a:r>
            <a:br>
              <a:rPr lang="en-US" altLang="zh-CN" dirty="0">
                <a:solidFill>
                  <a:srgbClr val="FE0000"/>
                </a:solidFill>
                <a:latin typeface="Arial"/>
                <a:ea typeface="Arial"/>
              </a:rPr>
            </a:br>
            <a:endParaRPr lang="tr-TR" dirty="0"/>
          </a:p>
        </p:txBody>
      </p:sp>
      <p:sp>
        <p:nvSpPr>
          <p:cNvPr id="3" name="İçerik Yer Tutucusu 2"/>
          <p:cNvSpPr>
            <a:spLocks noGrp="1"/>
          </p:cNvSpPr>
          <p:nvPr>
            <p:ph idx="1"/>
          </p:nvPr>
        </p:nvSpPr>
        <p:spPr>
          <a:xfrm>
            <a:off x="1854200" y="1097491"/>
            <a:ext cx="9931400" cy="5108575"/>
          </a:xfrm>
        </p:spPr>
        <p:txBody>
          <a:bodyPr>
            <a:normAutofit lnSpcReduction="10000"/>
          </a:bodyPr>
          <a:lstStyle/>
          <a:p>
            <a:pPr marL="0" lvl="0" indent="0">
              <a:lnSpc>
                <a:spcPts val="459"/>
              </a:lnSpc>
              <a:spcBef>
                <a:spcPts val="0"/>
              </a:spcBef>
              <a:buNone/>
            </a:pPr>
            <a:endParaRPr lang="en-US" sz="1800" dirty="0">
              <a:solidFill>
                <a:prstClr val="black"/>
              </a:solidFill>
            </a:endParaRPr>
          </a:p>
          <a:p>
            <a:pPr marL="0" lvl="0" indent="0" hangingPunct="0">
              <a:lnSpc>
                <a:spcPct val="100000"/>
              </a:lnSpc>
              <a:spcBef>
                <a:spcPts val="0"/>
              </a:spcBef>
              <a:buNone/>
            </a:pPr>
            <a:r>
              <a:rPr lang="en-US" altLang="zh-CN" sz="2200" spc="55" dirty="0">
                <a:solidFill>
                  <a:srgbClr val="043092"/>
                </a:solidFill>
                <a:latin typeface="Times New Roman"/>
                <a:ea typeface="Times New Roman"/>
              </a:rPr>
              <a:t>5510</a:t>
            </a:r>
            <a:r>
              <a:rPr lang="en-US" altLang="zh-CN" sz="2200" spc="25" dirty="0">
                <a:solidFill>
                  <a:srgbClr val="043092"/>
                </a:solidFill>
                <a:latin typeface="Times New Roman"/>
                <a:ea typeface="宋体" panose="02010600030101010101" pitchFamily="2" charset="-122"/>
                <a:cs typeface="Times New Roman"/>
              </a:rPr>
              <a:t>  </a:t>
            </a:r>
            <a:r>
              <a:rPr lang="en-US" altLang="zh-CN" sz="2200" spc="40" dirty="0" err="1">
                <a:solidFill>
                  <a:srgbClr val="043092"/>
                </a:solidFill>
                <a:latin typeface="Times New Roman"/>
                <a:ea typeface="Times New Roman"/>
              </a:rPr>
              <a:t>sayılı</a:t>
            </a:r>
            <a:r>
              <a:rPr lang="en-US" altLang="zh-CN" sz="2200" spc="30" dirty="0">
                <a:solidFill>
                  <a:srgbClr val="043092"/>
                </a:solidFill>
                <a:latin typeface="Times New Roman"/>
                <a:ea typeface="宋体" panose="02010600030101010101" pitchFamily="2" charset="-122"/>
                <a:cs typeface="Times New Roman"/>
              </a:rPr>
              <a:t>  </a:t>
            </a:r>
            <a:r>
              <a:rPr lang="en-US" altLang="zh-CN" sz="2200" spc="50" dirty="0" err="1">
                <a:solidFill>
                  <a:srgbClr val="043092"/>
                </a:solidFill>
                <a:latin typeface="Times New Roman"/>
                <a:ea typeface="Times New Roman"/>
              </a:rPr>
              <a:t>Sosyal</a:t>
            </a:r>
            <a:r>
              <a:rPr lang="en-US" altLang="zh-CN" sz="2200" spc="30" dirty="0">
                <a:solidFill>
                  <a:srgbClr val="043092"/>
                </a:solidFill>
                <a:latin typeface="Times New Roman"/>
                <a:ea typeface="宋体" panose="02010600030101010101" pitchFamily="2" charset="-122"/>
                <a:cs typeface="Times New Roman"/>
              </a:rPr>
              <a:t>  </a:t>
            </a:r>
            <a:r>
              <a:rPr lang="en-US" altLang="zh-CN" sz="2200" spc="44" dirty="0" err="1">
                <a:solidFill>
                  <a:srgbClr val="043092"/>
                </a:solidFill>
                <a:latin typeface="Times New Roman"/>
                <a:ea typeface="Times New Roman"/>
              </a:rPr>
              <a:t>Sigortalar</a:t>
            </a:r>
            <a:r>
              <a:rPr lang="en-US" altLang="zh-CN" sz="2200" spc="25" dirty="0">
                <a:solidFill>
                  <a:srgbClr val="043092"/>
                </a:solidFill>
                <a:latin typeface="Times New Roman"/>
                <a:ea typeface="宋体" panose="02010600030101010101" pitchFamily="2" charset="-122"/>
                <a:cs typeface="Times New Roman"/>
              </a:rPr>
              <a:t>  </a:t>
            </a:r>
            <a:r>
              <a:rPr lang="en-US" altLang="zh-CN" sz="2200" spc="50" dirty="0" err="1">
                <a:solidFill>
                  <a:srgbClr val="043092"/>
                </a:solidFill>
                <a:latin typeface="Times New Roman"/>
                <a:ea typeface="Times New Roman"/>
              </a:rPr>
              <a:t>ve</a:t>
            </a:r>
            <a:r>
              <a:rPr lang="en-US" altLang="zh-CN" sz="2200" spc="30" dirty="0">
                <a:solidFill>
                  <a:srgbClr val="043092"/>
                </a:solidFill>
                <a:latin typeface="Times New Roman"/>
                <a:ea typeface="宋体" panose="02010600030101010101" pitchFamily="2" charset="-122"/>
                <a:cs typeface="Times New Roman"/>
              </a:rPr>
              <a:t>  </a:t>
            </a:r>
            <a:r>
              <a:rPr lang="en-US" altLang="zh-CN" sz="2200" spc="55" dirty="0" err="1">
                <a:solidFill>
                  <a:srgbClr val="043092"/>
                </a:solidFill>
                <a:latin typeface="Times New Roman"/>
                <a:ea typeface="Times New Roman"/>
              </a:rPr>
              <a:t>Genel</a:t>
            </a:r>
            <a:r>
              <a:rPr lang="en-US" altLang="zh-CN" sz="2200" spc="30" dirty="0">
                <a:solidFill>
                  <a:srgbClr val="043092"/>
                </a:solidFill>
                <a:latin typeface="Times New Roman"/>
                <a:ea typeface="宋体" panose="02010600030101010101" pitchFamily="2" charset="-122"/>
                <a:cs typeface="Times New Roman"/>
              </a:rPr>
              <a:t>  </a:t>
            </a:r>
            <a:r>
              <a:rPr lang="en-US" altLang="zh-CN" sz="2200" spc="44" dirty="0" err="1">
                <a:solidFill>
                  <a:srgbClr val="043092"/>
                </a:solidFill>
                <a:latin typeface="Times New Roman"/>
                <a:ea typeface="Times New Roman"/>
              </a:rPr>
              <a:t>Sağlık</a:t>
            </a:r>
            <a:r>
              <a:rPr lang="en-US" altLang="zh-CN" sz="2200" spc="25" dirty="0">
                <a:solidFill>
                  <a:srgbClr val="043092"/>
                </a:solidFill>
                <a:latin typeface="Times New Roman"/>
                <a:ea typeface="宋体" panose="02010600030101010101" pitchFamily="2" charset="-122"/>
                <a:cs typeface="Times New Roman"/>
              </a:rPr>
              <a:t>  </a:t>
            </a:r>
            <a:r>
              <a:rPr lang="en-US" altLang="zh-CN" sz="2200" spc="44" dirty="0" err="1">
                <a:solidFill>
                  <a:srgbClr val="043092"/>
                </a:solidFill>
                <a:latin typeface="Times New Roman"/>
                <a:ea typeface="Times New Roman"/>
              </a:rPr>
              <a:t>Sigortası</a:t>
            </a:r>
            <a:r>
              <a:rPr lang="en-US" altLang="zh-CN" sz="2200" spc="30" dirty="0">
                <a:solidFill>
                  <a:srgbClr val="043092"/>
                </a:solidFill>
                <a:latin typeface="Times New Roman"/>
                <a:ea typeface="宋体" panose="02010600030101010101" pitchFamily="2" charset="-122"/>
                <a:cs typeface="Times New Roman"/>
              </a:rPr>
              <a:t>  </a:t>
            </a:r>
            <a:r>
              <a:rPr lang="en-US" altLang="zh-CN" sz="2200" spc="55" dirty="0" err="1">
                <a:solidFill>
                  <a:srgbClr val="043092"/>
                </a:solidFill>
                <a:latin typeface="Times New Roman"/>
                <a:ea typeface="Times New Roman"/>
              </a:rPr>
              <a:t>Kanununun</a:t>
            </a:r>
            <a:r>
              <a:rPr lang="en-US" altLang="zh-CN" sz="2200" spc="30" dirty="0">
                <a:solidFill>
                  <a:srgbClr val="043092"/>
                </a:solidFill>
                <a:latin typeface="Times New Roman"/>
                <a:ea typeface="宋体" panose="02010600030101010101" pitchFamily="2" charset="-122"/>
                <a:cs typeface="Times New Roman"/>
              </a:rPr>
              <a:t>  </a:t>
            </a:r>
            <a:r>
              <a:rPr lang="en-US" altLang="zh-CN" sz="2200" spc="94" dirty="0">
                <a:solidFill>
                  <a:srgbClr val="043092"/>
                </a:solidFill>
                <a:latin typeface="Times New Roman"/>
                <a:ea typeface="Times New Roman"/>
              </a:rPr>
              <a:t>4</a:t>
            </a:r>
            <a:r>
              <a:rPr lang="en-US" altLang="zh-CN" sz="2200" spc="50" dirty="0">
                <a:solidFill>
                  <a:srgbClr val="043092"/>
                </a:solidFill>
                <a:latin typeface="Times New Roman"/>
                <a:ea typeface="Times New Roman"/>
              </a:rPr>
              <a:t>’üncü</a:t>
            </a:r>
            <a:r>
              <a:rPr lang="en-US" altLang="zh-CN" sz="2200" dirty="0">
                <a:solidFill>
                  <a:srgbClr val="043092"/>
                </a:solidFill>
                <a:latin typeface="Times New Roman"/>
                <a:ea typeface="宋体" panose="02010600030101010101" pitchFamily="2" charset="-122"/>
                <a:cs typeface="Times New Roman"/>
              </a:rPr>
              <a:t> </a:t>
            </a:r>
            <a:r>
              <a:rPr lang="en-US" altLang="zh-CN" sz="2200" dirty="0" err="1">
                <a:solidFill>
                  <a:srgbClr val="043092"/>
                </a:solidFill>
                <a:latin typeface="Times New Roman"/>
                <a:ea typeface="Times New Roman"/>
              </a:rPr>
              <a:t>maddesine</a:t>
            </a:r>
            <a:r>
              <a:rPr lang="en-US" altLang="zh-CN" sz="2200" spc="20" dirty="0">
                <a:solidFill>
                  <a:srgbClr val="043092"/>
                </a:solidFill>
                <a:latin typeface="Times New Roman"/>
                <a:ea typeface="宋体" panose="02010600030101010101" pitchFamily="2" charset="-122"/>
                <a:cs typeface="Times New Roman"/>
              </a:rPr>
              <a:t>  </a:t>
            </a:r>
            <a:r>
              <a:rPr lang="en-US" altLang="zh-CN" sz="2200" dirty="0" err="1">
                <a:solidFill>
                  <a:srgbClr val="043092"/>
                </a:solidFill>
                <a:latin typeface="Times New Roman"/>
                <a:ea typeface="Times New Roman"/>
              </a:rPr>
              <a:t>göre</a:t>
            </a:r>
            <a:r>
              <a:rPr lang="en-US" altLang="zh-CN" sz="2200" dirty="0">
                <a:solidFill>
                  <a:srgbClr val="043092"/>
                </a:solidFill>
                <a:latin typeface="Times New Roman"/>
                <a:ea typeface="Times New Roman"/>
              </a:rPr>
              <a:t>,</a:t>
            </a:r>
            <a:r>
              <a:rPr lang="en-US" altLang="zh-CN" sz="2200" spc="25" dirty="0">
                <a:solidFill>
                  <a:srgbClr val="043092"/>
                </a:solidFill>
                <a:latin typeface="Times New Roman"/>
                <a:ea typeface="宋体" panose="02010600030101010101" pitchFamily="2" charset="-122"/>
                <a:cs typeface="Times New Roman"/>
              </a:rPr>
              <a:t>  </a:t>
            </a:r>
            <a:r>
              <a:rPr lang="en-US" altLang="zh-CN" sz="2200" dirty="0" err="1">
                <a:solidFill>
                  <a:srgbClr val="043092"/>
                </a:solidFill>
                <a:latin typeface="Times New Roman"/>
                <a:ea typeface="Times New Roman"/>
              </a:rPr>
              <a:t>kamu</a:t>
            </a:r>
            <a:r>
              <a:rPr lang="en-US" altLang="zh-CN" sz="2200" spc="20" dirty="0">
                <a:solidFill>
                  <a:srgbClr val="043092"/>
                </a:solidFill>
                <a:latin typeface="Times New Roman"/>
                <a:ea typeface="宋体" panose="02010600030101010101" pitchFamily="2" charset="-122"/>
                <a:cs typeface="Times New Roman"/>
              </a:rPr>
              <a:t>  </a:t>
            </a:r>
            <a:r>
              <a:rPr lang="en-US" altLang="zh-CN" sz="2200" dirty="0" err="1">
                <a:solidFill>
                  <a:srgbClr val="043092"/>
                </a:solidFill>
                <a:latin typeface="Times New Roman"/>
                <a:ea typeface="Times New Roman"/>
              </a:rPr>
              <a:t>ve</a:t>
            </a:r>
            <a:r>
              <a:rPr lang="en-US" altLang="zh-CN" sz="2200" spc="25" dirty="0">
                <a:solidFill>
                  <a:srgbClr val="043092"/>
                </a:solidFill>
                <a:latin typeface="Times New Roman"/>
                <a:ea typeface="宋体" panose="02010600030101010101" pitchFamily="2" charset="-122"/>
                <a:cs typeface="Times New Roman"/>
              </a:rPr>
              <a:t>  </a:t>
            </a:r>
            <a:r>
              <a:rPr lang="en-US" altLang="zh-CN" sz="2200" dirty="0" err="1">
                <a:solidFill>
                  <a:srgbClr val="043092"/>
                </a:solidFill>
                <a:latin typeface="Times New Roman"/>
                <a:ea typeface="Times New Roman"/>
              </a:rPr>
              <a:t>özel</a:t>
            </a:r>
            <a:r>
              <a:rPr lang="en-US" altLang="zh-CN" sz="2200" spc="20" dirty="0">
                <a:solidFill>
                  <a:srgbClr val="043092"/>
                </a:solidFill>
                <a:latin typeface="Times New Roman"/>
                <a:ea typeface="宋体" panose="02010600030101010101" pitchFamily="2" charset="-122"/>
                <a:cs typeface="Times New Roman"/>
              </a:rPr>
              <a:t>  </a:t>
            </a:r>
            <a:r>
              <a:rPr lang="en-US" altLang="zh-CN" sz="2200" dirty="0" err="1">
                <a:solidFill>
                  <a:srgbClr val="043092"/>
                </a:solidFill>
                <a:latin typeface="Times New Roman"/>
                <a:ea typeface="Times New Roman"/>
              </a:rPr>
              <a:t>sektörde</a:t>
            </a:r>
            <a:r>
              <a:rPr lang="en-US" altLang="zh-CN" sz="2200" spc="25" dirty="0">
                <a:solidFill>
                  <a:srgbClr val="043092"/>
                </a:solidFill>
                <a:latin typeface="Times New Roman"/>
                <a:ea typeface="宋体" panose="02010600030101010101" pitchFamily="2" charset="-122"/>
                <a:cs typeface="Times New Roman"/>
              </a:rPr>
              <a:t>  </a:t>
            </a:r>
            <a:r>
              <a:rPr lang="en-US" altLang="zh-CN" sz="2200" dirty="0" err="1">
                <a:solidFill>
                  <a:srgbClr val="043092"/>
                </a:solidFill>
                <a:latin typeface="Times New Roman"/>
                <a:ea typeface="Times New Roman"/>
              </a:rPr>
              <a:t>çalışan</a:t>
            </a:r>
            <a:r>
              <a:rPr lang="en-US" altLang="zh-CN" sz="2200" spc="20" dirty="0">
                <a:solidFill>
                  <a:srgbClr val="043092"/>
                </a:solidFill>
                <a:latin typeface="Times New Roman"/>
                <a:ea typeface="宋体" panose="02010600030101010101" pitchFamily="2" charset="-122"/>
                <a:cs typeface="Times New Roman"/>
              </a:rPr>
              <a:t>  </a:t>
            </a:r>
            <a:r>
              <a:rPr lang="en-US" altLang="zh-CN" sz="2200" dirty="0">
                <a:solidFill>
                  <a:srgbClr val="043092"/>
                </a:solidFill>
                <a:latin typeface="Times New Roman"/>
                <a:ea typeface="Times New Roman"/>
              </a:rPr>
              <a:t>45</a:t>
            </a:r>
            <a:r>
              <a:rPr lang="en-US" altLang="zh-CN" sz="2200" spc="25" dirty="0">
                <a:solidFill>
                  <a:srgbClr val="043092"/>
                </a:solidFill>
                <a:latin typeface="Times New Roman"/>
                <a:ea typeface="宋体" panose="02010600030101010101" pitchFamily="2" charset="-122"/>
                <a:cs typeface="Times New Roman"/>
              </a:rPr>
              <a:t>  </a:t>
            </a:r>
            <a:r>
              <a:rPr lang="en-US" altLang="zh-CN" sz="2200" dirty="0" err="1">
                <a:solidFill>
                  <a:srgbClr val="043092"/>
                </a:solidFill>
                <a:latin typeface="Times New Roman"/>
                <a:ea typeface="Times New Roman"/>
              </a:rPr>
              <a:t>yaşını</a:t>
            </a:r>
            <a:r>
              <a:rPr lang="en-US" altLang="zh-CN" sz="2200" spc="20" dirty="0">
                <a:solidFill>
                  <a:srgbClr val="043092"/>
                </a:solidFill>
                <a:latin typeface="Times New Roman"/>
                <a:ea typeface="宋体" panose="02010600030101010101" pitchFamily="2" charset="-122"/>
                <a:cs typeface="Times New Roman"/>
              </a:rPr>
              <a:t>  </a:t>
            </a:r>
            <a:r>
              <a:rPr lang="en-US" altLang="zh-CN" sz="2200" dirty="0" err="1">
                <a:solidFill>
                  <a:srgbClr val="043092"/>
                </a:solidFill>
                <a:latin typeface="Times New Roman"/>
                <a:ea typeface="Times New Roman"/>
              </a:rPr>
              <a:t>doldurmamış</a:t>
            </a:r>
            <a:r>
              <a:rPr lang="en-US" altLang="zh-CN" sz="2200" spc="25" dirty="0">
                <a:solidFill>
                  <a:srgbClr val="043092"/>
                </a:solidFill>
                <a:latin typeface="Times New Roman"/>
                <a:ea typeface="宋体" panose="02010600030101010101" pitchFamily="2" charset="-122"/>
                <a:cs typeface="Times New Roman"/>
              </a:rPr>
              <a:t>  </a:t>
            </a:r>
            <a:r>
              <a:rPr lang="en-US" altLang="zh-CN" sz="2200" dirty="0" err="1">
                <a:solidFill>
                  <a:srgbClr val="043092"/>
                </a:solidFill>
                <a:latin typeface="Times New Roman"/>
                <a:ea typeface="Times New Roman"/>
              </a:rPr>
              <a:t>mevcut</a:t>
            </a:r>
            <a:r>
              <a:rPr lang="en-US" altLang="zh-CN" sz="2200" dirty="0">
                <a:solidFill>
                  <a:srgbClr val="043092"/>
                </a:solidFill>
                <a:latin typeface="Times New Roman"/>
                <a:ea typeface="宋体" panose="02010600030101010101" pitchFamily="2" charset="-122"/>
                <a:cs typeface="Times New Roman"/>
              </a:rPr>
              <a:t> </a:t>
            </a:r>
            <a:r>
              <a:rPr lang="en-US" altLang="zh-CN" sz="2200" spc="20" dirty="0" err="1">
                <a:solidFill>
                  <a:srgbClr val="043092"/>
                </a:solidFill>
                <a:latin typeface="Times New Roman"/>
                <a:ea typeface="Times New Roman"/>
              </a:rPr>
              <a:t>çalışanlar</a:t>
            </a:r>
            <a:r>
              <a:rPr lang="en-US" altLang="zh-CN" sz="2200" spc="15" dirty="0">
                <a:solidFill>
                  <a:srgbClr val="043092"/>
                </a:solidFill>
                <a:latin typeface="Times New Roman"/>
                <a:ea typeface="宋体" panose="02010600030101010101" pitchFamily="2" charset="-122"/>
                <a:cs typeface="Times New Roman"/>
              </a:rPr>
              <a:t> </a:t>
            </a:r>
            <a:r>
              <a:rPr lang="en-US" altLang="zh-CN" sz="2200" spc="34" dirty="0" err="1">
                <a:solidFill>
                  <a:srgbClr val="043092"/>
                </a:solidFill>
                <a:latin typeface="Times New Roman"/>
                <a:ea typeface="Times New Roman"/>
              </a:rPr>
              <a:t>ile</a:t>
            </a:r>
            <a:r>
              <a:rPr lang="en-US" altLang="zh-CN" sz="2200" spc="20" dirty="0">
                <a:solidFill>
                  <a:srgbClr val="043092"/>
                </a:solidFill>
                <a:latin typeface="Times New Roman"/>
                <a:ea typeface="宋体" panose="02010600030101010101" pitchFamily="2" charset="-122"/>
                <a:cs typeface="Times New Roman"/>
              </a:rPr>
              <a:t> </a:t>
            </a:r>
            <a:r>
              <a:rPr lang="en-US" altLang="zh-CN" sz="2200" spc="25" dirty="0" err="1">
                <a:solidFill>
                  <a:srgbClr val="043092"/>
                </a:solidFill>
                <a:latin typeface="Times New Roman"/>
                <a:ea typeface="Times New Roman"/>
              </a:rPr>
              <a:t>işe</a:t>
            </a:r>
            <a:r>
              <a:rPr lang="en-US" altLang="zh-CN" sz="2200" spc="20" dirty="0">
                <a:solidFill>
                  <a:srgbClr val="043092"/>
                </a:solidFill>
                <a:latin typeface="Times New Roman"/>
                <a:ea typeface="宋体" panose="02010600030101010101" pitchFamily="2" charset="-122"/>
                <a:cs typeface="Times New Roman"/>
              </a:rPr>
              <a:t> </a:t>
            </a:r>
            <a:r>
              <a:rPr lang="en-US" altLang="zh-CN" sz="2200" spc="25" dirty="0" err="1">
                <a:solidFill>
                  <a:srgbClr val="043092"/>
                </a:solidFill>
                <a:latin typeface="Times New Roman"/>
                <a:ea typeface="Times New Roman"/>
              </a:rPr>
              <a:t>başlayan</a:t>
            </a:r>
            <a:r>
              <a:rPr lang="en-US" altLang="zh-CN" sz="2200" spc="15" dirty="0">
                <a:solidFill>
                  <a:srgbClr val="043092"/>
                </a:solidFill>
                <a:latin typeface="Times New Roman"/>
                <a:ea typeface="宋体" panose="02010600030101010101" pitchFamily="2" charset="-122"/>
                <a:cs typeface="Times New Roman"/>
              </a:rPr>
              <a:t> </a:t>
            </a:r>
            <a:r>
              <a:rPr lang="en-US" altLang="zh-CN" sz="2200" spc="40" dirty="0">
                <a:solidFill>
                  <a:srgbClr val="043092"/>
                </a:solidFill>
                <a:latin typeface="Times New Roman"/>
                <a:ea typeface="Times New Roman"/>
              </a:rPr>
              <a:t>45</a:t>
            </a:r>
            <a:r>
              <a:rPr lang="en-US" altLang="zh-CN" sz="2200" spc="20" dirty="0">
                <a:solidFill>
                  <a:srgbClr val="043092"/>
                </a:solidFill>
                <a:latin typeface="Times New Roman"/>
                <a:ea typeface="宋体" panose="02010600030101010101" pitchFamily="2" charset="-122"/>
                <a:cs typeface="Times New Roman"/>
              </a:rPr>
              <a:t> </a:t>
            </a:r>
            <a:r>
              <a:rPr lang="en-US" altLang="zh-CN" sz="2200" spc="25" dirty="0" err="1">
                <a:solidFill>
                  <a:srgbClr val="043092"/>
                </a:solidFill>
                <a:latin typeface="Times New Roman"/>
                <a:ea typeface="Times New Roman"/>
              </a:rPr>
              <a:t>yaşını</a:t>
            </a:r>
            <a:r>
              <a:rPr lang="en-US" altLang="zh-CN" sz="2200" spc="20" dirty="0">
                <a:solidFill>
                  <a:srgbClr val="043092"/>
                </a:solidFill>
                <a:latin typeface="Times New Roman"/>
                <a:ea typeface="宋体" panose="02010600030101010101" pitchFamily="2" charset="-122"/>
                <a:cs typeface="Times New Roman"/>
              </a:rPr>
              <a:t> </a:t>
            </a:r>
            <a:r>
              <a:rPr lang="en-US" altLang="zh-CN" sz="2200" spc="30" dirty="0" err="1">
                <a:solidFill>
                  <a:srgbClr val="043092"/>
                </a:solidFill>
                <a:latin typeface="Times New Roman"/>
                <a:ea typeface="Times New Roman"/>
              </a:rPr>
              <a:t>doldurmamış</a:t>
            </a:r>
            <a:r>
              <a:rPr lang="en-US" altLang="zh-CN" sz="2200" spc="15" dirty="0">
                <a:solidFill>
                  <a:srgbClr val="043092"/>
                </a:solidFill>
                <a:latin typeface="Times New Roman"/>
                <a:ea typeface="宋体" panose="02010600030101010101" pitchFamily="2" charset="-122"/>
                <a:cs typeface="Times New Roman"/>
              </a:rPr>
              <a:t> </a:t>
            </a:r>
            <a:r>
              <a:rPr lang="en-US" altLang="zh-CN" sz="2200" spc="25" dirty="0" err="1">
                <a:solidFill>
                  <a:srgbClr val="043092"/>
                </a:solidFill>
                <a:latin typeface="Times New Roman"/>
                <a:ea typeface="Times New Roman"/>
              </a:rPr>
              <a:t>çalışanlar</a:t>
            </a:r>
            <a:r>
              <a:rPr lang="en-US" altLang="zh-CN" sz="2200" spc="25" dirty="0">
                <a:solidFill>
                  <a:srgbClr val="043092"/>
                </a:solidFill>
                <a:latin typeface="Times New Roman"/>
                <a:ea typeface="Times New Roman"/>
              </a:rPr>
              <a:t>,</a:t>
            </a:r>
            <a:r>
              <a:rPr lang="en-US" altLang="zh-CN" sz="2200" spc="20" dirty="0">
                <a:solidFill>
                  <a:srgbClr val="043092"/>
                </a:solidFill>
                <a:latin typeface="Times New Roman"/>
                <a:ea typeface="宋体" panose="02010600030101010101" pitchFamily="2" charset="-122"/>
                <a:cs typeface="Times New Roman"/>
              </a:rPr>
              <a:t> </a:t>
            </a:r>
            <a:r>
              <a:rPr lang="en-US" altLang="zh-CN" sz="2200" spc="34" dirty="0">
                <a:solidFill>
                  <a:srgbClr val="043092"/>
                </a:solidFill>
                <a:latin typeface="Times New Roman"/>
                <a:ea typeface="Times New Roman"/>
              </a:rPr>
              <a:t>01</a:t>
            </a:r>
            <a:r>
              <a:rPr lang="en-US" altLang="zh-CN" sz="2200" spc="15" dirty="0">
                <a:solidFill>
                  <a:srgbClr val="043092"/>
                </a:solidFill>
                <a:latin typeface="Times New Roman"/>
                <a:ea typeface="Times New Roman"/>
              </a:rPr>
              <a:t>.</a:t>
            </a:r>
            <a:r>
              <a:rPr lang="en-US" altLang="zh-CN" sz="2200" spc="30" dirty="0">
                <a:solidFill>
                  <a:srgbClr val="043092"/>
                </a:solidFill>
                <a:latin typeface="Times New Roman"/>
                <a:ea typeface="Times New Roman"/>
              </a:rPr>
              <a:t>01</a:t>
            </a:r>
            <a:r>
              <a:rPr lang="en-US" altLang="zh-CN" sz="2200" spc="20" dirty="0">
                <a:solidFill>
                  <a:srgbClr val="043092"/>
                </a:solidFill>
                <a:latin typeface="Times New Roman"/>
                <a:ea typeface="Times New Roman"/>
              </a:rPr>
              <a:t>.</a:t>
            </a:r>
            <a:r>
              <a:rPr lang="en-US" altLang="zh-CN" sz="2200" spc="30" dirty="0">
                <a:solidFill>
                  <a:srgbClr val="043092"/>
                </a:solidFill>
                <a:latin typeface="Times New Roman"/>
                <a:ea typeface="Times New Roman"/>
              </a:rPr>
              <a:t>2017</a:t>
            </a:r>
            <a:r>
              <a:rPr lang="en-US" altLang="zh-CN" sz="2200" spc="20" dirty="0">
                <a:solidFill>
                  <a:srgbClr val="043092"/>
                </a:solidFill>
                <a:latin typeface="Times New Roman"/>
                <a:ea typeface="宋体" panose="02010600030101010101" pitchFamily="2" charset="-122"/>
                <a:cs typeface="Times New Roman"/>
              </a:rPr>
              <a:t> </a:t>
            </a:r>
            <a:r>
              <a:rPr lang="en-US" altLang="zh-CN" sz="2200" spc="25" dirty="0" err="1">
                <a:solidFill>
                  <a:srgbClr val="043092"/>
                </a:solidFill>
                <a:latin typeface="Times New Roman"/>
                <a:ea typeface="Times New Roman"/>
              </a:rPr>
              <a:t>tarihinden</a:t>
            </a:r>
            <a:r>
              <a:rPr lang="en-US" altLang="zh-CN" sz="2200" dirty="0">
                <a:solidFill>
                  <a:srgbClr val="043092"/>
                </a:solidFill>
                <a:latin typeface="Times New Roman"/>
                <a:ea typeface="宋体" panose="02010600030101010101" pitchFamily="2" charset="-122"/>
                <a:cs typeface="Times New Roman"/>
              </a:rPr>
              <a:t> </a:t>
            </a:r>
            <a:r>
              <a:rPr lang="en-US" altLang="zh-CN" sz="2200" spc="30" dirty="0" err="1">
                <a:solidFill>
                  <a:srgbClr val="043092"/>
                </a:solidFill>
                <a:latin typeface="Times New Roman"/>
                <a:ea typeface="Times New Roman"/>
              </a:rPr>
              <a:t>itibaren</a:t>
            </a:r>
            <a:r>
              <a:rPr lang="en-US" altLang="zh-CN" sz="2200" spc="20" dirty="0">
                <a:solidFill>
                  <a:srgbClr val="043092"/>
                </a:solidFill>
                <a:latin typeface="Times New Roman"/>
                <a:ea typeface="宋体" panose="02010600030101010101" pitchFamily="2" charset="-122"/>
                <a:cs typeface="Times New Roman"/>
              </a:rPr>
              <a:t> </a:t>
            </a:r>
            <a:r>
              <a:rPr lang="en-US" altLang="zh-CN" sz="2200" spc="34" dirty="0" err="1">
                <a:solidFill>
                  <a:srgbClr val="043092"/>
                </a:solidFill>
                <a:latin typeface="Times New Roman"/>
                <a:ea typeface="Times New Roman"/>
              </a:rPr>
              <a:t>işverenleri</a:t>
            </a:r>
            <a:r>
              <a:rPr lang="en-US" altLang="zh-CN" sz="2200" spc="25" dirty="0">
                <a:solidFill>
                  <a:srgbClr val="043092"/>
                </a:solidFill>
                <a:latin typeface="Times New Roman"/>
                <a:ea typeface="宋体" panose="02010600030101010101" pitchFamily="2" charset="-122"/>
                <a:cs typeface="Times New Roman"/>
              </a:rPr>
              <a:t> </a:t>
            </a:r>
            <a:r>
              <a:rPr lang="en-US" altLang="zh-CN" sz="2200" spc="34" dirty="0" err="1">
                <a:solidFill>
                  <a:srgbClr val="043092"/>
                </a:solidFill>
                <a:latin typeface="Times New Roman"/>
                <a:ea typeface="Times New Roman"/>
              </a:rPr>
              <a:t>aracılığıyla</a:t>
            </a:r>
            <a:r>
              <a:rPr lang="en-US" altLang="zh-CN" sz="2200" spc="25" dirty="0">
                <a:solidFill>
                  <a:srgbClr val="043092"/>
                </a:solidFill>
                <a:latin typeface="Times New Roman"/>
                <a:ea typeface="宋体" panose="02010600030101010101" pitchFamily="2" charset="-122"/>
                <a:cs typeface="Times New Roman"/>
              </a:rPr>
              <a:t> </a:t>
            </a:r>
            <a:r>
              <a:rPr lang="en-US" altLang="zh-CN" sz="2200" spc="34" dirty="0" err="1">
                <a:solidFill>
                  <a:srgbClr val="043092"/>
                </a:solidFill>
                <a:latin typeface="Times New Roman"/>
                <a:ea typeface="Times New Roman"/>
              </a:rPr>
              <a:t>bireysel</a:t>
            </a:r>
            <a:r>
              <a:rPr lang="en-US" altLang="zh-CN" sz="2200" spc="25" dirty="0">
                <a:solidFill>
                  <a:srgbClr val="043092"/>
                </a:solidFill>
                <a:latin typeface="Times New Roman"/>
                <a:ea typeface="宋体" panose="02010600030101010101" pitchFamily="2" charset="-122"/>
                <a:cs typeface="Times New Roman"/>
              </a:rPr>
              <a:t> </a:t>
            </a:r>
            <a:r>
              <a:rPr lang="en-US" altLang="zh-CN" sz="2200" spc="40" dirty="0" err="1">
                <a:solidFill>
                  <a:srgbClr val="043092"/>
                </a:solidFill>
                <a:latin typeface="Times New Roman"/>
                <a:ea typeface="Times New Roman"/>
              </a:rPr>
              <a:t>emeklilik</a:t>
            </a:r>
            <a:r>
              <a:rPr lang="en-US" altLang="zh-CN" sz="2200" spc="25" dirty="0">
                <a:solidFill>
                  <a:srgbClr val="043092"/>
                </a:solidFill>
                <a:latin typeface="Times New Roman"/>
                <a:ea typeface="宋体" panose="02010600030101010101" pitchFamily="2" charset="-122"/>
                <a:cs typeface="Times New Roman"/>
              </a:rPr>
              <a:t> </a:t>
            </a:r>
            <a:r>
              <a:rPr lang="en-US" altLang="zh-CN" sz="2200" spc="34" dirty="0" err="1">
                <a:solidFill>
                  <a:srgbClr val="043092"/>
                </a:solidFill>
                <a:latin typeface="Times New Roman"/>
                <a:ea typeface="Times New Roman"/>
              </a:rPr>
              <a:t>sistemine</a:t>
            </a:r>
            <a:r>
              <a:rPr lang="en-US" altLang="zh-CN" sz="2200" spc="25" dirty="0">
                <a:solidFill>
                  <a:srgbClr val="043092"/>
                </a:solidFill>
                <a:latin typeface="Times New Roman"/>
                <a:ea typeface="宋体" panose="02010600030101010101" pitchFamily="2" charset="-122"/>
                <a:cs typeface="Times New Roman"/>
              </a:rPr>
              <a:t> </a:t>
            </a:r>
            <a:r>
              <a:rPr lang="en-US" altLang="zh-CN" sz="2200" spc="40" dirty="0" err="1">
                <a:solidFill>
                  <a:srgbClr val="043092"/>
                </a:solidFill>
                <a:latin typeface="Times New Roman"/>
                <a:ea typeface="Times New Roman"/>
              </a:rPr>
              <a:t>otomatik</a:t>
            </a:r>
            <a:r>
              <a:rPr lang="en-US" altLang="zh-CN" sz="2200" spc="25" dirty="0">
                <a:solidFill>
                  <a:srgbClr val="043092"/>
                </a:solidFill>
                <a:latin typeface="Times New Roman"/>
                <a:ea typeface="宋体" panose="02010600030101010101" pitchFamily="2" charset="-122"/>
                <a:cs typeface="Times New Roman"/>
              </a:rPr>
              <a:t> </a:t>
            </a:r>
            <a:r>
              <a:rPr lang="en-US" altLang="zh-CN" sz="2200" spc="40" dirty="0" err="1">
                <a:solidFill>
                  <a:srgbClr val="043092"/>
                </a:solidFill>
                <a:latin typeface="Times New Roman"/>
                <a:ea typeface="Times New Roman"/>
              </a:rPr>
              <a:t>olarak</a:t>
            </a:r>
            <a:r>
              <a:rPr lang="en-US" altLang="zh-CN" sz="2200" spc="25" dirty="0">
                <a:solidFill>
                  <a:srgbClr val="043092"/>
                </a:solidFill>
                <a:latin typeface="Times New Roman"/>
                <a:ea typeface="宋体" panose="02010600030101010101" pitchFamily="2" charset="-122"/>
                <a:cs typeface="Times New Roman"/>
              </a:rPr>
              <a:t> </a:t>
            </a:r>
            <a:r>
              <a:rPr lang="en-US" altLang="zh-CN" sz="2200" spc="34" dirty="0" err="1">
                <a:solidFill>
                  <a:srgbClr val="043092"/>
                </a:solidFill>
                <a:latin typeface="Times New Roman"/>
                <a:ea typeface="Times New Roman"/>
              </a:rPr>
              <a:t>dahil</a:t>
            </a:r>
            <a:r>
              <a:rPr lang="en-US" altLang="zh-CN" sz="2200" dirty="0">
                <a:solidFill>
                  <a:srgbClr val="043092"/>
                </a:solidFill>
                <a:latin typeface="Times New Roman"/>
                <a:ea typeface="宋体" panose="02010600030101010101" pitchFamily="2" charset="-122"/>
                <a:cs typeface="Times New Roman"/>
              </a:rPr>
              <a:t> </a:t>
            </a:r>
            <a:r>
              <a:rPr lang="en-US" altLang="zh-CN" sz="2200" dirty="0" err="1">
                <a:solidFill>
                  <a:srgbClr val="043092"/>
                </a:solidFill>
                <a:latin typeface="Times New Roman"/>
                <a:ea typeface="Times New Roman"/>
              </a:rPr>
              <a:t>edilmiştir</a:t>
            </a:r>
            <a:r>
              <a:rPr lang="en-US" altLang="zh-CN" sz="2200" dirty="0">
                <a:solidFill>
                  <a:srgbClr val="043092"/>
                </a:solidFill>
                <a:latin typeface="Times New Roman"/>
                <a:ea typeface="Times New Roman"/>
              </a:rPr>
              <a:t>.</a:t>
            </a:r>
          </a:p>
          <a:p>
            <a:pPr marL="0" lvl="0" indent="0">
              <a:lnSpc>
                <a:spcPts val="1000"/>
              </a:lnSpc>
              <a:spcBef>
                <a:spcPts val="0"/>
              </a:spcBef>
              <a:buNone/>
            </a:pPr>
            <a:endParaRPr lang="en-US" sz="2200" dirty="0">
              <a:solidFill>
                <a:prstClr val="black"/>
              </a:solidFill>
            </a:endParaRPr>
          </a:p>
          <a:p>
            <a:pPr marL="0" lvl="0" indent="0">
              <a:lnSpc>
                <a:spcPts val="1214"/>
              </a:lnSpc>
              <a:spcBef>
                <a:spcPts val="0"/>
              </a:spcBef>
              <a:buNone/>
            </a:pPr>
            <a:endParaRPr lang="en-US" sz="2200" dirty="0">
              <a:solidFill>
                <a:prstClr val="black"/>
              </a:solidFill>
            </a:endParaRPr>
          </a:p>
          <a:p>
            <a:pPr marL="0" lvl="0" indent="194462">
              <a:lnSpc>
                <a:spcPct val="100000"/>
              </a:lnSpc>
              <a:spcBef>
                <a:spcPts val="0"/>
              </a:spcBef>
              <a:buNone/>
            </a:pPr>
            <a:r>
              <a:rPr lang="en-US" altLang="zh-CN" sz="2200" b="1" dirty="0">
                <a:solidFill>
                  <a:srgbClr val="043092"/>
                </a:solidFill>
                <a:latin typeface="Times New Roman"/>
                <a:ea typeface="Times New Roman"/>
              </a:rPr>
              <a:t>BES</a:t>
            </a:r>
            <a:r>
              <a:rPr lang="en-US" altLang="zh-CN" sz="2200" b="1" dirty="0">
                <a:solidFill>
                  <a:srgbClr val="043092"/>
                </a:solidFill>
                <a:latin typeface="Times New Roman"/>
                <a:ea typeface="宋体" panose="02010600030101010101" pitchFamily="2" charset="-122"/>
                <a:cs typeface="Times New Roman"/>
              </a:rPr>
              <a:t> </a:t>
            </a:r>
            <a:r>
              <a:rPr lang="en-US" altLang="zh-CN" sz="2200" b="1" dirty="0" err="1">
                <a:solidFill>
                  <a:srgbClr val="043092"/>
                </a:solidFill>
                <a:latin typeface="Times New Roman"/>
                <a:ea typeface="Times New Roman"/>
              </a:rPr>
              <a:t>Kesintisi</a:t>
            </a:r>
            <a:r>
              <a:rPr lang="en-US" altLang="zh-CN" sz="2200" b="1" dirty="0">
                <a:solidFill>
                  <a:srgbClr val="043092"/>
                </a:solidFill>
                <a:latin typeface="Times New Roman"/>
                <a:ea typeface="宋体" panose="02010600030101010101" pitchFamily="2" charset="-122"/>
                <a:cs typeface="Times New Roman"/>
              </a:rPr>
              <a:t> </a:t>
            </a:r>
            <a:r>
              <a:rPr lang="en-US" altLang="zh-CN" sz="2200" b="1" dirty="0">
                <a:solidFill>
                  <a:srgbClr val="043092"/>
                </a:solidFill>
                <a:latin typeface="Times New Roman"/>
                <a:ea typeface="Times New Roman"/>
              </a:rPr>
              <a:t>=</a:t>
            </a:r>
            <a:r>
              <a:rPr lang="en-US" altLang="zh-CN" sz="2200" b="1" dirty="0">
                <a:solidFill>
                  <a:srgbClr val="043092"/>
                </a:solidFill>
                <a:latin typeface="Times New Roman"/>
                <a:ea typeface="宋体" panose="02010600030101010101" pitchFamily="2" charset="-122"/>
                <a:cs typeface="Times New Roman"/>
              </a:rPr>
              <a:t> </a:t>
            </a:r>
            <a:r>
              <a:rPr lang="en-US" altLang="zh-CN" sz="2200" b="1" dirty="0" err="1">
                <a:solidFill>
                  <a:srgbClr val="043092"/>
                </a:solidFill>
                <a:latin typeface="Times New Roman"/>
                <a:ea typeface="Times New Roman"/>
              </a:rPr>
              <a:t>Emekli</a:t>
            </a:r>
            <a:r>
              <a:rPr lang="en-US" altLang="zh-CN" sz="2200" b="1" dirty="0">
                <a:solidFill>
                  <a:srgbClr val="043092"/>
                </a:solidFill>
                <a:latin typeface="Times New Roman"/>
                <a:ea typeface="宋体" panose="02010600030101010101" pitchFamily="2" charset="-122"/>
                <a:cs typeface="Times New Roman"/>
              </a:rPr>
              <a:t> </a:t>
            </a:r>
            <a:r>
              <a:rPr lang="en-US" altLang="zh-CN" sz="2200" b="1" dirty="0" err="1">
                <a:solidFill>
                  <a:srgbClr val="043092"/>
                </a:solidFill>
                <a:latin typeface="Times New Roman"/>
                <a:ea typeface="Times New Roman"/>
              </a:rPr>
              <a:t>Keseneği</a:t>
            </a:r>
            <a:r>
              <a:rPr lang="en-US" altLang="zh-CN" sz="2200" b="1" dirty="0">
                <a:solidFill>
                  <a:srgbClr val="043092"/>
                </a:solidFill>
                <a:latin typeface="Times New Roman"/>
                <a:ea typeface="宋体" panose="02010600030101010101" pitchFamily="2" charset="-122"/>
                <a:cs typeface="Times New Roman"/>
              </a:rPr>
              <a:t> </a:t>
            </a:r>
            <a:r>
              <a:rPr lang="en-US" altLang="zh-CN" sz="2200" b="1" dirty="0" err="1">
                <a:solidFill>
                  <a:srgbClr val="043092"/>
                </a:solidFill>
                <a:latin typeface="Times New Roman"/>
                <a:ea typeface="Times New Roman"/>
              </a:rPr>
              <a:t>Hesabına</a:t>
            </a:r>
            <a:r>
              <a:rPr lang="en-US" altLang="zh-CN" sz="2200" b="1" dirty="0">
                <a:solidFill>
                  <a:srgbClr val="043092"/>
                </a:solidFill>
                <a:latin typeface="Times New Roman"/>
                <a:ea typeface="宋体" panose="02010600030101010101" pitchFamily="2" charset="-122"/>
                <a:cs typeface="Times New Roman"/>
              </a:rPr>
              <a:t> </a:t>
            </a:r>
            <a:r>
              <a:rPr lang="en-US" altLang="zh-CN" sz="2200" b="1" dirty="0" err="1">
                <a:solidFill>
                  <a:srgbClr val="043092"/>
                </a:solidFill>
                <a:latin typeface="Times New Roman"/>
                <a:ea typeface="Times New Roman"/>
              </a:rPr>
              <a:t>Esas</a:t>
            </a:r>
            <a:r>
              <a:rPr lang="en-US" altLang="zh-CN" sz="2200" b="1" dirty="0">
                <a:solidFill>
                  <a:srgbClr val="043092"/>
                </a:solidFill>
                <a:latin typeface="Times New Roman"/>
                <a:ea typeface="宋体" panose="02010600030101010101" pitchFamily="2" charset="-122"/>
                <a:cs typeface="Times New Roman"/>
              </a:rPr>
              <a:t> </a:t>
            </a:r>
            <a:r>
              <a:rPr lang="en-US" altLang="zh-CN" sz="2200" b="1" dirty="0" err="1">
                <a:solidFill>
                  <a:srgbClr val="043092"/>
                </a:solidFill>
                <a:latin typeface="Times New Roman"/>
                <a:ea typeface="Times New Roman"/>
              </a:rPr>
              <a:t>Tutar</a:t>
            </a:r>
            <a:r>
              <a:rPr lang="en-US" altLang="zh-CN" sz="2200" b="1" dirty="0">
                <a:solidFill>
                  <a:srgbClr val="043092"/>
                </a:solidFill>
                <a:latin typeface="Times New Roman"/>
                <a:ea typeface="宋体" panose="02010600030101010101" pitchFamily="2" charset="-122"/>
                <a:cs typeface="Times New Roman"/>
              </a:rPr>
              <a:t> </a:t>
            </a:r>
            <a:r>
              <a:rPr lang="en-US" altLang="zh-CN" sz="2200" b="1" dirty="0">
                <a:solidFill>
                  <a:srgbClr val="043092"/>
                </a:solidFill>
                <a:latin typeface="Times New Roman"/>
                <a:ea typeface="Times New Roman"/>
              </a:rPr>
              <a:t>X</a:t>
            </a:r>
            <a:r>
              <a:rPr lang="en-US" altLang="zh-CN" sz="2200" b="1" dirty="0">
                <a:solidFill>
                  <a:srgbClr val="043092"/>
                </a:solidFill>
                <a:latin typeface="Times New Roman"/>
                <a:ea typeface="宋体" panose="02010600030101010101" pitchFamily="2" charset="-122"/>
                <a:cs typeface="Times New Roman"/>
              </a:rPr>
              <a:t> </a:t>
            </a:r>
            <a:r>
              <a:rPr lang="en-US" altLang="zh-CN" sz="2200" b="1" dirty="0">
                <a:solidFill>
                  <a:srgbClr val="043092"/>
                </a:solidFill>
                <a:latin typeface="Times New Roman"/>
                <a:ea typeface="Times New Roman"/>
              </a:rPr>
              <a:t>BES</a:t>
            </a:r>
            <a:r>
              <a:rPr lang="en-US" altLang="zh-CN" sz="2200" b="1" dirty="0">
                <a:solidFill>
                  <a:srgbClr val="043092"/>
                </a:solidFill>
                <a:latin typeface="Times New Roman"/>
                <a:ea typeface="宋体" panose="02010600030101010101" pitchFamily="2" charset="-122"/>
                <a:cs typeface="Times New Roman"/>
              </a:rPr>
              <a:t> </a:t>
            </a:r>
            <a:r>
              <a:rPr lang="en-US" altLang="zh-CN" sz="2200" b="1" dirty="0" err="1">
                <a:solidFill>
                  <a:srgbClr val="043092"/>
                </a:solidFill>
                <a:latin typeface="Times New Roman"/>
                <a:ea typeface="Times New Roman"/>
              </a:rPr>
              <a:t>Kesinti</a:t>
            </a:r>
            <a:r>
              <a:rPr lang="en-US" altLang="zh-CN" sz="2200" b="1" spc="-30" dirty="0">
                <a:solidFill>
                  <a:srgbClr val="043092"/>
                </a:solidFill>
                <a:latin typeface="Times New Roman"/>
                <a:ea typeface="宋体" panose="02010600030101010101" pitchFamily="2" charset="-122"/>
                <a:cs typeface="Times New Roman"/>
              </a:rPr>
              <a:t> </a:t>
            </a:r>
            <a:r>
              <a:rPr lang="en-US" altLang="zh-CN" sz="2200" b="1" dirty="0" err="1">
                <a:solidFill>
                  <a:srgbClr val="043092"/>
                </a:solidFill>
                <a:latin typeface="Times New Roman"/>
                <a:ea typeface="Times New Roman"/>
              </a:rPr>
              <a:t>Oranı</a:t>
            </a:r>
            <a:endParaRPr lang="en-US" altLang="zh-CN" sz="2200" b="1" dirty="0">
              <a:solidFill>
                <a:srgbClr val="043092"/>
              </a:solidFill>
              <a:latin typeface="Times New Roman"/>
              <a:ea typeface="Times New Roman"/>
            </a:endParaRPr>
          </a:p>
          <a:p>
            <a:pPr marL="0" lvl="0" indent="0">
              <a:lnSpc>
                <a:spcPts val="1000"/>
              </a:lnSpc>
              <a:spcBef>
                <a:spcPts val="0"/>
              </a:spcBef>
              <a:buNone/>
            </a:pPr>
            <a:endParaRPr lang="en-US" sz="2200" dirty="0">
              <a:solidFill>
                <a:prstClr val="black"/>
              </a:solidFill>
            </a:endParaRPr>
          </a:p>
          <a:p>
            <a:pPr marL="0" lvl="0" indent="0">
              <a:lnSpc>
                <a:spcPts val="1964"/>
              </a:lnSpc>
              <a:spcBef>
                <a:spcPts val="0"/>
              </a:spcBef>
              <a:buNone/>
            </a:pPr>
            <a:endParaRPr lang="en-US" sz="2200" dirty="0">
              <a:solidFill>
                <a:prstClr val="black"/>
              </a:solidFill>
            </a:endParaRPr>
          </a:p>
          <a:p>
            <a:pPr marL="0" lvl="0" indent="0">
              <a:lnSpc>
                <a:spcPct val="100000"/>
              </a:lnSpc>
              <a:spcBef>
                <a:spcPts val="0"/>
              </a:spcBef>
              <a:buNone/>
            </a:pPr>
            <a:r>
              <a:rPr lang="en-US" altLang="zh-CN" sz="2200" spc="25" dirty="0" err="1">
                <a:solidFill>
                  <a:srgbClr val="043092"/>
                </a:solidFill>
                <a:latin typeface="Times New Roman"/>
                <a:ea typeface="Times New Roman"/>
              </a:rPr>
              <a:t>Kuruma</a:t>
            </a:r>
            <a:r>
              <a:rPr lang="en-US" altLang="zh-CN" sz="2200" spc="10" dirty="0">
                <a:solidFill>
                  <a:srgbClr val="043092"/>
                </a:solidFill>
                <a:latin typeface="Times New Roman"/>
                <a:ea typeface="宋体" panose="02010600030101010101" pitchFamily="2" charset="-122"/>
                <a:cs typeface="Times New Roman"/>
              </a:rPr>
              <a:t> </a:t>
            </a:r>
            <a:r>
              <a:rPr lang="en-US" altLang="zh-CN" sz="2200" spc="30" dirty="0" err="1">
                <a:solidFill>
                  <a:srgbClr val="043092"/>
                </a:solidFill>
                <a:latin typeface="Times New Roman"/>
                <a:ea typeface="Times New Roman"/>
              </a:rPr>
              <a:t>yeni</a:t>
            </a:r>
            <a:r>
              <a:rPr lang="en-US" altLang="zh-CN" sz="2200" spc="15" dirty="0">
                <a:solidFill>
                  <a:srgbClr val="043092"/>
                </a:solidFill>
                <a:latin typeface="Times New Roman"/>
                <a:ea typeface="宋体" panose="02010600030101010101" pitchFamily="2" charset="-122"/>
                <a:cs typeface="Times New Roman"/>
              </a:rPr>
              <a:t> </a:t>
            </a:r>
            <a:r>
              <a:rPr lang="en-US" altLang="zh-CN" sz="2200" spc="20" dirty="0" err="1">
                <a:solidFill>
                  <a:srgbClr val="043092"/>
                </a:solidFill>
                <a:latin typeface="Times New Roman"/>
                <a:ea typeface="Times New Roman"/>
              </a:rPr>
              <a:t>başlayan</a:t>
            </a:r>
            <a:r>
              <a:rPr lang="en-US" altLang="zh-CN" sz="2200" spc="15" dirty="0">
                <a:solidFill>
                  <a:srgbClr val="043092"/>
                </a:solidFill>
                <a:latin typeface="Times New Roman"/>
                <a:ea typeface="宋体" panose="02010600030101010101" pitchFamily="2" charset="-122"/>
                <a:cs typeface="Times New Roman"/>
              </a:rPr>
              <a:t> </a:t>
            </a:r>
            <a:r>
              <a:rPr lang="en-US" altLang="zh-CN" sz="2200" spc="40" dirty="0" err="1">
                <a:solidFill>
                  <a:srgbClr val="043092"/>
                </a:solidFill>
                <a:latin typeface="Times New Roman"/>
                <a:ea typeface="Times New Roman"/>
              </a:rPr>
              <a:t>tüm</a:t>
            </a:r>
            <a:r>
              <a:rPr lang="en-US" altLang="zh-CN" sz="2200" spc="15" dirty="0">
                <a:solidFill>
                  <a:srgbClr val="043092"/>
                </a:solidFill>
                <a:latin typeface="Times New Roman"/>
                <a:ea typeface="宋体" panose="02010600030101010101" pitchFamily="2" charset="-122"/>
                <a:cs typeface="Times New Roman"/>
              </a:rPr>
              <a:t> </a:t>
            </a:r>
            <a:r>
              <a:rPr lang="en-US" altLang="zh-CN" sz="2200" spc="25" dirty="0">
                <a:solidFill>
                  <a:srgbClr val="043092"/>
                </a:solidFill>
                <a:latin typeface="Times New Roman"/>
                <a:ea typeface="Times New Roman"/>
              </a:rPr>
              <a:t>45</a:t>
            </a:r>
            <a:r>
              <a:rPr lang="en-US" altLang="zh-CN" sz="2200" spc="15" dirty="0">
                <a:solidFill>
                  <a:srgbClr val="043092"/>
                </a:solidFill>
                <a:latin typeface="Times New Roman"/>
                <a:ea typeface="宋体" panose="02010600030101010101" pitchFamily="2" charset="-122"/>
                <a:cs typeface="Times New Roman"/>
              </a:rPr>
              <a:t> </a:t>
            </a:r>
            <a:r>
              <a:rPr lang="en-US" altLang="zh-CN" sz="2200" spc="25" dirty="0" err="1">
                <a:solidFill>
                  <a:srgbClr val="043092"/>
                </a:solidFill>
                <a:latin typeface="Times New Roman"/>
                <a:ea typeface="Times New Roman"/>
              </a:rPr>
              <a:t>yaş</a:t>
            </a:r>
            <a:r>
              <a:rPr lang="en-US" altLang="zh-CN" sz="2200" spc="10" dirty="0">
                <a:solidFill>
                  <a:srgbClr val="043092"/>
                </a:solidFill>
                <a:latin typeface="Times New Roman"/>
                <a:ea typeface="宋体" panose="02010600030101010101" pitchFamily="2" charset="-122"/>
                <a:cs typeface="Times New Roman"/>
              </a:rPr>
              <a:t> </a:t>
            </a:r>
            <a:r>
              <a:rPr lang="en-US" altLang="zh-CN" sz="2200" spc="15" dirty="0" err="1">
                <a:solidFill>
                  <a:srgbClr val="043092"/>
                </a:solidFill>
                <a:latin typeface="Times New Roman"/>
                <a:ea typeface="Times New Roman"/>
              </a:rPr>
              <a:t>altı</a:t>
            </a:r>
            <a:r>
              <a:rPr lang="en-US" altLang="zh-CN" sz="2200" spc="15" dirty="0">
                <a:solidFill>
                  <a:srgbClr val="043092"/>
                </a:solidFill>
                <a:latin typeface="Times New Roman"/>
                <a:ea typeface="宋体" panose="02010600030101010101" pitchFamily="2" charset="-122"/>
                <a:cs typeface="Times New Roman"/>
              </a:rPr>
              <a:t> </a:t>
            </a:r>
            <a:r>
              <a:rPr lang="en-US" altLang="zh-CN" sz="2200" spc="20" dirty="0" err="1">
                <a:solidFill>
                  <a:srgbClr val="043092"/>
                </a:solidFill>
                <a:latin typeface="Times New Roman"/>
                <a:ea typeface="Times New Roman"/>
              </a:rPr>
              <a:t>personelin</a:t>
            </a:r>
            <a:r>
              <a:rPr lang="en-US" altLang="zh-CN" sz="2200" spc="20" dirty="0">
                <a:solidFill>
                  <a:srgbClr val="043092"/>
                </a:solidFill>
                <a:latin typeface="Times New Roman"/>
                <a:ea typeface="Times New Roman"/>
              </a:rPr>
              <a:t>,</a:t>
            </a:r>
            <a:r>
              <a:rPr lang="en-US" altLang="zh-CN" sz="2200" spc="15" dirty="0">
                <a:solidFill>
                  <a:srgbClr val="043092"/>
                </a:solidFill>
                <a:latin typeface="Times New Roman"/>
                <a:ea typeface="宋体" panose="02010600030101010101" pitchFamily="2" charset="-122"/>
                <a:cs typeface="Times New Roman"/>
              </a:rPr>
              <a:t> </a:t>
            </a:r>
            <a:r>
              <a:rPr lang="en-US" altLang="zh-CN" sz="2200" spc="30" dirty="0">
                <a:solidFill>
                  <a:srgbClr val="043092"/>
                </a:solidFill>
                <a:latin typeface="Times New Roman"/>
                <a:ea typeface="Times New Roman"/>
              </a:rPr>
              <a:t>(</a:t>
            </a:r>
            <a:r>
              <a:rPr lang="en-US" altLang="zh-CN" sz="2200" spc="30" dirty="0" err="1">
                <a:solidFill>
                  <a:srgbClr val="043092"/>
                </a:solidFill>
                <a:latin typeface="Times New Roman"/>
                <a:ea typeface="Times New Roman"/>
              </a:rPr>
              <a:t>mevcut</a:t>
            </a:r>
            <a:r>
              <a:rPr lang="en-US" altLang="zh-CN" sz="2200" spc="15" dirty="0">
                <a:solidFill>
                  <a:srgbClr val="043092"/>
                </a:solidFill>
                <a:latin typeface="Times New Roman"/>
                <a:ea typeface="宋体" panose="02010600030101010101" pitchFamily="2" charset="-122"/>
                <a:cs typeface="Times New Roman"/>
              </a:rPr>
              <a:t> </a:t>
            </a:r>
            <a:r>
              <a:rPr lang="en-US" altLang="zh-CN" sz="2200" spc="34" dirty="0">
                <a:solidFill>
                  <a:srgbClr val="043092"/>
                </a:solidFill>
                <a:latin typeface="Times New Roman"/>
                <a:ea typeface="Times New Roman"/>
              </a:rPr>
              <a:t>BES</a:t>
            </a:r>
            <a:r>
              <a:rPr lang="en-US" altLang="zh-CN" sz="2200" spc="15" dirty="0">
                <a:solidFill>
                  <a:srgbClr val="043092"/>
                </a:solidFill>
                <a:latin typeface="Times New Roman"/>
                <a:ea typeface="宋体" panose="02010600030101010101" pitchFamily="2" charset="-122"/>
                <a:cs typeface="Times New Roman"/>
              </a:rPr>
              <a:t> </a:t>
            </a:r>
            <a:r>
              <a:rPr lang="en-US" altLang="zh-CN" sz="2200" spc="20" dirty="0" err="1">
                <a:solidFill>
                  <a:srgbClr val="043092"/>
                </a:solidFill>
                <a:latin typeface="Times New Roman"/>
                <a:ea typeface="Times New Roman"/>
              </a:rPr>
              <a:t>sözleşmesi</a:t>
            </a:r>
            <a:r>
              <a:rPr lang="en-US" altLang="zh-CN" sz="2200" spc="15" dirty="0">
                <a:solidFill>
                  <a:srgbClr val="043092"/>
                </a:solidFill>
                <a:latin typeface="Times New Roman"/>
                <a:ea typeface="宋体" panose="02010600030101010101" pitchFamily="2" charset="-122"/>
                <a:cs typeface="Times New Roman"/>
              </a:rPr>
              <a:t> </a:t>
            </a:r>
            <a:r>
              <a:rPr lang="en-US" altLang="zh-CN" sz="2200" spc="30" dirty="0" err="1">
                <a:solidFill>
                  <a:srgbClr val="043092"/>
                </a:solidFill>
                <a:latin typeface="Times New Roman"/>
                <a:ea typeface="Times New Roman"/>
              </a:rPr>
              <a:t>olan</a:t>
            </a:r>
            <a:r>
              <a:rPr lang="en-US" altLang="zh-CN" sz="2200" spc="10" dirty="0">
                <a:solidFill>
                  <a:srgbClr val="043092"/>
                </a:solidFill>
                <a:latin typeface="Times New Roman"/>
                <a:ea typeface="宋体" panose="02010600030101010101" pitchFamily="2" charset="-122"/>
                <a:cs typeface="Times New Roman"/>
              </a:rPr>
              <a:t> </a:t>
            </a:r>
            <a:r>
              <a:rPr lang="en-US" altLang="zh-CN" sz="2200" spc="30" dirty="0" err="1">
                <a:solidFill>
                  <a:srgbClr val="043092"/>
                </a:solidFill>
                <a:latin typeface="Times New Roman"/>
                <a:ea typeface="Times New Roman"/>
              </a:rPr>
              <a:t>ve</a:t>
            </a:r>
            <a:endParaRPr lang="en-US" altLang="zh-CN" sz="2200" spc="30" dirty="0">
              <a:solidFill>
                <a:srgbClr val="043092"/>
              </a:solidFill>
              <a:latin typeface="Times New Roman"/>
              <a:ea typeface="Times New Roman"/>
            </a:endParaRPr>
          </a:p>
          <a:p>
            <a:pPr marL="0" lvl="0" indent="0">
              <a:lnSpc>
                <a:spcPct val="100000"/>
              </a:lnSpc>
              <a:spcBef>
                <a:spcPts val="0"/>
              </a:spcBef>
              <a:buNone/>
              <a:tabLst>
                <a:tab pos="7173214" algn="l"/>
              </a:tabLst>
            </a:pPr>
            <a:r>
              <a:rPr lang="en-US" altLang="zh-CN" sz="2200" dirty="0" err="1">
                <a:solidFill>
                  <a:srgbClr val="043092"/>
                </a:solidFill>
                <a:latin typeface="Times New Roman"/>
                <a:ea typeface="Times New Roman"/>
              </a:rPr>
              <a:t>daha</a:t>
            </a:r>
            <a:r>
              <a:rPr lang="en-US" altLang="zh-CN" sz="2200" spc="15" dirty="0">
                <a:solidFill>
                  <a:srgbClr val="043092"/>
                </a:solidFill>
                <a:latin typeface="Times New Roman"/>
                <a:ea typeface="宋体" panose="02010600030101010101" pitchFamily="2" charset="-122"/>
                <a:cs typeface="Times New Roman"/>
              </a:rPr>
              <a:t>  </a:t>
            </a:r>
            <a:r>
              <a:rPr lang="en-US" altLang="zh-CN" sz="2200" dirty="0" err="1">
                <a:solidFill>
                  <a:srgbClr val="043092"/>
                </a:solidFill>
                <a:latin typeface="Times New Roman"/>
                <a:ea typeface="Times New Roman"/>
              </a:rPr>
              <a:t>önce</a:t>
            </a:r>
            <a:r>
              <a:rPr lang="en-US" altLang="zh-CN" sz="2200" spc="20" dirty="0">
                <a:solidFill>
                  <a:srgbClr val="043092"/>
                </a:solidFill>
                <a:latin typeface="Times New Roman"/>
                <a:ea typeface="宋体" panose="02010600030101010101" pitchFamily="2" charset="-122"/>
                <a:cs typeface="Times New Roman"/>
              </a:rPr>
              <a:t>  </a:t>
            </a:r>
            <a:r>
              <a:rPr lang="en-US" altLang="zh-CN" sz="2200" dirty="0" err="1">
                <a:solidFill>
                  <a:srgbClr val="043092"/>
                </a:solidFill>
                <a:latin typeface="Times New Roman"/>
                <a:ea typeface="Times New Roman"/>
              </a:rPr>
              <a:t>BES’e</a:t>
            </a:r>
            <a:r>
              <a:rPr lang="en-US" altLang="zh-CN" sz="2200" spc="15" dirty="0">
                <a:solidFill>
                  <a:srgbClr val="043092"/>
                </a:solidFill>
                <a:latin typeface="Times New Roman"/>
                <a:ea typeface="宋体" panose="02010600030101010101" pitchFamily="2" charset="-122"/>
                <a:cs typeface="Times New Roman"/>
              </a:rPr>
              <a:t>  </a:t>
            </a:r>
            <a:r>
              <a:rPr lang="en-US" altLang="zh-CN" sz="2200" dirty="0" err="1">
                <a:solidFill>
                  <a:srgbClr val="043092"/>
                </a:solidFill>
                <a:latin typeface="Times New Roman"/>
                <a:ea typeface="Times New Roman"/>
              </a:rPr>
              <a:t>dahil</a:t>
            </a:r>
            <a:r>
              <a:rPr lang="en-US" altLang="zh-CN" sz="2200" spc="20" dirty="0">
                <a:solidFill>
                  <a:srgbClr val="043092"/>
                </a:solidFill>
                <a:latin typeface="Times New Roman"/>
                <a:ea typeface="宋体" panose="02010600030101010101" pitchFamily="2" charset="-122"/>
                <a:cs typeface="Times New Roman"/>
              </a:rPr>
              <a:t>  </a:t>
            </a:r>
            <a:r>
              <a:rPr lang="en-US" altLang="zh-CN" sz="2200" dirty="0" err="1">
                <a:solidFill>
                  <a:srgbClr val="043092"/>
                </a:solidFill>
                <a:latin typeface="Times New Roman"/>
                <a:ea typeface="Times New Roman"/>
              </a:rPr>
              <a:t>edilmiş</a:t>
            </a:r>
            <a:r>
              <a:rPr lang="en-US" altLang="zh-CN" sz="2200" spc="20" dirty="0">
                <a:solidFill>
                  <a:srgbClr val="043092"/>
                </a:solidFill>
                <a:latin typeface="Times New Roman"/>
                <a:ea typeface="宋体" panose="02010600030101010101" pitchFamily="2" charset="-122"/>
                <a:cs typeface="Times New Roman"/>
              </a:rPr>
              <a:t>  </a:t>
            </a:r>
            <a:r>
              <a:rPr lang="en-US" altLang="zh-CN" sz="2200" dirty="0" err="1">
                <a:solidFill>
                  <a:srgbClr val="043092"/>
                </a:solidFill>
                <a:latin typeface="Times New Roman"/>
                <a:ea typeface="Times New Roman"/>
              </a:rPr>
              <a:t>ancak</a:t>
            </a:r>
            <a:r>
              <a:rPr lang="en-US" altLang="zh-CN" sz="2200" spc="15" dirty="0">
                <a:solidFill>
                  <a:srgbClr val="043092"/>
                </a:solidFill>
                <a:latin typeface="Times New Roman"/>
                <a:ea typeface="宋体" panose="02010600030101010101" pitchFamily="2" charset="-122"/>
                <a:cs typeface="Times New Roman"/>
              </a:rPr>
              <a:t>  </a:t>
            </a:r>
            <a:r>
              <a:rPr lang="en-US" altLang="zh-CN" sz="2200" dirty="0" err="1">
                <a:solidFill>
                  <a:srgbClr val="043092"/>
                </a:solidFill>
                <a:latin typeface="Times New Roman"/>
                <a:ea typeface="Times New Roman"/>
              </a:rPr>
              <a:t>sitemden</a:t>
            </a:r>
            <a:r>
              <a:rPr lang="en-US" altLang="zh-CN" sz="2200" spc="20" dirty="0">
                <a:solidFill>
                  <a:srgbClr val="043092"/>
                </a:solidFill>
                <a:latin typeface="Times New Roman"/>
                <a:ea typeface="宋体" panose="02010600030101010101" pitchFamily="2" charset="-122"/>
                <a:cs typeface="Times New Roman"/>
              </a:rPr>
              <a:t>  </a:t>
            </a:r>
            <a:r>
              <a:rPr lang="en-US" altLang="zh-CN" sz="2200" dirty="0" err="1">
                <a:solidFill>
                  <a:srgbClr val="043092"/>
                </a:solidFill>
                <a:latin typeface="Times New Roman"/>
                <a:ea typeface="Times New Roman"/>
              </a:rPr>
              <a:t>ayrılmış</a:t>
            </a:r>
            <a:r>
              <a:rPr lang="en-US" altLang="zh-CN" sz="2200" spc="15" dirty="0">
                <a:solidFill>
                  <a:srgbClr val="043092"/>
                </a:solidFill>
                <a:latin typeface="Times New Roman"/>
                <a:ea typeface="宋体" panose="02010600030101010101" pitchFamily="2" charset="-122"/>
                <a:cs typeface="Times New Roman"/>
              </a:rPr>
              <a:t>  </a:t>
            </a:r>
            <a:r>
              <a:rPr lang="en-US" altLang="zh-CN" sz="2200" dirty="0" err="1">
                <a:solidFill>
                  <a:srgbClr val="043092"/>
                </a:solidFill>
                <a:latin typeface="Times New Roman"/>
                <a:ea typeface="Times New Roman"/>
              </a:rPr>
              <a:t>olanlar</a:t>
            </a:r>
            <a:r>
              <a:rPr lang="en-US" altLang="zh-CN" sz="2200" spc="20" dirty="0">
                <a:solidFill>
                  <a:srgbClr val="043092"/>
                </a:solidFill>
                <a:latin typeface="Times New Roman"/>
                <a:ea typeface="宋体" panose="02010600030101010101" pitchFamily="2" charset="-122"/>
                <a:cs typeface="Times New Roman"/>
              </a:rPr>
              <a:t>  </a:t>
            </a:r>
            <a:r>
              <a:rPr lang="en-US" altLang="zh-CN" sz="2200" dirty="0" err="1" smtClean="0">
                <a:solidFill>
                  <a:srgbClr val="043092"/>
                </a:solidFill>
                <a:latin typeface="Times New Roman"/>
                <a:ea typeface="Times New Roman"/>
              </a:rPr>
              <a:t>dahil</a:t>
            </a:r>
            <a:r>
              <a:rPr lang="en-US" altLang="zh-CN" sz="2200" dirty="0" smtClean="0">
                <a:solidFill>
                  <a:srgbClr val="043092"/>
                </a:solidFill>
                <a:latin typeface="Times New Roman"/>
                <a:ea typeface="Times New Roman"/>
              </a:rPr>
              <a:t>)</a:t>
            </a:r>
            <a:r>
              <a:rPr lang="tr-TR" altLang="zh-CN" sz="2200" dirty="0" smtClean="0">
                <a:solidFill>
                  <a:srgbClr val="043092"/>
                </a:solidFill>
                <a:latin typeface="Times New Roman"/>
                <a:ea typeface="Times New Roman"/>
              </a:rPr>
              <a:t> </a:t>
            </a:r>
            <a:r>
              <a:rPr lang="en-US" altLang="zh-CN" sz="2200" spc="-15" dirty="0" err="1" smtClean="0">
                <a:solidFill>
                  <a:srgbClr val="043092"/>
                </a:solidFill>
                <a:latin typeface="Times New Roman"/>
                <a:ea typeface="Times New Roman"/>
              </a:rPr>
              <a:t>Kurum</a:t>
            </a:r>
            <a:endParaRPr lang="en-US" altLang="zh-CN" sz="2200" spc="-15" dirty="0">
              <a:solidFill>
                <a:srgbClr val="043092"/>
              </a:solidFill>
              <a:latin typeface="Times New Roman"/>
              <a:ea typeface="Times New Roman"/>
            </a:endParaRPr>
          </a:p>
          <a:p>
            <a:pPr marL="0" lvl="0" indent="0">
              <a:lnSpc>
                <a:spcPct val="100000"/>
              </a:lnSpc>
              <a:spcBef>
                <a:spcPts val="0"/>
              </a:spcBef>
              <a:buNone/>
            </a:pPr>
            <a:r>
              <a:rPr lang="en-US" altLang="zh-CN" sz="2200" dirty="0" err="1">
                <a:solidFill>
                  <a:srgbClr val="043092"/>
                </a:solidFill>
                <a:latin typeface="Times New Roman"/>
                <a:ea typeface="Times New Roman"/>
              </a:rPr>
              <a:t>üzerinden</a:t>
            </a:r>
            <a:r>
              <a:rPr lang="en-US" altLang="zh-CN" sz="2200" dirty="0">
                <a:solidFill>
                  <a:srgbClr val="043092"/>
                </a:solidFill>
                <a:latin typeface="Times New Roman"/>
                <a:ea typeface="宋体" panose="02010600030101010101" pitchFamily="2" charset="-122"/>
                <a:cs typeface="Times New Roman"/>
              </a:rPr>
              <a:t> </a:t>
            </a:r>
            <a:r>
              <a:rPr lang="en-US" altLang="zh-CN" sz="2200" dirty="0" err="1">
                <a:solidFill>
                  <a:srgbClr val="043092"/>
                </a:solidFill>
                <a:latin typeface="Times New Roman"/>
                <a:ea typeface="Times New Roman"/>
              </a:rPr>
              <a:t>BES’e</a:t>
            </a:r>
            <a:r>
              <a:rPr lang="en-US" altLang="zh-CN" sz="2200" dirty="0">
                <a:solidFill>
                  <a:srgbClr val="043092"/>
                </a:solidFill>
                <a:latin typeface="Times New Roman"/>
                <a:ea typeface="宋体" panose="02010600030101010101" pitchFamily="2" charset="-122"/>
                <a:cs typeface="Times New Roman"/>
              </a:rPr>
              <a:t> </a:t>
            </a:r>
            <a:r>
              <a:rPr lang="en-US" altLang="zh-CN" sz="2200" dirty="0" err="1">
                <a:solidFill>
                  <a:srgbClr val="043092"/>
                </a:solidFill>
                <a:latin typeface="Times New Roman"/>
                <a:ea typeface="Times New Roman"/>
              </a:rPr>
              <a:t>dahil</a:t>
            </a:r>
            <a:r>
              <a:rPr lang="en-US" altLang="zh-CN" sz="2200" dirty="0">
                <a:solidFill>
                  <a:srgbClr val="043092"/>
                </a:solidFill>
                <a:latin typeface="Times New Roman"/>
                <a:ea typeface="宋体" panose="02010600030101010101" pitchFamily="2" charset="-122"/>
                <a:cs typeface="Times New Roman"/>
              </a:rPr>
              <a:t> </a:t>
            </a:r>
            <a:r>
              <a:rPr lang="en-US" altLang="zh-CN" sz="2200" dirty="0" err="1">
                <a:solidFill>
                  <a:srgbClr val="043092"/>
                </a:solidFill>
                <a:latin typeface="Times New Roman"/>
                <a:ea typeface="Times New Roman"/>
              </a:rPr>
              <a:t>edilmesi</a:t>
            </a:r>
            <a:r>
              <a:rPr lang="en-US" altLang="zh-CN" sz="2200" spc="15" dirty="0">
                <a:solidFill>
                  <a:srgbClr val="043092"/>
                </a:solidFill>
                <a:latin typeface="Times New Roman"/>
                <a:ea typeface="宋体" panose="02010600030101010101" pitchFamily="2" charset="-122"/>
                <a:cs typeface="Times New Roman"/>
              </a:rPr>
              <a:t> </a:t>
            </a:r>
            <a:r>
              <a:rPr lang="en-US" altLang="zh-CN" sz="2200" dirty="0" err="1">
                <a:solidFill>
                  <a:srgbClr val="043092"/>
                </a:solidFill>
                <a:latin typeface="Times New Roman"/>
                <a:ea typeface="Times New Roman"/>
              </a:rPr>
              <a:t>zorunludur</a:t>
            </a:r>
            <a:r>
              <a:rPr lang="en-US" altLang="zh-CN" sz="2200" dirty="0">
                <a:solidFill>
                  <a:srgbClr val="043092"/>
                </a:solidFill>
                <a:latin typeface="Times New Roman"/>
                <a:ea typeface="Times New Roman"/>
              </a:rPr>
              <a:t>.</a:t>
            </a:r>
          </a:p>
          <a:p>
            <a:pPr marL="0" lvl="0" indent="0">
              <a:lnSpc>
                <a:spcPts val="430"/>
              </a:lnSpc>
              <a:spcBef>
                <a:spcPts val="0"/>
              </a:spcBef>
              <a:buNone/>
            </a:pPr>
            <a:endParaRPr lang="en-US" sz="2200" dirty="0">
              <a:solidFill>
                <a:prstClr val="black"/>
              </a:solidFill>
            </a:endParaRPr>
          </a:p>
          <a:p>
            <a:pPr marL="0" lvl="0" indent="0" hangingPunct="0">
              <a:lnSpc>
                <a:spcPct val="100000"/>
              </a:lnSpc>
              <a:spcBef>
                <a:spcPts val="0"/>
              </a:spcBef>
              <a:buNone/>
            </a:pPr>
            <a:r>
              <a:rPr lang="en-US" altLang="zh-CN" sz="2200" spc="40" dirty="0">
                <a:solidFill>
                  <a:srgbClr val="043092"/>
                </a:solidFill>
                <a:latin typeface="Times New Roman"/>
                <a:ea typeface="Times New Roman"/>
              </a:rPr>
              <a:t>20</a:t>
            </a:r>
            <a:r>
              <a:rPr lang="en-US" altLang="zh-CN" sz="2200" spc="20" dirty="0">
                <a:solidFill>
                  <a:srgbClr val="043092"/>
                </a:solidFill>
                <a:latin typeface="Times New Roman"/>
                <a:ea typeface="宋体" panose="02010600030101010101" pitchFamily="2" charset="-122"/>
                <a:cs typeface="Times New Roman"/>
              </a:rPr>
              <a:t> </a:t>
            </a:r>
            <a:r>
              <a:rPr lang="en-US" altLang="zh-CN" sz="2200" spc="44" dirty="0" err="1">
                <a:solidFill>
                  <a:srgbClr val="043092"/>
                </a:solidFill>
                <a:latin typeface="Times New Roman"/>
                <a:ea typeface="Times New Roman"/>
              </a:rPr>
              <a:t>Ocak</a:t>
            </a:r>
            <a:r>
              <a:rPr lang="en-US" altLang="zh-CN" sz="2200" spc="25" dirty="0">
                <a:solidFill>
                  <a:srgbClr val="043092"/>
                </a:solidFill>
                <a:latin typeface="Times New Roman"/>
                <a:ea typeface="宋体" panose="02010600030101010101" pitchFamily="2" charset="-122"/>
                <a:cs typeface="Times New Roman"/>
              </a:rPr>
              <a:t> </a:t>
            </a:r>
            <a:r>
              <a:rPr lang="en-US" altLang="zh-CN" sz="2200" spc="40" dirty="0">
                <a:solidFill>
                  <a:srgbClr val="043092"/>
                </a:solidFill>
                <a:latin typeface="Times New Roman"/>
                <a:ea typeface="Times New Roman"/>
              </a:rPr>
              <a:t>2022</a:t>
            </a:r>
            <a:r>
              <a:rPr lang="en-US" altLang="zh-CN" sz="2200" spc="20" dirty="0">
                <a:solidFill>
                  <a:srgbClr val="043092"/>
                </a:solidFill>
                <a:latin typeface="Times New Roman"/>
                <a:ea typeface="宋体" panose="02010600030101010101" pitchFamily="2" charset="-122"/>
                <a:cs typeface="Times New Roman"/>
              </a:rPr>
              <a:t> </a:t>
            </a:r>
            <a:r>
              <a:rPr lang="en-US" altLang="zh-CN" sz="2200" spc="30" dirty="0" err="1">
                <a:solidFill>
                  <a:srgbClr val="043092"/>
                </a:solidFill>
                <a:latin typeface="Times New Roman"/>
                <a:ea typeface="Times New Roman"/>
              </a:rPr>
              <a:t>tarihli</a:t>
            </a:r>
            <a:r>
              <a:rPr lang="en-US" altLang="zh-CN" sz="2200" spc="25" dirty="0">
                <a:solidFill>
                  <a:srgbClr val="043092"/>
                </a:solidFill>
                <a:latin typeface="Times New Roman"/>
                <a:ea typeface="宋体" panose="02010600030101010101" pitchFamily="2" charset="-122"/>
                <a:cs typeface="Times New Roman"/>
              </a:rPr>
              <a:t> </a:t>
            </a:r>
            <a:r>
              <a:rPr lang="en-US" altLang="zh-CN" sz="2200" spc="44" dirty="0" err="1">
                <a:solidFill>
                  <a:srgbClr val="043092"/>
                </a:solidFill>
                <a:latin typeface="Times New Roman"/>
                <a:ea typeface="Times New Roman"/>
              </a:rPr>
              <a:t>Resmi</a:t>
            </a:r>
            <a:r>
              <a:rPr lang="en-US" altLang="zh-CN" sz="2200" spc="25" dirty="0">
                <a:solidFill>
                  <a:srgbClr val="043092"/>
                </a:solidFill>
                <a:latin typeface="Times New Roman"/>
                <a:ea typeface="宋体" panose="02010600030101010101" pitchFamily="2" charset="-122"/>
                <a:cs typeface="Times New Roman"/>
              </a:rPr>
              <a:t> </a:t>
            </a:r>
            <a:r>
              <a:rPr lang="en-US" altLang="zh-CN" sz="2200" spc="34" dirty="0" err="1">
                <a:solidFill>
                  <a:srgbClr val="043092"/>
                </a:solidFill>
                <a:latin typeface="Times New Roman"/>
                <a:ea typeface="Times New Roman"/>
              </a:rPr>
              <a:t>Gazetede</a:t>
            </a:r>
            <a:r>
              <a:rPr lang="en-US" altLang="zh-CN" sz="2200" spc="20" dirty="0">
                <a:solidFill>
                  <a:srgbClr val="043092"/>
                </a:solidFill>
                <a:latin typeface="Times New Roman"/>
                <a:ea typeface="宋体" panose="02010600030101010101" pitchFamily="2" charset="-122"/>
                <a:cs typeface="Times New Roman"/>
              </a:rPr>
              <a:t> </a:t>
            </a:r>
            <a:r>
              <a:rPr lang="en-US" altLang="zh-CN" sz="2200" spc="40" dirty="0" err="1">
                <a:solidFill>
                  <a:srgbClr val="043092"/>
                </a:solidFill>
                <a:latin typeface="Times New Roman"/>
                <a:ea typeface="Times New Roman"/>
              </a:rPr>
              <a:t>yayınlanan</a:t>
            </a:r>
            <a:r>
              <a:rPr lang="en-US" altLang="zh-CN" sz="2200" spc="25" dirty="0">
                <a:solidFill>
                  <a:srgbClr val="043092"/>
                </a:solidFill>
                <a:latin typeface="Times New Roman"/>
                <a:ea typeface="宋体" panose="02010600030101010101" pitchFamily="2" charset="-122"/>
                <a:cs typeface="Times New Roman"/>
              </a:rPr>
              <a:t> </a:t>
            </a:r>
            <a:r>
              <a:rPr lang="en-US" altLang="zh-CN" sz="2200" spc="30" dirty="0" err="1">
                <a:solidFill>
                  <a:srgbClr val="043092"/>
                </a:solidFill>
                <a:latin typeface="Times New Roman"/>
                <a:ea typeface="Times New Roman"/>
              </a:rPr>
              <a:t>değişiklikle</a:t>
            </a:r>
            <a:r>
              <a:rPr lang="en-US" altLang="zh-CN" sz="2200" spc="20" dirty="0">
                <a:solidFill>
                  <a:srgbClr val="043092"/>
                </a:solidFill>
                <a:latin typeface="Times New Roman"/>
                <a:ea typeface="宋体" panose="02010600030101010101" pitchFamily="2" charset="-122"/>
                <a:cs typeface="Times New Roman"/>
              </a:rPr>
              <a:t> </a:t>
            </a:r>
            <a:r>
              <a:rPr lang="en-US" altLang="zh-CN" sz="2200" spc="30" dirty="0" err="1">
                <a:solidFill>
                  <a:srgbClr val="043092"/>
                </a:solidFill>
                <a:latin typeface="Times New Roman"/>
                <a:ea typeface="Times New Roman"/>
              </a:rPr>
              <a:t>birlikte</a:t>
            </a:r>
            <a:r>
              <a:rPr lang="en-US" altLang="zh-CN" sz="2200" spc="30" dirty="0">
                <a:solidFill>
                  <a:srgbClr val="043092"/>
                </a:solidFill>
                <a:latin typeface="Times New Roman"/>
                <a:ea typeface="Times New Roman"/>
              </a:rPr>
              <a:t>,</a:t>
            </a:r>
            <a:r>
              <a:rPr lang="en-US" altLang="zh-CN" sz="2200" spc="25" dirty="0">
                <a:solidFill>
                  <a:srgbClr val="043092"/>
                </a:solidFill>
                <a:latin typeface="Times New Roman"/>
                <a:ea typeface="宋体" panose="02010600030101010101" pitchFamily="2" charset="-122"/>
                <a:cs typeface="Times New Roman"/>
              </a:rPr>
              <a:t> </a:t>
            </a:r>
            <a:r>
              <a:rPr lang="en-US" altLang="zh-CN" sz="2200" spc="50" dirty="0">
                <a:solidFill>
                  <a:srgbClr val="043092"/>
                </a:solidFill>
                <a:latin typeface="Times New Roman"/>
                <a:ea typeface="Times New Roman"/>
              </a:rPr>
              <a:t>4632</a:t>
            </a:r>
            <a:r>
              <a:rPr lang="en-US" altLang="zh-CN" sz="2200" spc="25" dirty="0">
                <a:solidFill>
                  <a:srgbClr val="043092"/>
                </a:solidFill>
                <a:latin typeface="Times New Roman"/>
                <a:ea typeface="宋体" panose="02010600030101010101" pitchFamily="2" charset="-122"/>
                <a:cs typeface="Times New Roman"/>
              </a:rPr>
              <a:t> </a:t>
            </a:r>
            <a:r>
              <a:rPr lang="en-US" altLang="zh-CN" sz="2200" spc="30" dirty="0" err="1">
                <a:solidFill>
                  <a:srgbClr val="043092"/>
                </a:solidFill>
                <a:latin typeface="Times New Roman"/>
                <a:ea typeface="Times New Roman"/>
              </a:rPr>
              <a:t>sayılı</a:t>
            </a:r>
            <a:r>
              <a:rPr lang="en-US" altLang="zh-CN" sz="2200" dirty="0">
                <a:solidFill>
                  <a:srgbClr val="043092"/>
                </a:solidFill>
                <a:latin typeface="Times New Roman"/>
                <a:ea typeface="宋体" panose="02010600030101010101" pitchFamily="2" charset="-122"/>
                <a:cs typeface="Times New Roman"/>
              </a:rPr>
              <a:t> </a:t>
            </a:r>
            <a:r>
              <a:rPr lang="en-US" altLang="zh-CN" sz="2200" dirty="0" err="1">
                <a:solidFill>
                  <a:srgbClr val="043092"/>
                </a:solidFill>
                <a:latin typeface="Times New Roman"/>
                <a:ea typeface="Times New Roman"/>
              </a:rPr>
              <a:t>Kanun’un</a:t>
            </a:r>
            <a:r>
              <a:rPr lang="en-US" altLang="zh-CN" sz="2200" spc="110" dirty="0">
                <a:solidFill>
                  <a:srgbClr val="043092"/>
                </a:solidFill>
                <a:latin typeface="Times New Roman"/>
                <a:ea typeface="宋体" panose="02010600030101010101" pitchFamily="2" charset="-122"/>
                <a:cs typeface="Times New Roman"/>
              </a:rPr>
              <a:t> </a:t>
            </a:r>
            <a:r>
              <a:rPr lang="en-US" altLang="zh-CN" sz="2200" dirty="0" err="1">
                <a:solidFill>
                  <a:srgbClr val="043092"/>
                </a:solidFill>
                <a:latin typeface="Times New Roman"/>
                <a:ea typeface="Times New Roman"/>
              </a:rPr>
              <a:t>Ek</a:t>
            </a:r>
            <a:r>
              <a:rPr lang="en-US" altLang="zh-CN" sz="2200" spc="110" dirty="0">
                <a:solidFill>
                  <a:srgbClr val="043092"/>
                </a:solidFill>
                <a:latin typeface="Times New Roman"/>
                <a:ea typeface="宋体" panose="02010600030101010101" pitchFamily="2" charset="-122"/>
                <a:cs typeface="Times New Roman"/>
              </a:rPr>
              <a:t> </a:t>
            </a:r>
            <a:r>
              <a:rPr lang="en-US" altLang="zh-CN" sz="2200" dirty="0">
                <a:solidFill>
                  <a:srgbClr val="043092"/>
                </a:solidFill>
                <a:latin typeface="Times New Roman"/>
                <a:ea typeface="Times New Roman"/>
              </a:rPr>
              <a:t>2’inci</a:t>
            </a:r>
            <a:r>
              <a:rPr lang="en-US" altLang="zh-CN" sz="2200" spc="114" dirty="0">
                <a:solidFill>
                  <a:srgbClr val="043092"/>
                </a:solidFill>
                <a:latin typeface="Times New Roman"/>
                <a:ea typeface="宋体" panose="02010600030101010101" pitchFamily="2" charset="-122"/>
                <a:cs typeface="Times New Roman"/>
              </a:rPr>
              <a:t> </a:t>
            </a:r>
            <a:r>
              <a:rPr lang="en-US" altLang="zh-CN" sz="2200" dirty="0" err="1">
                <a:solidFill>
                  <a:srgbClr val="043092"/>
                </a:solidFill>
                <a:latin typeface="Times New Roman"/>
                <a:ea typeface="Times New Roman"/>
              </a:rPr>
              <a:t>maddesine</a:t>
            </a:r>
            <a:r>
              <a:rPr lang="en-US" altLang="zh-CN" sz="2200" spc="110" dirty="0">
                <a:solidFill>
                  <a:srgbClr val="043092"/>
                </a:solidFill>
                <a:latin typeface="Times New Roman"/>
                <a:ea typeface="宋体" panose="02010600030101010101" pitchFamily="2" charset="-122"/>
                <a:cs typeface="Times New Roman"/>
              </a:rPr>
              <a:t> </a:t>
            </a:r>
            <a:r>
              <a:rPr lang="en-US" altLang="zh-CN" sz="2200" dirty="0" err="1">
                <a:solidFill>
                  <a:srgbClr val="043092"/>
                </a:solidFill>
                <a:latin typeface="Times New Roman"/>
                <a:ea typeface="Times New Roman"/>
              </a:rPr>
              <a:t>ekleme</a:t>
            </a:r>
            <a:r>
              <a:rPr lang="en-US" altLang="zh-CN" sz="2200" spc="114" dirty="0">
                <a:solidFill>
                  <a:srgbClr val="043092"/>
                </a:solidFill>
                <a:latin typeface="Times New Roman"/>
                <a:ea typeface="宋体" panose="02010600030101010101" pitchFamily="2" charset="-122"/>
                <a:cs typeface="Times New Roman"/>
              </a:rPr>
              <a:t> </a:t>
            </a:r>
            <a:r>
              <a:rPr lang="en-US" altLang="zh-CN" sz="2200" dirty="0" err="1">
                <a:solidFill>
                  <a:srgbClr val="043092"/>
                </a:solidFill>
                <a:latin typeface="Times New Roman"/>
                <a:ea typeface="Times New Roman"/>
              </a:rPr>
              <a:t>yapılarak</a:t>
            </a:r>
            <a:r>
              <a:rPr lang="en-US" altLang="zh-CN" sz="2200" dirty="0">
                <a:solidFill>
                  <a:srgbClr val="043092"/>
                </a:solidFill>
                <a:latin typeface="Times New Roman"/>
                <a:ea typeface="Times New Roman"/>
              </a:rPr>
              <a:t>,</a:t>
            </a:r>
            <a:r>
              <a:rPr lang="en-US" altLang="zh-CN" sz="2200" spc="110" dirty="0">
                <a:solidFill>
                  <a:srgbClr val="043092"/>
                </a:solidFill>
                <a:latin typeface="Times New Roman"/>
                <a:ea typeface="宋体" panose="02010600030101010101" pitchFamily="2" charset="-122"/>
                <a:cs typeface="Times New Roman"/>
              </a:rPr>
              <a:t> </a:t>
            </a:r>
            <a:r>
              <a:rPr lang="en-US" altLang="zh-CN" sz="2200" dirty="0" err="1">
                <a:solidFill>
                  <a:srgbClr val="043092"/>
                </a:solidFill>
                <a:latin typeface="Times New Roman"/>
                <a:ea typeface="Times New Roman"/>
              </a:rPr>
              <a:t>talepleri</a:t>
            </a:r>
            <a:r>
              <a:rPr lang="en-US" altLang="zh-CN" sz="2200" spc="114" dirty="0">
                <a:solidFill>
                  <a:srgbClr val="043092"/>
                </a:solidFill>
                <a:latin typeface="Times New Roman"/>
                <a:ea typeface="宋体" panose="02010600030101010101" pitchFamily="2" charset="-122"/>
                <a:cs typeface="Times New Roman"/>
              </a:rPr>
              <a:t> </a:t>
            </a:r>
            <a:r>
              <a:rPr lang="en-US" altLang="zh-CN" sz="2200" dirty="0" err="1">
                <a:solidFill>
                  <a:srgbClr val="043092"/>
                </a:solidFill>
                <a:latin typeface="Times New Roman"/>
                <a:ea typeface="Times New Roman"/>
              </a:rPr>
              <a:t>halinde</a:t>
            </a:r>
            <a:r>
              <a:rPr lang="en-US" altLang="zh-CN" sz="2200" spc="110" dirty="0">
                <a:solidFill>
                  <a:srgbClr val="043092"/>
                </a:solidFill>
                <a:latin typeface="Times New Roman"/>
                <a:ea typeface="宋体" panose="02010600030101010101" pitchFamily="2" charset="-122"/>
                <a:cs typeface="Times New Roman"/>
              </a:rPr>
              <a:t> </a:t>
            </a:r>
            <a:r>
              <a:rPr lang="en-US" altLang="zh-CN" sz="2200" dirty="0">
                <a:solidFill>
                  <a:srgbClr val="043092"/>
                </a:solidFill>
                <a:latin typeface="Times New Roman"/>
                <a:ea typeface="Times New Roman"/>
              </a:rPr>
              <a:t>kırk</a:t>
            </a:r>
            <a:r>
              <a:rPr lang="en-US" altLang="zh-CN" sz="2200" spc="114" dirty="0">
                <a:solidFill>
                  <a:srgbClr val="043092"/>
                </a:solidFill>
                <a:latin typeface="Times New Roman"/>
                <a:ea typeface="宋体" panose="02010600030101010101" pitchFamily="2" charset="-122"/>
                <a:cs typeface="Times New Roman"/>
              </a:rPr>
              <a:t> </a:t>
            </a:r>
            <a:r>
              <a:rPr lang="en-US" altLang="zh-CN" sz="2200" dirty="0" err="1">
                <a:solidFill>
                  <a:srgbClr val="043092"/>
                </a:solidFill>
                <a:latin typeface="Times New Roman"/>
                <a:ea typeface="Times New Roman"/>
              </a:rPr>
              <a:t>beş</a:t>
            </a:r>
            <a:r>
              <a:rPr lang="en-US" altLang="zh-CN" sz="2200" spc="110" dirty="0">
                <a:solidFill>
                  <a:srgbClr val="043092"/>
                </a:solidFill>
                <a:latin typeface="Times New Roman"/>
                <a:ea typeface="宋体" panose="02010600030101010101" pitchFamily="2" charset="-122"/>
                <a:cs typeface="Times New Roman"/>
              </a:rPr>
              <a:t> </a:t>
            </a:r>
            <a:r>
              <a:rPr lang="en-US" altLang="zh-CN" sz="2200" dirty="0" err="1">
                <a:solidFill>
                  <a:srgbClr val="043092"/>
                </a:solidFill>
                <a:latin typeface="Times New Roman"/>
                <a:ea typeface="Times New Roman"/>
              </a:rPr>
              <a:t>yaş</a:t>
            </a:r>
            <a:r>
              <a:rPr lang="en-US" altLang="zh-CN" sz="2200" spc="114" dirty="0">
                <a:solidFill>
                  <a:srgbClr val="043092"/>
                </a:solidFill>
                <a:latin typeface="Times New Roman"/>
                <a:ea typeface="宋体" panose="02010600030101010101" pitchFamily="2" charset="-122"/>
                <a:cs typeface="Times New Roman"/>
              </a:rPr>
              <a:t> </a:t>
            </a:r>
            <a:r>
              <a:rPr lang="en-US" altLang="zh-CN" sz="2200" dirty="0" err="1">
                <a:solidFill>
                  <a:srgbClr val="043092"/>
                </a:solidFill>
                <a:latin typeface="Times New Roman"/>
                <a:ea typeface="Times New Roman"/>
              </a:rPr>
              <a:t>üstü</a:t>
            </a:r>
            <a:r>
              <a:rPr lang="en-US" altLang="zh-CN" sz="2200" dirty="0">
                <a:solidFill>
                  <a:srgbClr val="043092"/>
                </a:solidFill>
                <a:latin typeface="Times New Roman"/>
                <a:ea typeface="宋体" panose="02010600030101010101" pitchFamily="2" charset="-122"/>
                <a:cs typeface="Times New Roman"/>
              </a:rPr>
              <a:t> </a:t>
            </a:r>
            <a:r>
              <a:rPr lang="en-US" altLang="zh-CN" sz="2200" spc="15" dirty="0" err="1">
                <a:solidFill>
                  <a:srgbClr val="043092"/>
                </a:solidFill>
                <a:latin typeface="Times New Roman"/>
                <a:ea typeface="Times New Roman"/>
              </a:rPr>
              <a:t>çalışanların</a:t>
            </a:r>
            <a:r>
              <a:rPr lang="en-US" altLang="zh-CN" sz="2200" spc="10" dirty="0">
                <a:solidFill>
                  <a:srgbClr val="043092"/>
                </a:solidFill>
                <a:latin typeface="Times New Roman"/>
                <a:ea typeface="宋体" panose="02010600030101010101" pitchFamily="2" charset="-122"/>
                <a:cs typeface="Times New Roman"/>
              </a:rPr>
              <a:t> </a:t>
            </a:r>
            <a:r>
              <a:rPr lang="en-US" altLang="zh-CN" sz="2200" spc="44" dirty="0">
                <a:solidFill>
                  <a:srgbClr val="043092"/>
                </a:solidFill>
                <a:latin typeface="Times New Roman"/>
                <a:ea typeface="Times New Roman"/>
              </a:rPr>
              <a:t>da</a:t>
            </a:r>
            <a:r>
              <a:rPr lang="en-US" altLang="zh-CN" sz="2200" spc="15" dirty="0">
                <a:solidFill>
                  <a:srgbClr val="043092"/>
                </a:solidFill>
                <a:latin typeface="Times New Roman"/>
                <a:ea typeface="宋体" panose="02010600030101010101" pitchFamily="2" charset="-122"/>
                <a:cs typeface="Times New Roman"/>
              </a:rPr>
              <a:t> </a:t>
            </a:r>
            <a:r>
              <a:rPr lang="en-US" altLang="zh-CN" sz="2200" spc="20" dirty="0" err="1">
                <a:solidFill>
                  <a:srgbClr val="043092"/>
                </a:solidFill>
                <a:latin typeface="Times New Roman"/>
                <a:ea typeface="Times New Roman"/>
              </a:rPr>
              <a:t>otomatik</a:t>
            </a:r>
            <a:r>
              <a:rPr lang="en-US" altLang="zh-CN" sz="2200" spc="10" dirty="0">
                <a:solidFill>
                  <a:srgbClr val="043092"/>
                </a:solidFill>
                <a:latin typeface="Times New Roman"/>
                <a:ea typeface="宋体" panose="02010600030101010101" pitchFamily="2" charset="-122"/>
                <a:cs typeface="Times New Roman"/>
              </a:rPr>
              <a:t> </a:t>
            </a:r>
            <a:r>
              <a:rPr lang="en-US" altLang="zh-CN" sz="2200" spc="20" dirty="0" err="1">
                <a:solidFill>
                  <a:srgbClr val="043092"/>
                </a:solidFill>
                <a:latin typeface="Times New Roman"/>
                <a:ea typeface="Times New Roman"/>
              </a:rPr>
              <a:t>katılım</a:t>
            </a:r>
            <a:r>
              <a:rPr lang="en-US" altLang="zh-CN" sz="2200" spc="15" dirty="0">
                <a:solidFill>
                  <a:srgbClr val="043092"/>
                </a:solidFill>
                <a:latin typeface="Times New Roman"/>
                <a:ea typeface="宋体" panose="02010600030101010101" pitchFamily="2" charset="-122"/>
                <a:cs typeface="Times New Roman"/>
              </a:rPr>
              <a:t> </a:t>
            </a:r>
            <a:r>
              <a:rPr lang="en-US" altLang="zh-CN" sz="2200" spc="20" dirty="0" err="1">
                <a:solidFill>
                  <a:srgbClr val="043092"/>
                </a:solidFill>
                <a:latin typeface="Times New Roman"/>
                <a:ea typeface="Times New Roman"/>
              </a:rPr>
              <a:t>sistemine</a:t>
            </a:r>
            <a:r>
              <a:rPr lang="en-US" altLang="zh-CN" sz="2200" spc="15" dirty="0">
                <a:solidFill>
                  <a:srgbClr val="043092"/>
                </a:solidFill>
                <a:latin typeface="Times New Roman"/>
                <a:ea typeface="宋体" panose="02010600030101010101" pitchFamily="2" charset="-122"/>
                <a:cs typeface="Times New Roman"/>
              </a:rPr>
              <a:t> </a:t>
            </a:r>
            <a:r>
              <a:rPr lang="en-US" altLang="zh-CN" sz="2200" spc="25" dirty="0" err="1">
                <a:solidFill>
                  <a:srgbClr val="043092"/>
                </a:solidFill>
                <a:latin typeface="Times New Roman"/>
                <a:ea typeface="Times New Roman"/>
              </a:rPr>
              <a:t>dahil</a:t>
            </a:r>
            <a:r>
              <a:rPr lang="en-US" altLang="zh-CN" sz="2200" spc="10" dirty="0">
                <a:solidFill>
                  <a:srgbClr val="043092"/>
                </a:solidFill>
                <a:latin typeface="Times New Roman"/>
                <a:ea typeface="宋体" panose="02010600030101010101" pitchFamily="2" charset="-122"/>
                <a:cs typeface="Times New Roman"/>
              </a:rPr>
              <a:t> </a:t>
            </a:r>
            <a:r>
              <a:rPr lang="en-US" altLang="zh-CN" sz="2200" spc="20" dirty="0" err="1">
                <a:solidFill>
                  <a:srgbClr val="043092"/>
                </a:solidFill>
                <a:latin typeface="Times New Roman"/>
                <a:ea typeface="Times New Roman"/>
              </a:rPr>
              <a:t>edilebilmesine</a:t>
            </a:r>
            <a:r>
              <a:rPr lang="en-US" altLang="zh-CN" sz="2200" spc="15" dirty="0">
                <a:solidFill>
                  <a:srgbClr val="043092"/>
                </a:solidFill>
                <a:latin typeface="Times New Roman"/>
                <a:ea typeface="宋体" panose="02010600030101010101" pitchFamily="2" charset="-122"/>
                <a:cs typeface="Times New Roman"/>
              </a:rPr>
              <a:t> </a:t>
            </a:r>
            <a:r>
              <a:rPr lang="en-US" altLang="zh-CN" sz="2200" spc="30" dirty="0" err="1">
                <a:solidFill>
                  <a:srgbClr val="043092"/>
                </a:solidFill>
                <a:latin typeface="Times New Roman"/>
                <a:ea typeface="Times New Roman"/>
              </a:rPr>
              <a:t>imkan</a:t>
            </a:r>
            <a:r>
              <a:rPr lang="en-US" altLang="zh-CN" sz="2200" spc="15" dirty="0">
                <a:solidFill>
                  <a:srgbClr val="043092"/>
                </a:solidFill>
                <a:latin typeface="Times New Roman"/>
                <a:ea typeface="宋体" panose="02010600030101010101" pitchFamily="2" charset="-122"/>
                <a:cs typeface="Times New Roman"/>
              </a:rPr>
              <a:t> </a:t>
            </a:r>
            <a:r>
              <a:rPr lang="en-US" altLang="zh-CN" sz="2200" spc="20" dirty="0" err="1">
                <a:solidFill>
                  <a:srgbClr val="043092"/>
                </a:solidFill>
                <a:latin typeface="Times New Roman"/>
                <a:ea typeface="Times New Roman"/>
              </a:rPr>
              <a:t>sunulmuştur</a:t>
            </a:r>
            <a:r>
              <a:rPr lang="en-US" altLang="zh-CN" sz="2200" spc="44" dirty="0">
                <a:solidFill>
                  <a:srgbClr val="043092"/>
                </a:solidFill>
                <a:latin typeface="Times New Roman"/>
                <a:ea typeface="Times New Roman"/>
              </a:rPr>
              <a:t>.</a:t>
            </a:r>
            <a:r>
              <a:rPr lang="en-US" altLang="zh-CN" sz="2200" dirty="0">
                <a:solidFill>
                  <a:srgbClr val="043092"/>
                </a:solidFill>
                <a:latin typeface="Times New Roman"/>
                <a:ea typeface="宋体" panose="02010600030101010101" pitchFamily="2" charset="-122"/>
                <a:cs typeface="Times New Roman"/>
              </a:rPr>
              <a:t> </a:t>
            </a:r>
            <a:r>
              <a:rPr lang="en-US" altLang="zh-CN" sz="2200" dirty="0">
                <a:solidFill>
                  <a:srgbClr val="043092"/>
                </a:solidFill>
                <a:latin typeface="Times New Roman"/>
                <a:ea typeface="Times New Roman"/>
              </a:rPr>
              <a:t>Minimum</a:t>
            </a:r>
            <a:r>
              <a:rPr lang="en-US" altLang="zh-CN" sz="2200" spc="110" dirty="0">
                <a:solidFill>
                  <a:srgbClr val="043092"/>
                </a:solidFill>
                <a:latin typeface="Times New Roman"/>
                <a:ea typeface="宋体" panose="02010600030101010101" pitchFamily="2" charset="-122"/>
                <a:cs typeface="Times New Roman"/>
              </a:rPr>
              <a:t> </a:t>
            </a:r>
            <a:r>
              <a:rPr lang="en-US" altLang="zh-CN" sz="2200" dirty="0">
                <a:solidFill>
                  <a:srgbClr val="043092"/>
                </a:solidFill>
                <a:latin typeface="Times New Roman"/>
                <a:ea typeface="Times New Roman"/>
              </a:rPr>
              <a:t>BES</a:t>
            </a:r>
            <a:r>
              <a:rPr lang="en-US" altLang="zh-CN" sz="2200" spc="114" dirty="0">
                <a:solidFill>
                  <a:srgbClr val="043092"/>
                </a:solidFill>
                <a:latin typeface="Times New Roman"/>
                <a:ea typeface="宋体" panose="02010600030101010101" pitchFamily="2" charset="-122"/>
                <a:cs typeface="Times New Roman"/>
              </a:rPr>
              <a:t> </a:t>
            </a:r>
            <a:r>
              <a:rPr lang="en-US" altLang="zh-CN" sz="2200" dirty="0" err="1">
                <a:solidFill>
                  <a:srgbClr val="043092"/>
                </a:solidFill>
                <a:latin typeface="Times New Roman"/>
                <a:ea typeface="Times New Roman"/>
              </a:rPr>
              <a:t>kesinti</a:t>
            </a:r>
            <a:r>
              <a:rPr lang="en-US" altLang="zh-CN" sz="2200" spc="110" dirty="0">
                <a:solidFill>
                  <a:srgbClr val="043092"/>
                </a:solidFill>
                <a:latin typeface="Times New Roman"/>
                <a:ea typeface="宋体" panose="02010600030101010101" pitchFamily="2" charset="-122"/>
                <a:cs typeface="Times New Roman"/>
              </a:rPr>
              <a:t> </a:t>
            </a:r>
            <a:r>
              <a:rPr lang="en-US" altLang="zh-CN" sz="2200" dirty="0" err="1">
                <a:solidFill>
                  <a:srgbClr val="043092"/>
                </a:solidFill>
                <a:latin typeface="Times New Roman"/>
                <a:ea typeface="Times New Roman"/>
              </a:rPr>
              <a:t>oranı</a:t>
            </a:r>
            <a:r>
              <a:rPr lang="en-US" altLang="zh-CN" sz="2200" spc="114" dirty="0">
                <a:solidFill>
                  <a:srgbClr val="043092"/>
                </a:solidFill>
                <a:latin typeface="Times New Roman"/>
                <a:ea typeface="宋体" panose="02010600030101010101" pitchFamily="2" charset="-122"/>
                <a:cs typeface="Times New Roman"/>
              </a:rPr>
              <a:t> </a:t>
            </a:r>
            <a:r>
              <a:rPr lang="en-US" altLang="zh-CN" sz="2200" dirty="0">
                <a:solidFill>
                  <a:srgbClr val="043092"/>
                </a:solidFill>
                <a:latin typeface="Times New Roman"/>
                <a:ea typeface="Times New Roman"/>
              </a:rPr>
              <a:t>%3’tür.</a:t>
            </a:r>
          </a:p>
          <a:p>
            <a:pPr marL="0" indent="0">
              <a:buNone/>
            </a:pPr>
            <a:endParaRPr lang="tr-TR" sz="3500" dirty="0"/>
          </a:p>
        </p:txBody>
      </p:sp>
    </p:spTree>
    <p:extLst>
      <p:ext uri="{BB962C8B-B14F-4D97-AF65-F5344CB8AC3E}">
        <p14:creationId xmlns:p14="http://schemas.microsoft.com/office/powerpoint/2010/main" val="32189104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770611" y="1130066"/>
            <a:ext cx="10201256" cy="449866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err="1" smtClean="0">
                <a:ln>
                  <a:noFill/>
                </a:ln>
                <a:solidFill>
                  <a:srgbClr val="FE0000"/>
                </a:solidFill>
                <a:effectLst/>
                <a:uLnTx/>
                <a:uFillTx/>
                <a:latin typeface="Arial"/>
                <a:ea typeface="Arial"/>
              </a:rPr>
              <a:t>Sendika</a:t>
            </a:r>
            <a:r>
              <a:rPr kumimoji="0" lang="en-US" altLang="zh-CN" sz="1800" b="1" i="0" u="none" strike="noStrike" kern="0" cap="none" spc="-20" normalizeH="0" baseline="0" noProof="0" dirty="0" smtClean="0">
                <a:ln>
                  <a:noFill/>
                </a:ln>
                <a:solidFill>
                  <a:srgbClr val="FE0000"/>
                </a:solidFill>
                <a:effectLst/>
                <a:uLnTx/>
                <a:uFillTx/>
                <a:latin typeface="Arial"/>
                <a:ea typeface="宋体" panose="02010600030101010101" pitchFamily="2" charset="-122"/>
                <a:cs typeface="Arial"/>
              </a:rPr>
              <a:t> </a:t>
            </a:r>
            <a:r>
              <a:rPr kumimoji="0" lang="en-US" altLang="zh-CN" sz="1800" b="1" i="0" u="none" strike="noStrike" kern="0" cap="none" spc="0" normalizeH="0" baseline="0" noProof="0" dirty="0" err="1" smtClean="0">
                <a:ln>
                  <a:noFill/>
                </a:ln>
                <a:solidFill>
                  <a:srgbClr val="FE0000"/>
                </a:solidFill>
                <a:effectLst/>
                <a:uLnTx/>
                <a:uFillTx/>
                <a:latin typeface="Arial"/>
                <a:ea typeface="Arial"/>
              </a:rPr>
              <a:t>Kesintisi</a:t>
            </a:r>
            <a:endParaRPr kumimoji="0" lang="en-US" altLang="zh-CN" sz="1800" b="1" i="0" u="none" strike="noStrike" kern="0" cap="none" spc="0" normalizeH="0" baseline="0" noProof="0" dirty="0" smtClean="0">
              <a:ln>
                <a:noFill/>
              </a:ln>
              <a:solidFill>
                <a:srgbClr val="FE0000"/>
              </a:solidFill>
              <a:effectLst/>
              <a:uLnTx/>
              <a:uFillTx/>
              <a:latin typeface="Arial"/>
              <a:ea typeface="Arial"/>
            </a:endParaRPr>
          </a:p>
          <a:p>
            <a:pPr marL="0" marR="0" lvl="0" indent="0" defTabSz="914400" eaLnBrk="1" fontAlgn="auto" latinLnBrk="0" hangingPunct="1">
              <a:lnSpc>
                <a:spcPts val="434"/>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Damga</a:t>
            </a:r>
            <a:r>
              <a:rPr kumimoji="0" lang="en-US" altLang="zh-CN" sz="1800" b="0" i="0" u="none" strike="noStrike" kern="0" cap="none" spc="11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vergisine</a:t>
            </a:r>
            <a:r>
              <a:rPr kumimoji="0" lang="en-US" altLang="zh-CN" sz="1800" b="0" i="0" u="none" strike="noStrike" kern="0" cap="none" spc="114"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tabi</a:t>
            </a:r>
            <a:r>
              <a:rPr kumimoji="0" lang="en-US" altLang="zh-CN" sz="1800" b="0" i="0" u="none" strike="noStrike" kern="0" cap="none" spc="114"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olan</a:t>
            </a:r>
            <a:r>
              <a:rPr kumimoji="0" lang="en-US" altLang="zh-CN" sz="1800" b="0" i="0" u="none" strike="noStrike" kern="0" cap="none" spc="114"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aylık</a:t>
            </a:r>
            <a:r>
              <a:rPr kumimoji="0" lang="en-US" altLang="zh-CN" sz="1800" b="0" i="0" u="none" strike="noStrike" kern="0" cap="none" spc="114"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brüt</a:t>
            </a:r>
            <a:r>
              <a:rPr kumimoji="0" lang="en-US" altLang="zh-CN" sz="1800" b="0" i="0" u="none" strike="noStrike" kern="0" cap="none" spc="114"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gelirler</a:t>
            </a:r>
            <a:r>
              <a:rPr kumimoji="0" lang="en-US" altLang="zh-CN" sz="1800" b="0" i="0" u="none" strike="noStrike" kern="0" cap="none" spc="114"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toplamının</a:t>
            </a:r>
            <a:r>
              <a:rPr kumimoji="0" lang="en-US" altLang="zh-CN" sz="1800" b="0" i="0" u="none" strike="noStrike" kern="0" cap="none" spc="11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Sendika</a:t>
            </a:r>
            <a:r>
              <a:rPr kumimoji="0" lang="tr-TR" altLang="zh-CN" sz="1800" b="0" i="0" u="none" strike="noStrike" kern="0" cap="none" spc="0" normalizeH="0" baseline="0" noProof="0" dirty="0" smtClean="0">
                <a:ln>
                  <a:noFill/>
                </a:ln>
                <a:solidFill>
                  <a:srgbClr val="043092"/>
                </a:solidFill>
                <a:effectLst/>
                <a:uLnTx/>
                <a:uFillTx/>
                <a:latin typeface="Times New Roman"/>
                <a:ea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belirtilen</a:t>
            </a:r>
            <a:r>
              <a:rPr kumimoji="0" lang="en-US" altLang="zh-CN" sz="1800" b="0"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oranla</a:t>
            </a:r>
            <a:r>
              <a:rPr kumimoji="0" lang="en-US" altLang="zh-CN" sz="1800" b="0"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çarpılması</a:t>
            </a:r>
            <a:r>
              <a:rPr kumimoji="0" lang="en-US" altLang="zh-CN" sz="1800" b="0"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sonucu</a:t>
            </a:r>
            <a:r>
              <a:rPr kumimoji="0" lang="en-US" altLang="zh-CN" sz="1800" b="0"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bulunacak</a:t>
            </a:r>
            <a:r>
              <a:rPr kumimoji="0" lang="en-US" altLang="zh-CN" sz="1800" b="0" i="0" u="none" strike="noStrike" kern="0" cap="none" spc="2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tutardır</a:t>
            </a:r>
            <a:r>
              <a:rPr kumimoji="0" lang="en-US" altLang="zh-CN" sz="1800" b="0" i="0" u="none" strike="noStrike" kern="0" cap="none" spc="0" normalizeH="0" baseline="0" noProof="0" dirty="0" smtClean="0">
                <a:ln>
                  <a:noFill/>
                </a:ln>
                <a:solidFill>
                  <a:srgbClr val="043092"/>
                </a:solidFill>
                <a:effectLst/>
                <a:uLnTx/>
                <a:uFillTx/>
                <a:latin typeface="Times New Roman"/>
                <a:ea typeface="Times New Roman"/>
              </a:rPr>
              <a:t>.</a:t>
            </a:r>
          </a:p>
          <a:p>
            <a:pPr marL="0" marR="0" lvl="0" indent="0" defTabSz="914400" eaLnBrk="1" fontAlgn="auto" latinLnBrk="0" hangingPunct="1">
              <a:lnSpc>
                <a:spcPts val="1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ts val="1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ts val="1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ts val="1125"/>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81076"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err="1" smtClean="0">
                <a:ln>
                  <a:noFill/>
                </a:ln>
                <a:solidFill>
                  <a:srgbClr val="043092"/>
                </a:solidFill>
                <a:effectLst/>
                <a:uLnTx/>
                <a:uFillTx/>
                <a:latin typeface="Times New Roman"/>
                <a:ea typeface="Times New Roman"/>
              </a:rPr>
              <a:t>Sendika</a:t>
            </a:r>
            <a:r>
              <a:rPr kumimoji="0" lang="en-US" altLang="zh-CN" sz="1800" b="1"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1" i="0" u="none" strike="noStrike" kern="0" cap="none" spc="0" normalizeH="0" baseline="0" noProof="0" dirty="0" err="1" smtClean="0">
                <a:ln>
                  <a:noFill/>
                </a:ln>
                <a:solidFill>
                  <a:srgbClr val="043092"/>
                </a:solidFill>
                <a:effectLst/>
                <a:uLnTx/>
                <a:uFillTx/>
                <a:latin typeface="Times New Roman"/>
                <a:ea typeface="Times New Roman"/>
              </a:rPr>
              <a:t>Kesintisi</a:t>
            </a:r>
            <a:r>
              <a:rPr kumimoji="0" lang="en-US" altLang="zh-CN" sz="1800" b="1"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1" i="0" u="none" strike="noStrike" kern="0" cap="none" spc="0" normalizeH="0" baseline="0" noProof="0" dirty="0" smtClean="0">
                <a:ln>
                  <a:noFill/>
                </a:ln>
                <a:solidFill>
                  <a:srgbClr val="043092"/>
                </a:solidFill>
                <a:effectLst/>
                <a:uLnTx/>
                <a:uFillTx/>
                <a:latin typeface="Times New Roman"/>
                <a:ea typeface="Times New Roman"/>
              </a:rPr>
              <a:t>=</a:t>
            </a:r>
            <a:r>
              <a:rPr kumimoji="0" lang="en-US" altLang="zh-CN" sz="1800" b="1"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1" i="0" u="none" strike="noStrike" kern="0" cap="none" spc="0" normalizeH="0" baseline="0" noProof="0" dirty="0" err="1" smtClean="0">
                <a:ln>
                  <a:noFill/>
                </a:ln>
                <a:solidFill>
                  <a:srgbClr val="043092"/>
                </a:solidFill>
                <a:effectLst/>
                <a:uLnTx/>
                <a:uFillTx/>
                <a:latin typeface="Times New Roman"/>
                <a:ea typeface="Times New Roman"/>
              </a:rPr>
              <a:t>Damga</a:t>
            </a:r>
            <a:r>
              <a:rPr kumimoji="0" lang="en-US" altLang="zh-CN" sz="1800" b="1"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1" i="0" u="none" strike="noStrike" kern="0" cap="none" spc="0" normalizeH="0" baseline="0" noProof="0" dirty="0" err="1" smtClean="0">
                <a:ln>
                  <a:noFill/>
                </a:ln>
                <a:solidFill>
                  <a:srgbClr val="043092"/>
                </a:solidFill>
                <a:effectLst/>
                <a:uLnTx/>
                <a:uFillTx/>
                <a:latin typeface="Times New Roman"/>
                <a:ea typeface="Times New Roman"/>
              </a:rPr>
              <a:t>Vergisi</a:t>
            </a:r>
            <a:r>
              <a:rPr kumimoji="0" lang="en-US" altLang="zh-CN" sz="1800" b="1"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1" i="0" u="none" strike="noStrike" kern="0" cap="none" spc="0" normalizeH="0" baseline="0" noProof="0" dirty="0" err="1" smtClean="0">
                <a:ln>
                  <a:noFill/>
                </a:ln>
                <a:solidFill>
                  <a:srgbClr val="043092"/>
                </a:solidFill>
                <a:effectLst/>
                <a:uLnTx/>
                <a:uFillTx/>
                <a:latin typeface="Times New Roman"/>
                <a:ea typeface="Times New Roman"/>
              </a:rPr>
              <a:t>Matrahı</a:t>
            </a:r>
            <a:r>
              <a:rPr kumimoji="0" lang="en-US" altLang="zh-CN" sz="1800" b="1"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1" i="0" u="none" strike="noStrike" kern="0" cap="none" spc="0" normalizeH="0" baseline="0" noProof="0" dirty="0" smtClean="0">
                <a:ln>
                  <a:noFill/>
                </a:ln>
                <a:solidFill>
                  <a:srgbClr val="043092"/>
                </a:solidFill>
                <a:effectLst/>
                <a:uLnTx/>
                <a:uFillTx/>
                <a:latin typeface="Times New Roman"/>
                <a:ea typeface="Times New Roman"/>
              </a:rPr>
              <a:t>X</a:t>
            </a:r>
            <a:r>
              <a:rPr kumimoji="0" lang="en-US" altLang="zh-CN" sz="1800" b="1"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1" i="0" u="none" strike="noStrike" kern="0" cap="none" spc="0" normalizeH="0" baseline="0" noProof="0" dirty="0" err="1" smtClean="0">
                <a:ln>
                  <a:noFill/>
                </a:ln>
                <a:solidFill>
                  <a:srgbClr val="043092"/>
                </a:solidFill>
                <a:effectLst/>
                <a:uLnTx/>
                <a:uFillTx/>
                <a:latin typeface="Times New Roman"/>
                <a:ea typeface="Times New Roman"/>
              </a:rPr>
              <a:t>İlgili</a:t>
            </a:r>
            <a:r>
              <a:rPr kumimoji="0" lang="en-US" altLang="zh-CN" sz="1800" b="1"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1" i="0" u="none" strike="noStrike" kern="0" cap="none" spc="0" normalizeH="0" baseline="0" noProof="0" dirty="0" err="1" smtClean="0">
                <a:ln>
                  <a:noFill/>
                </a:ln>
                <a:solidFill>
                  <a:srgbClr val="043092"/>
                </a:solidFill>
                <a:effectLst/>
                <a:uLnTx/>
                <a:uFillTx/>
                <a:latin typeface="Times New Roman"/>
                <a:ea typeface="Times New Roman"/>
              </a:rPr>
              <a:t>Sendikanın</a:t>
            </a:r>
            <a:r>
              <a:rPr kumimoji="0" lang="en-US" altLang="zh-CN" sz="1800" b="1"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1" i="0" u="none" strike="noStrike" kern="0" cap="none" spc="0" normalizeH="0" baseline="0" noProof="0" dirty="0" err="1" smtClean="0">
                <a:ln>
                  <a:noFill/>
                </a:ln>
                <a:solidFill>
                  <a:srgbClr val="043092"/>
                </a:solidFill>
                <a:effectLst/>
                <a:uLnTx/>
                <a:uFillTx/>
                <a:latin typeface="Times New Roman"/>
                <a:ea typeface="Times New Roman"/>
              </a:rPr>
              <a:t>Kesinti</a:t>
            </a:r>
            <a:r>
              <a:rPr kumimoji="0" lang="en-US" altLang="zh-CN" sz="1800" b="1" i="0" u="none" strike="noStrike" kern="0" cap="none" spc="-3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1" i="0" u="none" strike="noStrike" kern="0" cap="none" spc="0" normalizeH="0" baseline="0" noProof="0" dirty="0" err="1" smtClean="0">
                <a:ln>
                  <a:noFill/>
                </a:ln>
                <a:solidFill>
                  <a:srgbClr val="043092"/>
                </a:solidFill>
                <a:effectLst/>
                <a:uLnTx/>
                <a:uFillTx/>
                <a:latin typeface="Times New Roman"/>
                <a:ea typeface="Times New Roman"/>
              </a:rPr>
              <a:t>Oranı</a:t>
            </a:r>
            <a:endParaRPr kumimoji="0" lang="en-US" altLang="zh-CN" sz="1800" b="1" i="0" u="none" strike="noStrike" kern="0" cap="none" spc="0" normalizeH="0" baseline="0" noProof="0" dirty="0" smtClean="0">
              <a:ln>
                <a:noFill/>
              </a:ln>
              <a:solidFill>
                <a:srgbClr val="043092"/>
              </a:solidFill>
              <a:effectLst/>
              <a:uLnTx/>
              <a:uFillTx/>
              <a:latin typeface="Times New Roman"/>
              <a:ea typeface="Times New Roman"/>
            </a:endParaRPr>
          </a:p>
          <a:p>
            <a:pPr marL="0" marR="0" lvl="0" indent="0" defTabSz="914400" eaLnBrk="1" fontAlgn="auto" latinLnBrk="0" hangingPunct="1">
              <a:lnSpc>
                <a:spcPts val="1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ts val="1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ts val="1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ts val="1489"/>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err="1" smtClean="0">
                <a:ln>
                  <a:noFill/>
                </a:ln>
                <a:solidFill>
                  <a:srgbClr val="FE0000"/>
                </a:solidFill>
                <a:effectLst/>
                <a:uLnTx/>
                <a:uFillTx/>
                <a:latin typeface="Arial"/>
                <a:ea typeface="Arial"/>
              </a:rPr>
              <a:t>Rapor</a:t>
            </a:r>
            <a:r>
              <a:rPr kumimoji="0" lang="en-US" altLang="zh-CN" sz="1800" b="1" i="0" u="none" strike="noStrike" kern="0" cap="none" spc="-15" normalizeH="0" baseline="0" noProof="0" dirty="0" smtClean="0">
                <a:ln>
                  <a:noFill/>
                </a:ln>
                <a:solidFill>
                  <a:srgbClr val="FE0000"/>
                </a:solidFill>
                <a:effectLst/>
                <a:uLnTx/>
                <a:uFillTx/>
                <a:latin typeface="Arial"/>
                <a:ea typeface="宋体" panose="02010600030101010101" pitchFamily="2" charset="-122"/>
                <a:cs typeface="Arial"/>
              </a:rPr>
              <a:t> </a:t>
            </a:r>
            <a:r>
              <a:rPr kumimoji="0" lang="en-US" altLang="zh-CN" sz="1800" b="1" i="0" u="none" strike="noStrike" kern="0" cap="none" spc="0" normalizeH="0" baseline="0" noProof="0" dirty="0" err="1" smtClean="0">
                <a:ln>
                  <a:noFill/>
                </a:ln>
                <a:solidFill>
                  <a:srgbClr val="FE0000"/>
                </a:solidFill>
                <a:effectLst/>
                <a:uLnTx/>
                <a:uFillTx/>
                <a:latin typeface="Arial"/>
                <a:ea typeface="Arial"/>
              </a:rPr>
              <a:t>Kesintisi</a:t>
            </a:r>
            <a:endParaRPr kumimoji="0" lang="en-US" altLang="zh-CN" sz="1800" b="1" i="0" u="none" strike="noStrike" kern="0" cap="none" spc="0" normalizeH="0" baseline="0" noProof="0" dirty="0" smtClean="0">
              <a:ln>
                <a:noFill/>
              </a:ln>
              <a:solidFill>
                <a:srgbClr val="FE0000"/>
              </a:solidFill>
              <a:effectLst/>
              <a:uLnTx/>
              <a:uFillTx/>
              <a:latin typeface="Arial"/>
              <a:ea typeface="Arial"/>
            </a:endParaRPr>
          </a:p>
          <a:p>
            <a:pPr marL="0" marR="0" lvl="0" indent="0" defTabSz="914400" eaLnBrk="1" fontAlgn="auto" latinLnBrk="0" hangingPunct="1">
              <a:lnSpc>
                <a:spcPts val="434"/>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rgbClr val="043092"/>
                </a:solidFill>
                <a:effectLst/>
                <a:uLnTx/>
                <a:uFillTx/>
                <a:latin typeface="Times New Roman"/>
                <a:ea typeface="Times New Roman"/>
              </a:rPr>
              <a:t>-</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Sağlık</a:t>
            </a:r>
            <a:r>
              <a:rPr kumimoji="0" lang="en-US" altLang="zh-CN" sz="1800" b="0"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kurulu</a:t>
            </a:r>
            <a:r>
              <a:rPr kumimoji="0" lang="en-US" altLang="zh-CN" sz="1800" b="0"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raporu</a:t>
            </a:r>
            <a:r>
              <a:rPr kumimoji="0" lang="en-US" altLang="zh-CN" sz="1800" b="0"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üzerine</a:t>
            </a:r>
            <a:r>
              <a:rPr kumimoji="0" lang="en-US" altLang="zh-CN" sz="1800" b="0"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verilen</a:t>
            </a:r>
            <a:r>
              <a:rPr kumimoji="0" lang="en-US" altLang="zh-CN" sz="1800" b="0"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hastalık</a:t>
            </a:r>
            <a:r>
              <a:rPr kumimoji="0" lang="en-US" altLang="zh-CN" sz="1800" b="0" i="0" u="none" strike="noStrike" kern="0" cap="none" spc="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izinleri</a:t>
            </a:r>
            <a:endParaRPr kumimoji="0" lang="en-US" altLang="zh-CN" sz="1800" b="0" i="0" u="none" strike="noStrike" kern="0" cap="none" spc="0" normalizeH="0" baseline="0" noProof="0" dirty="0" smtClean="0">
              <a:ln>
                <a:noFill/>
              </a:ln>
              <a:solidFill>
                <a:srgbClr val="043092"/>
              </a:solidFill>
              <a:effectLst/>
              <a:uLnTx/>
              <a:uFillTx/>
              <a:latin typeface="Times New Roman"/>
              <a:ea typeface="Times New Roman"/>
            </a:endParaRPr>
          </a:p>
          <a:p>
            <a:pPr marL="0" marR="0" lvl="0" indent="0" defTabSz="914400" eaLnBrk="1" fontAlgn="auto" latinLnBrk="0" hangingPunct="1">
              <a:lnSpc>
                <a:spcPts val="425"/>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0">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rgbClr val="043092"/>
                </a:solidFill>
                <a:effectLst/>
                <a:uLnTx/>
                <a:uFillTx/>
                <a:latin typeface="Times New Roman"/>
                <a:ea typeface="Times New Roman"/>
              </a:rPr>
              <a:t>-</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Kanser</a:t>
            </a:r>
            <a:r>
              <a:rPr kumimoji="0" lang="en-US" altLang="zh-CN" sz="1800" b="0" i="0" u="none" strike="noStrike" kern="0" cap="none" spc="0" normalizeH="0" baseline="0" noProof="0" dirty="0" smtClean="0">
                <a:ln>
                  <a:noFill/>
                </a:ln>
                <a:solidFill>
                  <a:srgbClr val="043092"/>
                </a:solidFill>
                <a:effectLst/>
                <a:uLnTx/>
                <a:uFillTx/>
                <a:latin typeface="Times New Roman"/>
                <a:ea typeface="Times New Roman"/>
              </a:rPr>
              <a:t>,</a:t>
            </a:r>
            <a:r>
              <a:rPr kumimoji="0" lang="en-US" altLang="zh-CN" sz="1800" b="0" i="0" u="none" strike="noStrike" kern="0" cap="none" spc="4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verem</a:t>
            </a:r>
            <a:r>
              <a:rPr kumimoji="0" lang="en-US" altLang="zh-CN" sz="1800" b="0" i="0" u="none" strike="noStrike" kern="0" cap="none" spc="44"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ve</a:t>
            </a:r>
            <a:r>
              <a:rPr kumimoji="0" lang="en-US" altLang="zh-CN" sz="1800" b="0" i="0" u="none" strike="noStrike" kern="0" cap="none" spc="44"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akıl</a:t>
            </a:r>
            <a:r>
              <a:rPr kumimoji="0" lang="en-US" altLang="zh-CN" sz="1800" b="0" i="0" u="none" strike="noStrike" kern="0" cap="none" spc="44"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hastalıkları</a:t>
            </a:r>
            <a:r>
              <a:rPr kumimoji="0" lang="en-US" altLang="zh-CN" sz="1800" b="0" i="0" u="none" strike="noStrike" kern="0" cap="none" spc="44"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gibi</a:t>
            </a:r>
            <a:r>
              <a:rPr kumimoji="0" lang="en-US" altLang="zh-CN" sz="1800" b="0" i="0" u="none" strike="noStrike" kern="0" cap="none" spc="44"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uzun</a:t>
            </a:r>
            <a:r>
              <a:rPr kumimoji="0" lang="en-US" altLang="zh-CN" sz="1800" b="0" i="0" u="none" strike="noStrike" kern="0" cap="none" spc="44"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süreli</a:t>
            </a:r>
            <a:r>
              <a:rPr kumimoji="0" lang="en-US" altLang="zh-CN" sz="1800" b="0" i="0" u="none" strike="noStrike" kern="0" cap="none" spc="44"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bir</a:t>
            </a:r>
            <a:r>
              <a:rPr kumimoji="0" lang="en-US" altLang="zh-CN" sz="1800" b="0" i="0" u="none" strike="noStrike" kern="0" cap="none" spc="44"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tedaviye</a:t>
            </a:r>
            <a:r>
              <a:rPr kumimoji="0" lang="en-US" altLang="zh-CN" sz="1800" b="0" i="0" u="none" strike="noStrike" kern="0" cap="none" spc="44"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ihtiyaç</a:t>
            </a:r>
            <a:r>
              <a:rPr kumimoji="0" lang="en-US" altLang="zh-CN" sz="1800" b="0" i="0" u="none" strike="noStrike" kern="0" cap="none" spc="44"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gösteren</a:t>
            </a:r>
            <a:r>
              <a:rPr kumimoji="0" lang="en-US" altLang="zh-CN" sz="1800" b="0"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hastalığa</a:t>
            </a:r>
            <a:r>
              <a:rPr kumimoji="0" lang="en-US" altLang="zh-CN" sz="1800" b="0"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yakalananların</a:t>
            </a:r>
            <a:r>
              <a:rPr kumimoji="0" lang="en-US" altLang="zh-CN" sz="1800" b="0"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kullandığı</a:t>
            </a:r>
            <a:r>
              <a:rPr kumimoji="0" lang="en-US" altLang="zh-CN" sz="1800" b="0"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hastalık</a:t>
            </a:r>
            <a:r>
              <a:rPr kumimoji="0" lang="en-US" altLang="zh-CN" sz="1800" b="0" i="0" u="none" strike="noStrike" kern="0" cap="none" spc="2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izinleri</a:t>
            </a:r>
            <a:endParaRPr kumimoji="0" lang="en-US" altLang="zh-CN" sz="1800" b="0" i="0" u="none" strike="noStrike" kern="0" cap="none" spc="0" normalizeH="0" baseline="0" noProof="0" dirty="0" smtClean="0">
              <a:ln>
                <a:noFill/>
              </a:ln>
              <a:solidFill>
                <a:srgbClr val="043092"/>
              </a:solidFill>
              <a:effectLst/>
              <a:uLnTx/>
              <a:uFillTx/>
              <a:latin typeface="Times New Roman"/>
              <a:ea typeface="Times New Roman"/>
            </a:endParaRPr>
          </a:p>
          <a:p>
            <a:pPr marL="0" marR="0" lvl="0" indent="0" defTabSz="914400" eaLnBrk="1" fontAlgn="auto" latinLnBrk="0" hangingPunct="1">
              <a:lnSpc>
                <a:spcPts val="434"/>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0">
              <a:lnSpc>
                <a:spcPct val="99583"/>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rgbClr val="043092"/>
                </a:solidFill>
                <a:effectLst/>
                <a:uLnTx/>
                <a:uFillTx/>
                <a:latin typeface="Times New Roman"/>
                <a:ea typeface="Times New Roman"/>
              </a:rPr>
              <a:t>-</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Hastalıkları</a:t>
            </a:r>
            <a:r>
              <a:rPr kumimoji="0" lang="en-US" altLang="zh-CN" sz="1800" b="0"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sebebiyle</a:t>
            </a:r>
            <a:r>
              <a:rPr kumimoji="0" lang="en-US" altLang="zh-CN" sz="1800" b="0"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resmi</a:t>
            </a:r>
            <a:r>
              <a:rPr kumimoji="0" lang="en-US" altLang="zh-CN" sz="1800" b="0"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yataklı</a:t>
            </a:r>
            <a:r>
              <a:rPr kumimoji="0" lang="en-US" altLang="zh-CN" sz="1800" b="0"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tedavi</a:t>
            </a:r>
            <a:r>
              <a:rPr kumimoji="0" lang="en-US" altLang="zh-CN" sz="1800" b="0"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kurumlarında</a:t>
            </a:r>
            <a:r>
              <a:rPr kumimoji="0" lang="en-US" altLang="zh-CN" sz="1800" b="0"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yatarak</a:t>
            </a:r>
            <a:r>
              <a:rPr kumimoji="0" lang="en-US" altLang="zh-CN" sz="1800" b="0"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tedavi</a:t>
            </a:r>
            <a:r>
              <a:rPr kumimoji="0" lang="en-US" altLang="zh-CN" sz="1800" b="0" i="0" u="none" strike="noStrike" kern="0" cap="none" spc="64"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gördükleri</a:t>
            </a:r>
            <a:r>
              <a:rPr kumimoji="0" lang="en-US" altLang="zh-CN" sz="1800" b="0"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tedavi</a:t>
            </a:r>
            <a:r>
              <a:rPr kumimoji="0" lang="en-US" altLang="zh-CN" sz="1800" b="0" i="0" u="none" strike="noStrike" kern="0" cap="none" spc="-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süreleri</a:t>
            </a:r>
            <a:endParaRPr kumimoji="0" lang="en-US" altLang="zh-CN" sz="1800" b="0" i="0" u="none" strike="noStrike" kern="0" cap="none" spc="0" normalizeH="0" baseline="0" noProof="0" dirty="0" smtClean="0">
              <a:ln>
                <a:noFill/>
              </a:ln>
              <a:solidFill>
                <a:srgbClr val="043092"/>
              </a:solidFill>
              <a:effectLst/>
              <a:uLnTx/>
              <a:uFillTx/>
              <a:latin typeface="Times New Roman"/>
              <a:ea typeface="Times New Roman"/>
            </a:endParaRPr>
          </a:p>
          <a:p>
            <a:pPr marL="0" marR="0" lvl="0" indent="0" defTabSz="914400" eaLnBrk="1" fontAlgn="auto" latinLnBrk="0" hangingPunct="1">
              <a:lnSpc>
                <a:spcPts val="444"/>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0">
              <a:lnSpc>
                <a:spcPct val="100000"/>
              </a:lnSpc>
              <a:spcBef>
                <a:spcPts val="0"/>
              </a:spcBef>
              <a:spcAft>
                <a:spcPts val="0"/>
              </a:spcAft>
              <a:buClrTx/>
              <a:buSzTx/>
              <a:buFontTx/>
              <a:buNone/>
              <a:tabLst/>
              <a:defRPr/>
            </a:pPr>
            <a:r>
              <a:rPr kumimoji="0" lang="en-US" altLang="zh-CN" sz="1800" b="0" i="0" u="none" strike="noStrike" kern="0" cap="none" spc="25" normalizeH="0" baseline="0" noProof="0" dirty="0" err="1" smtClean="0">
                <a:ln>
                  <a:noFill/>
                </a:ln>
                <a:solidFill>
                  <a:srgbClr val="043092"/>
                </a:solidFill>
                <a:effectLst/>
                <a:uLnTx/>
                <a:uFillTx/>
                <a:latin typeface="Times New Roman"/>
                <a:ea typeface="Times New Roman"/>
              </a:rPr>
              <a:t>Hariç</a:t>
            </a:r>
            <a:r>
              <a:rPr kumimoji="0" lang="en-US" altLang="zh-CN" sz="1800" b="0" i="0" u="none" strike="noStrike" kern="0" cap="none" spc="1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30" normalizeH="0" baseline="0" noProof="0" dirty="0" err="1" smtClean="0">
                <a:ln>
                  <a:noFill/>
                </a:ln>
                <a:solidFill>
                  <a:srgbClr val="043092"/>
                </a:solidFill>
                <a:effectLst/>
                <a:uLnTx/>
                <a:uFillTx/>
                <a:latin typeface="Times New Roman"/>
                <a:ea typeface="Times New Roman"/>
              </a:rPr>
              <a:t>olmak</a:t>
            </a:r>
            <a:r>
              <a:rPr kumimoji="0" lang="en-US" altLang="zh-CN" sz="1800" b="0" i="0" u="none" strike="noStrike" kern="0" cap="none" spc="1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30" normalizeH="0" baseline="0" noProof="0" dirty="0" err="1" smtClean="0">
                <a:ln>
                  <a:noFill/>
                </a:ln>
                <a:solidFill>
                  <a:srgbClr val="043092"/>
                </a:solidFill>
                <a:effectLst/>
                <a:uLnTx/>
                <a:uFillTx/>
                <a:latin typeface="Times New Roman"/>
                <a:ea typeface="Times New Roman"/>
              </a:rPr>
              <a:t>üzere</a:t>
            </a:r>
            <a:r>
              <a:rPr kumimoji="0" lang="en-US" altLang="zh-CN" sz="1800" b="0" i="0" u="none" strike="noStrike" kern="0" cap="none" spc="1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25" normalizeH="0" baseline="0" noProof="0" dirty="0" err="1" smtClean="0">
                <a:ln>
                  <a:noFill/>
                </a:ln>
                <a:solidFill>
                  <a:srgbClr val="043092"/>
                </a:solidFill>
                <a:effectLst/>
                <a:uLnTx/>
                <a:uFillTx/>
                <a:latin typeface="Times New Roman"/>
                <a:ea typeface="Times New Roman"/>
              </a:rPr>
              <a:t>bir</a:t>
            </a:r>
            <a:r>
              <a:rPr kumimoji="0" lang="en-US" altLang="zh-CN" sz="1800" b="0" i="0" u="none" strike="noStrike" kern="0" cap="none" spc="1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25" normalizeH="0" baseline="0" noProof="0" dirty="0" err="1" smtClean="0">
                <a:ln>
                  <a:noFill/>
                </a:ln>
                <a:solidFill>
                  <a:srgbClr val="043092"/>
                </a:solidFill>
                <a:effectLst/>
                <a:uLnTx/>
                <a:uFillTx/>
                <a:latin typeface="Times New Roman"/>
                <a:ea typeface="Times New Roman"/>
              </a:rPr>
              <a:t>takvim</a:t>
            </a:r>
            <a:r>
              <a:rPr kumimoji="0" lang="en-US" altLang="zh-CN" sz="1800" b="0" i="0" u="none" strike="noStrike" kern="0" cap="none" spc="1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25" normalizeH="0" baseline="0" noProof="0" dirty="0" err="1" smtClean="0">
                <a:ln>
                  <a:noFill/>
                </a:ln>
                <a:solidFill>
                  <a:srgbClr val="043092"/>
                </a:solidFill>
                <a:effectLst/>
                <a:uLnTx/>
                <a:uFillTx/>
                <a:latin typeface="Times New Roman"/>
                <a:ea typeface="Times New Roman"/>
              </a:rPr>
              <a:t>yılı</a:t>
            </a:r>
            <a:r>
              <a:rPr kumimoji="0" lang="en-US" altLang="zh-CN" sz="1800" b="0" i="0" u="none" strike="noStrike" kern="0" cap="none" spc="2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25" normalizeH="0" baseline="0" noProof="0" dirty="0" err="1" smtClean="0">
                <a:ln>
                  <a:noFill/>
                </a:ln>
                <a:solidFill>
                  <a:srgbClr val="043092"/>
                </a:solidFill>
                <a:effectLst/>
                <a:uLnTx/>
                <a:uFillTx/>
                <a:latin typeface="Times New Roman"/>
                <a:ea typeface="Times New Roman"/>
              </a:rPr>
              <a:t>içinde</a:t>
            </a:r>
            <a:r>
              <a:rPr kumimoji="0" lang="en-US" altLang="zh-CN" sz="1800" b="0" i="0" u="none" strike="noStrike" kern="0" cap="none" spc="1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25" normalizeH="0" baseline="0" noProof="0" dirty="0" err="1" smtClean="0">
                <a:ln>
                  <a:noFill/>
                </a:ln>
                <a:solidFill>
                  <a:srgbClr val="043092"/>
                </a:solidFill>
                <a:effectLst/>
                <a:uLnTx/>
                <a:uFillTx/>
                <a:latin typeface="Times New Roman"/>
                <a:ea typeface="Times New Roman"/>
              </a:rPr>
              <a:t>kullanılan</a:t>
            </a:r>
            <a:r>
              <a:rPr kumimoji="0" lang="en-US" altLang="zh-CN" sz="1800" b="0" i="0" u="none" strike="noStrike" kern="0" cap="none" spc="1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25" normalizeH="0" baseline="0" noProof="0" dirty="0" err="1" smtClean="0">
                <a:ln>
                  <a:noFill/>
                </a:ln>
                <a:solidFill>
                  <a:srgbClr val="043092"/>
                </a:solidFill>
                <a:effectLst/>
                <a:uLnTx/>
                <a:uFillTx/>
                <a:latin typeface="Times New Roman"/>
                <a:ea typeface="Times New Roman"/>
              </a:rPr>
              <a:t>hastalık</a:t>
            </a:r>
            <a:r>
              <a:rPr kumimoji="0" lang="en-US" altLang="zh-CN" sz="1800" b="0" i="0" u="none" strike="noStrike" kern="0" cap="none" spc="1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25" normalizeH="0" baseline="0" noProof="0" dirty="0" err="1" smtClean="0">
                <a:ln>
                  <a:noFill/>
                </a:ln>
                <a:solidFill>
                  <a:srgbClr val="043092"/>
                </a:solidFill>
                <a:effectLst/>
                <a:uLnTx/>
                <a:uFillTx/>
                <a:latin typeface="Times New Roman"/>
                <a:ea typeface="Times New Roman"/>
              </a:rPr>
              <a:t>izin</a:t>
            </a:r>
            <a:r>
              <a:rPr kumimoji="0" lang="en-US" altLang="zh-CN" sz="1800" b="0" i="0" u="none" strike="noStrike" kern="0" cap="none" spc="1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20" normalizeH="0" baseline="0" noProof="0" dirty="0" err="1" smtClean="0">
                <a:ln>
                  <a:noFill/>
                </a:ln>
                <a:solidFill>
                  <a:srgbClr val="043092"/>
                </a:solidFill>
                <a:effectLst/>
                <a:uLnTx/>
                <a:uFillTx/>
                <a:latin typeface="Times New Roman"/>
                <a:ea typeface="Times New Roman"/>
              </a:rPr>
              <a:t>süreleri</a:t>
            </a:r>
            <a:r>
              <a:rPr kumimoji="0" lang="en-US" altLang="zh-CN" sz="1800" b="0" i="0" u="none" strike="noStrike" kern="0" cap="none" spc="1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30" normalizeH="0" baseline="0" noProof="0" dirty="0" err="1" smtClean="0">
                <a:ln>
                  <a:noFill/>
                </a:ln>
                <a:solidFill>
                  <a:srgbClr val="043092"/>
                </a:solidFill>
                <a:effectLst/>
                <a:uLnTx/>
                <a:uFillTx/>
                <a:latin typeface="Times New Roman"/>
                <a:ea typeface="Times New Roman"/>
              </a:rPr>
              <a:t>toplamının</a:t>
            </a:r>
            <a:r>
              <a:rPr kumimoji="0" lang="en-US" altLang="zh-CN" sz="1800" b="0" i="0" u="none" strike="noStrike" kern="0" cap="none" spc="2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40" normalizeH="0" baseline="0" noProof="0" dirty="0" smtClean="0">
                <a:ln>
                  <a:noFill/>
                </a:ln>
                <a:solidFill>
                  <a:srgbClr val="043092"/>
                </a:solidFill>
                <a:effectLst/>
                <a:uLnTx/>
                <a:uFillTx/>
                <a:latin typeface="Times New Roman"/>
                <a:ea typeface="Times New Roman"/>
              </a:rPr>
              <a:t>7</a:t>
            </a:r>
            <a:r>
              <a:rPr kumimoji="0" lang="en-US" altLang="zh-CN" sz="1800" b="0"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günü</a:t>
            </a:r>
            <a:r>
              <a:rPr kumimoji="0" lang="en-US" altLang="zh-CN" sz="1800" b="0" i="0" u="none" strike="noStrike" kern="0" cap="none" spc="1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aşması</a:t>
            </a:r>
            <a:r>
              <a:rPr kumimoji="0" lang="en-US" altLang="zh-CN" sz="1800" b="0" i="0" u="none" strike="noStrike" kern="0" cap="none" spc="1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halinde</a:t>
            </a:r>
            <a:r>
              <a:rPr kumimoji="0" lang="en-US" altLang="zh-CN" sz="1800" b="0" i="0" u="none" strike="noStrike" kern="0" cap="none" spc="0" normalizeH="0" baseline="0" noProof="0" dirty="0" smtClean="0">
                <a:ln>
                  <a:noFill/>
                </a:ln>
                <a:solidFill>
                  <a:srgbClr val="043092"/>
                </a:solidFill>
                <a:effectLst/>
                <a:uLnTx/>
                <a:uFillTx/>
                <a:latin typeface="Times New Roman"/>
                <a:ea typeface="Times New Roman"/>
              </a:rPr>
              <a:t>,</a:t>
            </a:r>
            <a:r>
              <a:rPr kumimoji="0" lang="en-US" altLang="zh-CN" sz="1800" b="0" i="0" u="none" strike="noStrike" kern="0" cap="none" spc="1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aşan</a:t>
            </a:r>
            <a:r>
              <a:rPr kumimoji="0" lang="en-US" altLang="zh-CN" sz="1800" b="0" i="0" u="none" strike="noStrike" kern="0" cap="none" spc="1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sürelere</a:t>
            </a:r>
            <a:r>
              <a:rPr kumimoji="0" lang="en-US" altLang="zh-CN" sz="1800" b="0" i="0" u="none" strike="noStrike" kern="0" cap="none" spc="1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isabet</a:t>
            </a:r>
            <a:r>
              <a:rPr kumimoji="0" lang="en-US" altLang="zh-CN" sz="1800" b="0" i="0" u="none" strike="noStrike" kern="0" cap="none" spc="1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eden</a:t>
            </a:r>
            <a:r>
              <a:rPr kumimoji="0" lang="en-US" altLang="zh-CN" sz="1800" b="0" i="0" u="none" strike="noStrike" kern="0" cap="none" spc="1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zam</a:t>
            </a:r>
            <a:r>
              <a:rPr kumimoji="0" lang="en-US" altLang="zh-CN" sz="1800" b="0" i="0" u="none" strike="noStrike" kern="0" cap="none" spc="1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smtClean="0">
                <a:ln>
                  <a:noFill/>
                </a:ln>
                <a:solidFill>
                  <a:srgbClr val="043092"/>
                </a:solidFill>
                <a:effectLst/>
                <a:uLnTx/>
                <a:uFillTx/>
                <a:latin typeface="Times New Roman"/>
                <a:ea typeface="Times New Roman"/>
              </a:rPr>
              <a:t>(</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yan</a:t>
            </a:r>
            <a:r>
              <a:rPr kumimoji="0" lang="en-US" altLang="zh-CN" sz="1800" b="0" i="0" u="none" strike="noStrike" kern="0" cap="none" spc="1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ödemeler</a:t>
            </a:r>
            <a:r>
              <a:rPr kumimoji="0" lang="en-US" altLang="zh-CN" sz="1800" b="0" i="0" u="none" strike="noStrike" kern="0" cap="none" spc="0" normalizeH="0" baseline="0" noProof="0" dirty="0" smtClean="0">
                <a:ln>
                  <a:noFill/>
                </a:ln>
                <a:solidFill>
                  <a:srgbClr val="043092"/>
                </a:solidFill>
                <a:effectLst/>
                <a:uLnTx/>
                <a:uFillTx/>
                <a:latin typeface="Times New Roman"/>
                <a:ea typeface="Times New Roman"/>
              </a:rPr>
              <a:t>)</a:t>
            </a:r>
            <a:r>
              <a:rPr kumimoji="0" lang="en-US" altLang="zh-CN" sz="1800" b="0" i="0" u="none" strike="noStrike" kern="0" cap="none" spc="1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ve</a:t>
            </a:r>
            <a:r>
              <a:rPr kumimoji="0" lang="en-US" altLang="zh-CN" sz="1800" b="0" i="0" u="none" strike="noStrike" kern="0" cap="none" spc="1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tazminatlar</a:t>
            </a:r>
            <a:r>
              <a:rPr kumimoji="0" lang="en-US" altLang="zh-CN" sz="1800" b="0" i="0" u="none" strike="noStrike" kern="0" cap="none" spc="1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smtClean="0">
                <a:ln>
                  <a:noFill/>
                </a:ln>
                <a:solidFill>
                  <a:srgbClr val="043092"/>
                </a:solidFill>
                <a:effectLst/>
                <a:uLnTx/>
                <a:uFillTx/>
                <a:latin typeface="Times New Roman"/>
                <a:ea typeface="Times New Roman"/>
              </a:rPr>
              <a:t>%</a:t>
            </a:r>
            <a:r>
              <a:rPr kumimoji="0" lang="en-US" altLang="zh-CN" sz="1800" b="0" i="0" u="none" strike="noStrike" kern="0" cap="none" spc="1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smtClean="0">
                <a:ln>
                  <a:noFill/>
                </a:ln>
                <a:solidFill>
                  <a:srgbClr val="043092"/>
                </a:solidFill>
                <a:effectLst/>
                <a:uLnTx/>
                <a:uFillTx/>
                <a:latin typeface="Times New Roman"/>
                <a:ea typeface="Times New Roman"/>
              </a:rPr>
              <a:t>25</a:t>
            </a:r>
            <a:r>
              <a:rPr kumimoji="0" lang="en-US" altLang="zh-CN" sz="1800" b="0"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eksik</a:t>
            </a:r>
            <a:r>
              <a:rPr kumimoji="0" lang="en-US" altLang="zh-CN" sz="1800" b="0"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ödenir</a:t>
            </a:r>
            <a:r>
              <a:rPr kumimoji="0" lang="en-US" altLang="zh-CN" sz="1800" b="0" i="0" u="none" strike="noStrike" kern="0" cap="none" spc="0" normalizeH="0" baseline="0" noProof="0" dirty="0" smtClean="0">
                <a:ln>
                  <a:noFill/>
                </a:ln>
                <a:solidFill>
                  <a:srgbClr val="043092"/>
                </a:solidFill>
                <a:effectLst/>
                <a:uLnTx/>
                <a:uFillTx/>
                <a:latin typeface="Times New Roman"/>
                <a:ea typeface="Times New Roman"/>
              </a:rPr>
              <a:t>.</a:t>
            </a:r>
            <a:endParaRPr kumimoji="0" lang="en-US" altLang="zh-CN" sz="1800" b="0" i="0" u="none" strike="noStrike" kern="0" cap="none" spc="0" normalizeH="0" baseline="0" noProof="0" dirty="0">
              <a:ln>
                <a:noFill/>
              </a:ln>
              <a:solidFill>
                <a:srgbClr val="043092"/>
              </a:solidFill>
              <a:effectLst/>
              <a:uLnTx/>
              <a:uFillTx/>
              <a:latin typeface="Times New Roman"/>
              <a:ea typeface="Times New Roman"/>
            </a:endParaRPr>
          </a:p>
        </p:txBody>
      </p:sp>
      <p:sp>
        <p:nvSpPr>
          <p:cNvPr id="6" name="Unvan 5"/>
          <p:cNvSpPr>
            <a:spLocks noGrp="1"/>
          </p:cNvSpPr>
          <p:nvPr>
            <p:ph type="title"/>
          </p:nvPr>
        </p:nvSpPr>
        <p:spPr>
          <a:xfrm>
            <a:off x="4314306" y="125596"/>
            <a:ext cx="10515600" cy="1325563"/>
          </a:xfrm>
        </p:spPr>
        <p:txBody>
          <a:bodyPr/>
          <a:lstStyle/>
          <a:p>
            <a:r>
              <a:rPr lang="en-US" altLang="zh-CN" b="1" spc="-10" dirty="0">
                <a:solidFill>
                  <a:schemeClr val="accent2"/>
                </a:solidFill>
                <a:latin typeface="Times New Roman"/>
                <a:ea typeface="Times New Roman"/>
              </a:rPr>
              <a:t>KESİN</a:t>
            </a:r>
            <a:r>
              <a:rPr lang="en-US" altLang="zh-CN" b="1" dirty="0">
                <a:solidFill>
                  <a:schemeClr val="accent2"/>
                </a:solidFill>
                <a:latin typeface="Times New Roman"/>
                <a:ea typeface="Times New Roman"/>
              </a:rPr>
              <a:t>TİLER</a:t>
            </a:r>
            <a:r>
              <a:rPr lang="en-US" altLang="zh-CN" b="1" dirty="0">
                <a:solidFill>
                  <a:srgbClr val="043092"/>
                </a:solidFill>
                <a:latin typeface="Times New Roman"/>
                <a:ea typeface="Times New Roman"/>
              </a:rPr>
              <a:t/>
            </a:r>
            <a:br>
              <a:rPr lang="en-US" altLang="zh-CN" b="1" dirty="0">
                <a:solidFill>
                  <a:srgbClr val="043092"/>
                </a:solidFill>
                <a:latin typeface="Times New Roman"/>
                <a:ea typeface="Times New Roman"/>
              </a:rPr>
            </a:br>
            <a:endParaRPr lang="tr-TR" dirty="0"/>
          </a:p>
        </p:txBody>
      </p:sp>
    </p:spTree>
    <p:extLst>
      <p:ext uri="{BB962C8B-B14F-4D97-AF65-F5344CB8AC3E}">
        <p14:creationId xmlns:p14="http://schemas.microsoft.com/office/powerpoint/2010/main" val="31789539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138353" y="190558"/>
            <a:ext cx="10515600" cy="1325563"/>
          </a:xfrm>
        </p:spPr>
        <p:txBody>
          <a:bodyPr/>
          <a:lstStyle/>
          <a:p>
            <a:r>
              <a:rPr lang="en-US" altLang="zh-CN" b="1" spc="-10" dirty="0">
                <a:solidFill>
                  <a:schemeClr val="accent2"/>
                </a:solidFill>
                <a:latin typeface="Times New Roman"/>
                <a:ea typeface="Times New Roman"/>
              </a:rPr>
              <a:t>KESİN</a:t>
            </a:r>
            <a:r>
              <a:rPr lang="en-US" altLang="zh-CN" b="1" dirty="0">
                <a:solidFill>
                  <a:schemeClr val="accent2"/>
                </a:solidFill>
                <a:latin typeface="Times New Roman"/>
                <a:ea typeface="Times New Roman"/>
              </a:rPr>
              <a:t>TİLER</a:t>
            </a:r>
            <a:br>
              <a:rPr lang="en-US" altLang="zh-CN" b="1" dirty="0">
                <a:solidFill>
                  <a:schemeClr val="accent2"/>
                </a:solidFill>
                <a:latin typeface="Times New Roman"/>
                <a:ea typeface="Times New Roman"/>
              </a:rPr>
            </a:br>
            <a:endParaRPr lang="tr-TR" dirty="0">
              <a:solidFill>
                <a:schemeClr val="accent2"/>
              </a:solidFill>
            </a:endParaRPr>
          </a:p>
        </p:txBody>
      </p:sp>
      <p:sp>
        <p:nvSpPr>
          <p:cNvPr id="3" name="İçerik Yer Tutucusu 2"/>
          <p:cNvSpPr>
            <a:spLocks noGrp="1"/>
          </p:cNvSpPr>
          <p:nvPr>
            <p:ph idx="1"/>
          </p:nvPr>
        </p:nvSpPr>
        <p:spPr>
          <a:xfrm>
            <a:off x="1803400" y="1139825"/>
            <a:ext cx="10058400" cy="5015442"/>
          </a:xfrm>
        </p:spPr>
        <p:txBody>
          <a:bodyPr>
            <a:normAutofit lnSpcReduction="10000"/>
          </a:bodyPr>
          <a:lstStyle/>
          <a:p>
            <a:pPr marL="0" lvl="0" indent="0">
              <a:lnSpc>
                <a:spcPct val="100000"/>
              </a:lnSpc>
              <a:spcBef>
                <a:spcPts val="0"/>
              </a:spcBef>
              <a:buNone/>
            </a:pPr>
            <a:r>
              <a:rPr lang="en-US" altLang="zh-CN" sz="1800" b="1" dirty="0" err="1">
                <a:solidFill>
                  <a:srgbClr val="FE0000"/>
                </a:solidFill>
                <a:latin typeface="Times New Roman"/>
                <a:ea typeface="Times New Roman"/>
              </a:rPr>
              <a:t>İcra</a:t>
            </a:r>
            <a:r>
              <a:rPr lang="en-US" altLang="zh-CN" sz="1800" b="1" spc="-10" dirty="0">
                <a:solidFill>
                  <a:srgbClr val="FE0000"/>
                </a:solidFill>
                <a:latin typeface="Times New Roman"/>
                <a:ea typeface="宋体" panose="02010600030101010101" pitchFamily="2" charset="-122"/>
                <a:cs typeface="Times New Roman"/>
              </a:rPr>
              <a:t> </a:t>
            </a:r>
            <a:r>
              <a:rPr lang="en-US" altLang="zh-CN" sz="1800" b="1" dirty="0" err="1">
                <a:solidFill>
                  <a:srgbClr val="FE0000"/>
                </a:solidFill>
                <a:latin typeface="Times New Roman"/>
                <a:ea typeface="Times New Roman"/>
              </a:rPr>
              <a:t>Kesintisi</a:t>
            </a:r>
            <a:endParaRPr lang="en-US" altLang="zh-CN" sz="1800" b="1" dirty="0">
              <a:solidFill>
                <a:srgbClr val="FE0000"/>
              </a:solidFill>
              <a:latin typeface="Times New Roman"/>
              <a:ea typeface="Times New Roman"/>
            </a:endParaRPr>
          </a:p>
          <a:p>
            <a:pPr marL="0" lvl="0" indent="0">
              <a:lnSpc>
                <a:spcPts val="409"/>
              </a:lnSpc>
              <a:spcBef>
                <a:spcPts val="0"/>
              </a:spcBef>
              <a:buNone/>
            </a:pPr>
            <a:endParaRPr lang="en-US" sz="1800" dirty="0">
              <a:solidFill>
                <a:prstClr val="black"/>
              </a:solidFill>
            </a:endParaRPr>
          </a:p>
          <a:p>
            <a:pPr marL="0" lvl="0" indent="0" algn="just">
              <a:lnSpc>
                <a:spcPct val="100000"/>
              </a:lnSpc>
              <a:spcBef>
                <a:spcPts val="0"/>
              </a:spcBef>
              <a:buNone/>
            </a:pPr>
            <a:r>
              <a:rPr lang="en-US" altLang="zh-CN" sz="1800" spc="40" dirty="0">
                <a:solidFill>
                  <a:srgbClr val="043092"/>
                </a:solidFill>
                <a:latin typeface="Times New Roman"/>
                <a:ea typeface="Times New Roman"/>
              </a:rPr>
              <a:t>2004</a:t>
            </a:r>
            <a:r>
              <a:rPr lang="en-US" altLang="zh-CN" sz="1800" spc="20" dirty="0">
                <a:solidFill>
                  <a:srgbClr val="043092"/>
                </a:solidFill>
                <a:latin typeface="Times New Roman"/>
                <a:ea typeface="宋体" panose="02010600030101010101" pitchFamily="2" charset="-122"/>
                <a:cs typeface="Times New Roman"/>
              </a:rPr>
              <a:t> </a:t>
            </a:r>
            <a:r>
              <a:rPr lang="en-US" altLang="zh-CN" sz="1800" spc="30" dirty="0" err="1">
                <a:solidFill>
                  <a:srgbClr val="043092"/>
                </a:solidFill>
                <a:latin typeface="Times New Roman"/>
                <a:ea typeface="Times New Roman"/>
              </a:rPr>
              <a:t>sayılı</a:t>
            </a:r>
            <a:r>
              <a:rPr lang="en-US" altLang="zh-CN" sz="1800" spc="20" dirty="0">
                <a:solidFill>
                  <a:srgbClr val="043092"/>
                </a:solidFill>
                <a:latin typeface="Times New Roman"/>
                <a:ea typeface="宋体" panose="02010600030101010101" pitchFamily="2" charset="-122"/>
                <a:cs typeface="Times New Roman"/>
              </a:rPr>
              <a:t> </a:t>
            </a:r>
            <a:r>
              <a:rPr lang="en-US" altLang="zh-CN" sz="1800" spc="34" dirty="0" err="1">
                <a:solidFill>
                  <a:srgbClr val="043092"/>
                </a:solidFill>
                <a:latin typeface="Times New Roman"/>
                <a:ea typeface="Times New Roman"/>
              </a:rPr>
              <a:t>İcra</a:t>
            </a:r>
            <a:r>
              <a:rPr lang="en-US" altLang="zh-CN" sz="1800" spc="25" dirty="0">
                <a:solidFill>
                  <a:srgbClr val="043092"/>
                </a:solidFill>
                <a:latin typeface="Times New Roman"/>
                <a:ea typeface="宋体" panose="02010600030101010101" pitchFamily="2" charset="-122"/>
                <a:cs typeface="Times New Roman"/>
              </a:rPr>
              <a:t> </a:t>
            </a:r>
            <a:r>
              <a:rPr lang="en-US" altLang="zh-CN" sz="1800" spc="40" dirty="0" err="1">
                <a:solidFill>
                  <a:srgbClr val="043092"/>
                </a:solidFill>
                <a:latin typeface="Times New Roman"/>
                <a:ea typeface="Times New Roman"/>
              </a:rPr>
              <a:t>ve</a:t>
            </a:r>
            <a:r>
              <a:rPr lang="en-US" altLang="zh-CN" sz="1800" spc="20" dirty="0">
                <a:solidFill>
                  <a:srgbClr val="043092"/>
                </a:solidFill>
                <a:latin typeface="Times New Roman"/>
                <a:ea typeface="宋体" panose="02010600030101010101" pitchFamily="2" charset="-122"/>
                <a:cs typeface="Times New Roman"/>
              </a:rPr>
              <a:t> </a:t>
            </a:r>
            <a:r>
              <a:rPr lang="en-US" altLang="zh-CN" sz="1800" spc="30" dirty="0" err="1">
                <a:solidFill>
                  <a:srgbClr val="043092"/>
                </a:solidFill>
                <a:latin typeface="Times New Roman"/>
                <a:ea typeface="Times New Roman"/>
              </a:rPr>
              <a:t>İflas</a:t>
            </a:r>
            <a:r>
              <a:rPr lang="en-US" altLang="zh-CN" sz="1800" spc="25" dirty="0">
                <a:solidFill>
                  <a:srgbClr val="043092"/>
                </a:solidFill>
                <a:latin typeface="Times New Roman"/>
                <a:ea typeface="宋体" panose="02010600030101010101" pitchFamily="2" charset="-122"/>
                <a:cs typeface="Times New Roman"/>
              </a:rPr>
              <a:t> </a:t>
            </a:r>
            <a:r>
              <a:rPr lang="en-US" altLang="zh-CN" sz="1800" spc="44" dirty="0" err="1">
                <a:solidFill>
                  <a:srgbClr val="043092"/>
                </a:solidFill>
                <a:latin typeface="Times New Roman"/>
                <a:ea typeface="Times New Roman"/>
              </a:rPr>
              <a:t>Kanununun</a:t>
            </a:r>
            <a:r>
              <a:rPr lang="en-US" altLang="zh-CN" sz="1800" spc="20" dirty="0">
                <a:solidFill>
                  <a:srgbClr val="043092"/>
                </a:solidFill>
                <a:latin typeface="Times New Roman"/>
                <a:ea typeface="宋体" panose="02010600030101010101" pitchFamily="2" charset="-122"/>
                <a:cs typeface="Times New Roman"/>
              </a:rPr>
              <a:t> </a:t>
            </a:r>
            <a:r>
              <a:rPr lang="en-US" altLang="zh-CN" sz="1800" spc="44" dirty="0">
                <a:solidFill>
                  <a:srgbClr val="043092"/>
                </a:solidFill>
                <a:latin typeface="Times New Roman"/>
                <a:ea typeface="Times New Roman"/>
              </a:rPr>
              <a:t>83</a:t>
            </a:r>
            <a:r>
              <a:rPr lang="en-US" altLang="zh-CN" sz="1800" spc="34" dirty="0">
                <a:solidFill>
                  <a:srgbClr val="043092"/>
                </a:solidFill>
                <a:latin typeface="Times New Roman"/>
                <a:ea typeface="Times New Roman"/>
              </a:rPr>
              <a:t>’üncü</a:t>
            </a:r>
            <a:r>
              <a:rPr lang="en-US" altLang="zh-CN" sz="1800" spc="20" dirty="0">
                <a:solidFill>
                  <a:srgbClr val="043092"/>
                </a:solidFill>
                <a:latin typeface="Times New Roman"/>
                <a:ea typeface="宋体" panose="02010600030101010101" pitchFamily="2" charset="-122"/>
                <a:cs typeface="Times New Roman"/>
              </a:rPr>
              <a:t> </a:t>
            </a:r>
            <a:r>
              <a:rPr lang="en-US" altLang="zh-CN" sz="1800" spc="40" dirty="0" err="1">
                <a:solidFill>
                  <a:srgbClr val="043092"/>
                </a:solidFill>
                <a:latin typeface="Times New Roman"/>
                <a:ea typeface="Times New Roman"/>
              </a:rPr>
              <a:t>maddesinde</a:t>
            </a:r>
            <a:r>
              <a:rPr lang="en-US" altLang="zh-CN" sz="1800" spc="25" dirty="0">
                <a:solidFill>
                  <a:srgbClr val="043092"/>
                </a:solidFill>
                <a:latin typeface="Times New Roman"/>
                <a:ea typeface="宋体" panose="02010600030101010101" pitchFamily="2" charset="-122"/>
                <a:cs typeface="Times New Roman"/>
              </a:rPr>
              <a:t> </a:t>
            </a:r>
            <a:r>
              <a:rPr lang="en-US" altLang="zh-CN" sz="1800" spc="40" dirty="0">
                <a:solidFill>
                  <a:srgbClr val="043092"/>
                </a:solidFill>
                <a:latin typeface="Times New Roman"/>
                <a:ea typeface="Times New Roman"/>
              </a:rPr>
              <a:t>«</a:t>
            </a:r>
            <a:r>
              <a:rPr lang="en-US" altLang="zh-CN" sz="1800" spc="40" dirty="0" err="1">
                <a:solidFill>
                  <a:srgbClr val="043092"/>
                </a:solidFill>
                <a:latin typeface="Times New Roman"/>
                <a:ea typeface="Times New Roman"/>
              </a:rPr>
              <a:t>Maaşlar</a:t>
            </a:r>
            <a:r>
              <a:rPr lang="en-US" altLang="zh-CN" sz="1800" spc="40" dirty="0">
                <a:solidFill>
                  <a:srgbClr val="043092"/>
                </a:solidFill>
                <a:latin typeface="Times New Roman"/>
                <a:ea typeface="Times New Roman"/>
              </a:rPr>
              <a:t>,</a:t>
            </a:r>
            <a:r>
              <a:rPr lang="en-US" altLang="zh-CN" sz="1800" spc="20" dirty="0">
                <a:solidFill>
                  <a:srgbClr val="043092"/>
                </a:solidFill>
                <a:latin typeface="Times New Roman"/>
                <a:ea typeface="宋体" panose="02010600030101010101" pitchFamily="2" charset="-122"/>
                <a:cs typeface="Times New Roman"/>
              </a:rPr>
              <a:t>   </a:t>
            </a:r>
            <a:r>
              <a:rPr lang="en-US" altLang="zh-CN" sz="1800" spc="30" dirty="0" err="1">
                <a:solidFill>
                  <a:srgbClr val="043092"/>
                </a:solidFill>
                <a:latin typeface="Times New Roman"/>
                <a:ea typeface="Times New Roman"/>
              </a:rPr>
              <a:t>tahsisat</a:t>
            </a:r>
            <a:r>
              <a:rPr lang="en-US" altLang="zh-CN" sz="1800" spc="30" dirty="0">
                <a:solidFill>
                  <a:srgbClr val="043092"/>
                </a:solidFill>
                <a:latin typeface="Times New Roman"/>
                <a:ea typeface="宋体" panose="02010600030101010101" pitchFamily="2" charset="-122"/>
                <a:cs typeface="Times New Roman"/>
              </a:rPr>
              <a:t> </a:t>
            </a:r>
            <a:r>
              <a:rPr lang="en-US" altLang="zh-CN" sz="1800" spc="50" dirty="0" err="1">
                <a:solidFill>
                  <a:srgbClr val="043092"/>
                </a:solidFill>
                <a:latin typeface="Times New Roman"/>
                <a:ea typeface="Times New Roman"/>
              </a:rPr>
              <a:t>ve</a:t>
            </a:r>
            <a:r>
              <a:rPr lang="en-US" altLang="zh-CN" sz="1800" spc="20" dirty="0">
                <a:solidFill>
                  <a:srgbClr val="043092"/>
                </a:solidFill>
                <a:latin typeface="Times New Roman"/>
                <a:ea typeface="宋体" panose="02010600030101010101" pitchFamily="2" charset="-122"/>
                <a:cs typeface="Times New Roman"/>
              </a:rPr>
              <a:t> </a:t>
            </a:r>
            <a:r>
              <a:rPr lang="en-US" altLang="zh-CN" sz="1800" spc="34" dirty="0">
                <a:solidFill>
                  <a:srgbClr val="043092"/>
                </a:solidFill>
                <a:latin typeface="Times New Roman"/>
                <a:ea typeface="Times New Roman"/>
              </a:rPr>
              <a:t>her</a:t>
            </a:r>
            <a:r>
              <a:rPr lang="tr-TR" altLang="zh-CN" sz="1800" spc="34" dirty="0">
                <a:solidFill>
                  <a:srgbClr val="043092"/>
                </a:solidFill>
                <a:latin typeface="Times New Roman"/>
                <a:ea typeface="Times New Roman"/>
              </a:rPr>
              <a:t> </a:t>
            </a:r>
            <a:r>
              <a:rPr lang="en-US" altLang="zh-CN" sz="1800" spc="55" dirty="0">
                <a:solidFill>
                  <a:srgbClr val="043092"/>
                </a:solidFill>
                <a:latin typeface="Times New Roman"/>
                <a:ea typeface="Times New Roman"/>
              </a:rPr>
              <a:t>nevi</a:t>
            </a:r>
            <a:r>
              <a:rPr lang="en-US" altLang="zh-CN" sz="1800" spc="34" dirty="0">
                <a:solidFill>
                  <a:srgbClr val="043092"/>
                </a:solidFill>
                <a:latin typeface="Times New Roman"/>
                <a:ea typeface="宋体" panose="02010600030101010101" pitchFamily="2" charset="-122"/>
                <a:cs typeface="Times New Roman"/>
              </a:rPr>
              <a:t> </a:t>
            </a:r>
            <a:r>
              <a:rPr lang="en-US" altLang="zh-CN" sz="1800" spc="44" dirty="0" err="1">
                <a:solidFill>
                  <a:srgbClr val="043092"/>
                </a:solidFill>
                <a:latin typeface="Times New Roman"/>
                <a:ea typeface="Times New Roman"/>
              </a:rPr>
              <a:t>ücretler</a:t>
            </a:r>
            <a:r>
              <a:rPr lang="en-US" altLang="zh-CN" sz="1800" spc="44" dirty="0">
                <a:solidFill>
                  <a:srgbClr val="043092"/>
                </a:solidFill>
                <a:latin typeface="Times New Roman"/>
                <a:ea typeface="Times New Roman"/>
              </a:rPr>
              <a:t>,</a:t>
            </a:r>
            <a:r>
              <a:rPr lang="en-US" altLang="zh-CN" sz="1800" spc="34" dirty="0">
                <a:solidFill>
                  <a:srgbClr val="043092"/>
                </a:solidFill>
                <a:latin typeface="Times New Roman"/>
                <a:ea typeface="宋体" panose="02010600030101010101" pitchFamily="2" charset="-122"/>
                <a:cs typeface="Times New Roman"/>
              </a:rPr>
              <a:t> </a:t>
            </a:r>
            <a:r>
              <a:rPr lang="en-US" altLang="zh-CN" sz="1800" spc="50" dirty="0" err="1">
                <a:solidFill>
                  <a:srgbClr val="043092"/>
                </a:solidFill>
                <a:latin typeface="Times New Roman"/>
                <a:ea typeface="Times New Roman"/>
              </a:rPr>
              <a:t>intifa</a:t>
            </a:r>
            <a:r>
              <a:rPr lang="en-US" altLang="zh-CN" sz="1800" spc="34" dirty="0">
                <a:solidFill>
                  <a:srgbClr val="043092"/>
                </a:solidFill>
                <a:latin typeface="Times New Roman"/>
                <a:ea typeface="宋体" panose="02010600030101010101" pitchFamily="2" charset="-122"/>
                <a:cs typeface="Times New Roman"/>
              </a:rPr>
              <a:t> </a:t>
            </a:r>
            <a:r>
              <a:rPr lang="en-US" altLang="zh-CN" sz="1800" spc="50" dirty="0" err="1">
                <a:solidFill>
                  <a:srgbClr val="043092"/>
                </a:solidFill>
                <a:latin typeface="Times New Roman"/>
                <a:ea typeface="Times New Roman"/>
              </a:rPr>
              <a:t>hakları</a:t>
            </a:r>
            <a:r>
              <a:rPr lang="en-US" altLang="zh-CN" sz="1800" spc="34" dirty="0">
                <a:solidFill>
                  <a:srgbClr val="043092"/>
                </a:solidFill>
                <a:latin typeface="Times New Roman"/>
                <a:ea typeface="宋体" panose="02010600030101010101" pitchFamily="2" charset="-122"/>
                <a:cs typeface="Times New Roman"/>
              </a:rPr>
              <a:t> </a:t>
            </a:r>
            <a:r>
              <a:rPr lang="en-US" altLang="zh-CN" sz="1800" spc="75" dirty="0" err="1">
                <a:solidFill>
                  <a:srgbClr val="043092"/>
                </a:solidFill>
                <a:latin typeface="Times New Roman"/>
                <a:ea typeface="Times New Roman"/>
              </a:rPr>
              <a:t>ve</a:t>
            </a:r>
            <a:r>
              <a:rPr lang="en-US" altLang="zh-CN" sz="1800" spc="34" dirty="0">
                <a:solidFill>
                  <a:srgbClr val="043092"/>
                </a:solidFill>
                <a:latin typeface="Times New Roman"/>
                <a:ea typeface="宋体" panose="02010600030101010101" pitchFamily="2" charset="-122"/>
                <a:cs typeface="Times New Roman"/>
              </a:rPr>
              <a:t> </a:t>
            </a:r>
            <a:r>
              <a:rPr lang="en-US" altLang="zh-CN" sz="1800" spc="44" dirty="0" err="1">
                <a:solidFill>
                  <a:srgbClr val="043092"/>
                </a:solidFill>
                <a:latin typeface="Times New Roman"/>
                <a:ea typeface="Times New Roman"/>
              </a:rPr>
              <a:t>hasılatı</a:t>
            </a:r>
            <a:r>
              <a:rPr lang="en-US" altLang="zh-CN" sz="1800" spc="44" dirty="0">
                <a:solidFill>
                  <a:srgbClr val="043092"/>
                </a:solidFill>
                <a:latin typeface="Times New Roman"/>
                <a:ea typeface="Times New Roman"/>
              </a:rPr>
              <a:t>,</a:t>
            </a:r>
            <a:r>
              <a:rPr lang="en-US" altLang="zh-CN" sz="1800" spc="34" dirty="0">
                <a:solidFill>
                  <a:srgbClr val="043092"/>
                </a:solidFill>
                <a:latin typeface="Times New Roman"/>
                <a:ea typeface="宋体" panose="02010600030101010101" pitchFamily="2" charset="-122"/>
                <a:cs typeface="Times New Roman"/>
              </a:rPr>
              <a:t> </a:t>
            </a:r>
            <a:r>
              <a:rPr lang="en-US" altLang="zh-CN" sz="1800" spc="60" dirty="0" err="1">
                <a:solidFill>
                  <a:srgbClr val="043092"/>
                </a:solidFill>
                <a:latin typeface="Times New Roman"/>
                <a:ea typeface="Times New Roman"/>
              </a:rPr>
              <a:t>ilama</a:t>
            </a:r>
            <a:r>
              <a:rPr lang="en-US" altLang="zh-CN" sz="1800" spc="34" dirty="0">
                <a:solidFill>
                  <a:srgbClr val="043092"/>
                </a:solidFill>
                <a:latin typeface="Times New Roman"/>
                <a:ea typeface="宋体" panose="02010600030101010101" pitchFamily="2" charset="-122"/>
                <a:cs typeface="Times New Roman"/>
              </a:rPr>
              <a:t> </a:t>
            </a:r>
            <a:r>
              <a:rPr lang="en-US" altLang="zh-CN" sz="1800" spc="55" dirty="0" err="1" smtClean="0">
                <a:solidFill>
                  <a:srgbClr val="043092"/>
                </a:solidFill>
                <a:latin typeface="Times New Roman"/>
                <a:ea typeface="Times New Roman"/>
              </a:rPr>
              <a:t>müstenit</a:t>
            </a:r>
            <a:r>
              <a:rPr lang="tr-TR" altLang="zh-CN" sz="1800" spc="55" dirty="0">
                <a:solidFill>
                  <a:srgbClr val="043092"/>
                </a:solidFill>
                <a:latin typeface="Times New Roman"/>
                <a:ea typeface="Times New Roman"/>
              </a:rPr>
              <a:t> </a:t>
            </a:r>
            <a:r>
              <a:rPr lang="en-US" altLang="zh-CN" sz="1800" spc="34" dirty="0" err="1" smtClean="0">
                <a:solidFill>
                  <a:srgbClr val="043092"/>
                </a:solidFill>
                <a:latin typeface="Times New Roman"/>
                <a:ea typeface="Times New Roman"/>
              </a:rPr>
              <a:t>olmayan</a:t>
            </a:r>
            <a:r>
              <a:rPr lang="en-US" altLang="zh-CN" sz="1800" spc="15" dirty="0" smtClean="0">
                <a:solidFill>
                  <a:srgbClr val="043092"/>
                </a:solidFill>
                <a:latin typeface="Times New Roman"/>
                <a:ea typeface="宋体" panose="02010600030101010101" pitchFamily="2" charset="-122"/>
                <a:cs typeface="Times New Roman"/>
              </a:rPr>
              <a:t> </a:t>
            </a:r>
            <a:r>
              <a:rPr lang="en-US" altLang="zh-CN" sz="1800" spc="30" dirty="0" err="1">
                <a:solidFill>
                  <a:srgbClr val="043092"/>
                </a:solidFill>
                <a:latin typeface="Times New Roman"/>
                <a:ea typeface="Times New Roman"/>
              </a:rPr>
              <a:t>nafakalar</a:t>
            </a:r>
            <a:r>
              <a:rPr lang="en-US" altLang="zh-CN" sz="1800" spc="30" dirty="0">
                <a:solidFill>
                  <a:srgbClr val="043092"/>
                </a:solidFill>
                <a:latin typeface="Times New Roman"/>
                <a:ea typeface="Times New Roman"/>
              </a:rPr>
              <a:t>,</a:t>
            </a:r>
            <a:r>
              <a:rPr lang="en-US" altLang="zh-CN" sz="1800" spc="20" dirty="0">
                <a:solidFill>
                  <a:srgbClr val="043092"/>
                </a:solidFill>
                <a:latin typeface="Times New Roman"/>
                <a:ea typeface="宋体" panose="02010600030101010101" pitchFamily="2" charset="-122"/>
                <a:cs typeface="Times New Roman"/>
              </a:rPr>
              <a:t> </a:t>
            </a:r>
            <a:r>
              <a:rPr lang="en-US" altLang="zh-CN" sz="1800" spc="30" dirty="0" err="1" smtClean="0">
                <a:solidFill>
                  <a:srgbClr val="043092"/>
                </a:solidFill>
                <a:latin typeface="Times New Roman"/>
                <a:ea typeface="Times New Roman"/>
              </a:rPr>
              <a:t>tekaüt</a:t>
            </a:r>
            <a:r>
              <a:rPr lang="tr-TR" altLang="zh-CN" sz="1800" spc="30" dirty="0" smtClean="0">
                <a:solidFill>
                  <a:srgbClr val="043092"/>
                </a:solidFill>
                <a:latin typeface="Times New Roman"/>
                <a:ea typeface="Times New Roman"/>
              </a:rPr>
              <a:t> </a:t>
            </a:r>
            <a:r>
              <a:rPr lang="en-US" altLang="zh-CN" sz="1800" spc="30" dirty="0" err="1" smtClean="0">
                <a:solidFill>
                  <a:srgbClr val="043092"/>
                </a:solidFill>
                <a:latin typeface="Times New Roman"/>
                <a:ea typeface="Times New Roman"/>
              </a:rPr>
              <a:t>maaşları</a:t>
            </a:r>
            <a:r>
              <a:rPr lang="en-US" altLang="zh-CN" sz="1800" spc="30" dirty="0">
                <a:solidFill>
                  <a:srgbClr val="043092"/>
                </a:solidFill>
                <a:latin typeface="Times New Roman"/>
                <a:ea typeface="Times New Roman"/>
              </a:rPr>
              <a:t>,</a:t>
            </a:r>
            <a:r>
              <a:rPr lang="en-US" altLang="zh-CN" sz="1800" spc="20" dirty="0">
                <a:solidFill>
                  <a:srgbClr val="043092"/>
                </a:solidFill>
                <a:latin typeface="Times New Roman"/>
                <a:ea typeface="宋体" panose="02010600030101010101" pitchFamily="2" charset="-122"/>
                <a:cs typeface="Times New Roman"/>
              </a:rPr>
              <a:t> </a:t>
            </a:r>
            <a:r>
              <a:rPr lang="en-US" altLang="zh-CN" sz="1800" spc="34" dirty="0" err="1">
                <a:solidFill>
                  <a:srgbClr val="043092"/>
                </a:solidFill>
                <a:latin typeface="Times New Roman"/>
                <a:ea typeface="Times New Roman"/>
              </a:rPr>
              <a:t>sigortalar</a:t>
            </a:r>
            <a:r>
              <a:rPr lang="en-US" altLang="zh-CN" sz="1800" spc="20" dirty="0">
                <a:solidFill>
                  <a:srgbClr val="043092"/>
                </a:solidFill>
                <a:latin typeface="Times New Roman"/>
                <a:ea typeface="宋体" panose="02010600030101010101" pitchFamily="2" charset="-122"/>
                <a:cs typeface="Times New Roman"/>
              </a:rPr>
              <a:t> </a:t>
            </a:r>
            <a:r>
              <a:rPr lang="en-US" altLang="zh-CN" sz="1800" spc="40" dirty="0" err="1">
                <a:solidFill>
                  <a:srgbClr val="043092"/>
                </a:solidFill>
                <a:latin typeface="Times New Roman"/>
                <a:ea typeface="Times New Roman"/>
              </a:rPr>
              <a:t>veya</a:t>
            </a:r>
            <a:r>
              <a:rPr lang="en-US" altLang="zh-CN" sz="1800" spc="25" dirty="0">
                <a:solidFill>
                  <a:srgbClr val="043092"/>
                </a:solidFill>
                <a:latin typeface="Times New Roman"/>
                <a:ea typeface="宋体" panose="02010600030101010101" pitchFamily="2" charset="-122"/>
                <a:cs typeface="Times New Roman"/>
              </a:rPr>
              <a:t> </a:t>
            </a:r>
            <a:r>
              <a:rPr lang="en-US" altLang="zh-CN" sz="1800" spc="34" dirty="0" err="1">
                <a:solidFill>
                  <a:srgbClr val="043092"/>
                </a:solidFill>
                <a:latin typeface="Times New Roman"/>
                <a:ea typeface="Times New Roman"/>
              </a:rPr>
              <a:t>tekaüt</a:t>
            </a:r>
            <a:r>
              <a:rPr lang="en-US" altLang="zh-CN" sz="1800" spc="20" dirty="0">
                <a:solidFill>
                  <a:srgbClr val="043092"/>
                </a:solidFill>
                <a:latin typeface="Times New Roman"/>
                <a:ea typeface="宋体" panose="02010600030101010101" pitchFamily="2" charset="-122"/>
                <a:cs typeface="Times New Roman"/>
              </a:rPr>
              <a:t> </a:t>
            </a:r>
            <a:r>
              <a:rPr lang="en-US" altLang="zh-CN" sz="1800" spc="30" dirty="0" err="1">
                <a:solidFill>
                  <a:srgbClr val="043092"/>
                </a:solidFill>
                <a:latin typeface="Times New Roman"/>
                <a:ea typeface="Times New Roman"/>
              </a:rPr>
              <a:t>sandıkları</a:t>
            </a:r>
            <a:r>
              <a:rPr lang="en-US" altLang="zh-CN" sz="1800" spc="20" dirty="0">
                <a:solidFill>
                  <a:srgbClr val="043092"/>
                </a:solidFill>
                <a:latin typeface="Times New Roman"/>
                <a:ea typeface="宋体" panose="02010600030101010101" pitchFamily="2" charset="-122"/>
                <a:cs typeface="Times New Roman"/>
              </a:rPr>
              <a:t>   </a:t>
            </a:r>
            <a:r>
              <a:rPr lang="en-US" altLang="zh-CN" sz="1800" spc="34" dirty="0" err="1">
                <a:solidFill>
                  <a:srgbClr val="043092"/>
                </a:solidFill>
                <a:latin typeface="Times New Roman"/>
                <a:ea typeface="Times New Roman"/>
              </a:rPr>
              <a:t>tarafından</a:t>
            </a:r>
            <a:r>
              <a:rPr lang="en-US" altLang="zh-CN" sz="1800" spc="25" dirty="0">
                <a:solidFill>
                  <a:srgbClr val="043092"/>
                </a:solidFill>
                <a:latin typeface="Times New Roman"/>
                <a:ea typeface="宋体" panose="02010600030101010101" pitchFamily="2" charset="-122"/>
                <a:cs typeface="Times New Roman"/>
              </a:rPr>
              <a:t> </a:t>
            </a:r>
            <a:r>
              <a:rPr lang="en-US" altLang="zh-CN" sz="1800" spc="34" dirty="0" err="1">
                <a:solidFill>
                  <a:srgbClr val="043092"/>
                </a:solidFill>
                <a:latin typeface="Times New Roman"/>
                <a:ea typeface="Times New Roman"/>
              </a:rPr>
              <a:t>tahsis</a:t>
            </a:r>
            <a:r>
              <a:rPr lang="en-US" altLang="zh-CN" sz="1800" spc="25" dirty="0">
                <a:solidFill>
                  <a:srgbClr val="043092"/>
                </a:solidFill>
                <a:latin typeface="Times New Roman"/>
                <a:ea typeface="宋体" panose="02010600030101010101" pitchFamily="2" charset="-122"/>
                <a:cs typeface="Times New Roman"/>
              </a:rPr>
              <a:t> </a:t>
            </a:r>
            <a:r>
              <a:rPr lang="en-US" altLang="zh-CN" sz="1800" spc="34" dirty="0" err="1">
                <a:solidFill>
                  <a:srgbClr val="043092"/>
                </a:solidFill>
                <a:latin typeface="Times New Roman"/>
                <a:ea typeface="Times New Roman"/>
              </a:rPr>
              <a:t>edilen</a:t>
            </a:r>
            <a:r>
              <a:rPr lang="en-US" altLang="zh-CN" sz="1800" spc="20" dirty="0">
                <a:solidFill>
                  <a:srgbClr val="043092"/>
                </a:solidFill>
                <a:latin typeface="Times New Roman"/>
                <a:ea typeface="宋体" panose="02010600030101010101" pitchFamily="2" charset="-122"/>
                <a:cs typeface="Times New Roman"/>
              </a:rPr>
              <a:t> </a:t>
            </a:r>
            <a:r>
              <a:rPr lang="en-US" altLang="zh-CN" sz="1800" spc="25" dirty="0" err="1">
                <a:solidFill>
                  <a:srgbClr val="043092"/>
                </a:solidFill>
                <a:latin typeface="Times New Roman"/>
                <a:ea typeface="Times New Roman"/>
              </a:rPr>
              <a:t>iratlar</a:t>
            </a:r>
            <a:r>
              <a:rPr lang="en-US" altLang="zh-CN" sz="1800" spc="25" dirty="0">
                <a:solidFill>
                  <a:srgbClr val="043092"/>
                </a:solidFill>
                <a:latin typeface="Times New Roman"/>
                <a:ea typeface="Times New Roman"/>
              </a:rPr>
              <a:t>,</a:t>
            </a:r>
            <a:r>
              <a:rPr lang="en-US" altLang="zh-CN" sz="1800" spc="20" dirty="0">
                <a:solidFill>
                  <a:srgbClr val="043092"/>
                </a:solidFill>
                <a:latin typeface="Times New Roman"/>
                <a:ea typeface="宋体" panose="02010600030101010101" pitchFamily="2" charset="-122"/>
                <a:cs typeface="Times New Roman"/>
              </a:rPr>
              <a:t> </a:t>
            </a:r>
            <a:r>
              <a:rPr lang="en-US" altLang="zh-CN" sz="1800" spc="40" dirty="0" err="1">
                <a:solidFill>
                  <a:srgbClr val="043092"/>
                </a:solidFill>
                <a:latin typeface="Times New Roman"/>
                <a:ea typeface="Times New Roman"/>
              </a:rPr>
              <a:t>borçlu</a:t>
            </a:r>
            <a:r>
              <a:rPr lang="en-US" altLang="zh-CN" sz="1800" spc="25" dirty="0">
                <a:solidFill>
                  <a:srgbClr val="043092"/>
                </a:solidFill>
                <a:latin typeface="Times New Roman"/>
                <a:ea typeface="宋体" panose="02010600030101010101" pitchFamily="2" charset="-122"/>
                <a:cs typeface="Times New Roman"/>
              </a:rPr>
              <a:t> </a:t>
            </a:r>
            <a:r>
              <a:rPr lang="en-US" altLang="zh-CN" sz="1800" spc="40" dirty="0" err="1">
                <a:solidFill>
                  <a:srgbClr val="043092"/>
                </a:solidFill>
                <a:latin typeface="Times New Roman"/>
                <a:ea typeface="Times New Roman"/>
              </a:rPr>
              <a:t>ve</a:t>
            </a:r>
            <a:r>
              <a:rPr lang="en-US" altLang="zh-CN" sz="1800" dirty="0">
                <a:solidFill>
                  <a:srgbClr val="043092"/>
                </a:solidFill>
                <a:latin typeface="Times New Roman"/>
                <a:ea typeface="宋体" panose="02010600030101010101" pitchFamily="2" charset="-122"/>
                <a:cs typeface="Times New Roman"/>
              </a:rPr>
              <a:t> </a:t>
            </a:r>
            <a:r>
              <a:rPr lang="en-US" altLang="zh-CN" sz="1800" spc="15" dirty="0" err="1">
                <a:solidFill>
                  <a:srgbClr val="043092"/>
                </a:solidFill>
                <a:latin typeface="Times New Roman"/>
                <a:ea typeface="Times New Roman"/>
              </a:rPr>
              <a:t>ailesinin</a:t>
            </a:r>
            <a:r>
              <a:rPr lang="en-US" altLang="zh-CN" sz="1800" spc="10" dirty="0">
                <a:solidFill>
                  <a:srgbClr val="043092"/>
                </a:solidFill>
                <a:latin typeface="Times New Roman"/>
                <a:ea typeface="宋体" panose="02010600030101010101" pitchFamily="2" charset="-122"/>
                <a:cs typeface="Times New Roman"/>
              </a:rPr>
              <a:t> </a:t>
            </a:r>
            <a:r>
              <a:rPr lang="en-US" altLang="zh-CN" sz="1800" spc="25" dirty="0" err="1">
                <a:solidFill>
                  <a:srgbClr val="043092"/>
                </a:solidFill>
                <a:latin typeface="Times New Roman"/>
                <a:ea typeface="Times New Roman"/>
              </a:rPr>
              <a:t>geçinmeleri</a:t>
            </a:r>
            <a:r>
              <a:rPr lang="en-US" altLang="zh-CN" sz="1800" spc="15" dirty="0">
                <a:solidFill>
                  <a:srgbClr val="043092"/>
                </a:solidFill>
                <a:latin typeface="Times New Roman"/>
                <a:ea typeface="宋体" panose="02010600030101010101" pitchFamily="2" charset="-122"/>
                <a:cs typeface="Times New Roman"/>
              </a:rPr>
              <a:t> </a:t>
            </a:r>
            <a:r>
              <a:rPr lang="en-US" altLang="zh-CN" sz="1800" spc="15" dirty="0" err="1">
                <a:solidFill>
                  <a:srgbClr val="043092"/>
                </a:solidFill>
                <a:latin typeface="Times New Roman"/>
                <a:ea typeface="Times New Roman"/>
              </a:rPr>
              <a:t>için</a:t>
            </a:r>
            <a:r>
              <a:rPr lang="en-US" altLang="zh-CN" sz="1800" spc="10" dirty="0">
                <a:solidFill>
                  <a:srgbClr val="043092"/>
                </a:solidFill>
                <a:latin typeface="Times New Roman"/>
                <a:ea typeface="宋体" panose="02010600030101010101" pitchFamily="2" charset="-122"/>
                <a:cs typeface="Times New Roman"/>
              </a:rPr>
              <a:t> </a:t>
            </a:r>
            <a:r>
              <a:rPr lang="en-US" altLang="zh-CN" sz="1800" spc="20" dirty="0" err="1">
                <a:solidFill>
                  <a:srgbClr val="043092"/>
                </a:solidFill>
                <a:latin typeface="Times New Roman"/>
                <a:ea typeface="Times New Roman"/>
              </a:rPr>
              <a:t>icra</a:t>
            </a:r>
            <a:r>
              <a:rPr lang="en-US" altLang="zh-CN" sz="1800" spc="10" dirty="0">
                <a:solidFill>
                  <a:srgbClr val="043092"/>
                </a:solidFill>
                <a:latin typeface="Times New Roman"/>
                <a:ea typeface="宋体" panose="02010600030101010101" pitchFamily="2" charset="-122"/>
                <a:cs typeface="Times New Roman"/>
              </a:rPr>
              <a:t>   </a:t>
            </a:r>
            <a:r>
              <a:rPr lang="en-US" altLang="zh-CN" sz="1800" spc="25" dirty="0" err="1">
                <a:solidFill>
                  <a:srgbClr val="043092"/>
                </a:solidFill>
                <a:latin typeface="Times New Roman"/>
                <a:ea typeface="Times New Roman"/>
              </a:rPr>
              <a:t>memurunca</a:t>
            </a:r>
            <a:r>
              <a:rPr lang="en-US" altLang="zh-CN" sz="1800" spc="25" dirty="0">
                <a:solidFill>
                  <a:srgbClr val="043092"/>
                </a:solidFill>
                <a:latin typeface="Times New Roman"/>
                <a:ea typeface="宋体" panose="02010600030101010101" pitchFamily="2" charset="-122"/>
                <a:cs typeface="Times New Roman"/>
              </a:rPr>
              <a:t> </a:t>
            </a:r>
            <a:r>
              <a:rPr lang="en-US" altLang="zh-CN" sz="1800" spc="25" dirty="0" err="1">
                <a:solidFill>
                  <a:srgbClr val="043092"/>
                </a:solidFill>
                <a:latin typeface="Times New Roman"/>
                <a:ea typeface="Times New Roman"/>
              </a:rPr>
              <a:t>lüzumlu</a:t>
            </a:r>
            <a:r>
              <a:rPr lang="en-US" altLang="zh-CN" sz="1800" spc="10" dirty="0">
                <a:solidFill>
                  <a:srgbClr val="043092"/>
                </a:solidFill>
                <a:latin typeface="Times New Roman"/>
                <a:ea typeface="宋体" panose="02010600030101010101" pitchFamily="2" charset="-122"/>
                <a:cs typeface="Times New Roman"/>
              </a:rPr>
              <a:t> </a:t>
            </a:r>
            <a:r>
              <a:rPr lang="en-US" altLang="zh-CN" sz="1800" spc="20" dirty="0" err="1">
                <a:solidFill>
                  <a:srgbClr val="043092"/>
                </a:solidFill>
                <a:latin typeface="Times New Roman"/>
                <a:ea typeface="Times New Roman"/>
              </a:rPr>
              <a:t>olarak</a:t>
            </a:r>
            <a:r>
              <a:rPr lang="en-US" altLang="zh-CN" sz="1800" spc="15" dirty="0">
                <a:solidFill>
                  <a:srgbClr val="043092"/>
                </a:solidFill>
                <a:latin typeface="Times New Roman"/>
                <a:ea typeface="宋体" panose="02010600030101010101" pitchFamily="2" charset="-122"/>
                <a:cs typeface="Times New Roman"/>
              </a:rPr>
              <a:t> </a:t>
            </a:r>
            <a:r>
              <a:rPr lang="en-US" altLang="zh-CN" sz="1800" spc="20" dirty="0" err="1">
                <a:solidFill>
                  <a:srgbClr val="043092"/>
                </a:solidFill>
                <a:latin typeface="Times New Roman"/>
                <a:ea typeface="Times New Roman"/>
              </a:rPr>
              <a:t>takdir</a:t>
            </a:r>
            <a:r>
              <a:rPr lang="en-US" altLang="zh-CN" sz="1800" spc="10" dirty="0">
                <a:solidFill>
                  <a:srgbClr val="043092"/>
                </a:solidFill>
                <a:latin typeface="Times New Roman"/>
                <a:ea typeface="宋体" panose="02010600030101010101" pitchFamily="2" charset="-122"/>
                <a:cs typeface="Times New Roman"/>
              </a:rPr>
              <a:t> </a:t>
            </a:r>
            <a:r>
              <a:rPr lang="en-US" altLang="zh-CN" sz="1800" spc="20" dirty="0" err="1">
                <a:solidFill>
                  <a:srgbClr val="043092"/>
                </a:solidFill>
                <a:latin typeface="Times New Roman"/>
                <a:ea typeface="Times New Roman"/>
              </a:rPr>
              <a:t>edilen</a:t>
            </a:r>
            <a:r>
              <a:rPr lang="en-US" altLang="zh-CN" sz="1800" spc="15" dirty="0">
                <a:solidFill>
                  <a:srgbClr val="043092"/>
                </a:solidFill>
                <a:latin typeface="Times New Roman"/>
                <a:ea typeface="宋体" panose="02010600030101010101" pitchFamily="2" charset="-122"/>
                <a:cs typeface="Times New Roman"/>
              </a:rPr>
              <a:t> </a:t>
            </a:r>
            <a:r>
              <a:rPr lang="en-US" altLang="zh-CN" sz="1800" spc="25" dirty="0" err="1">
                <a:solidFill>
                  <a:srgbClr val="043092"/>
                </a:solidFill>
                <a:latin typeface="Times New Roman"/>
                <a:ea typeface="Times New Roman"/>
              </a:rPr>
              <a:t>miktar</a:t>
            </a:r>
            <a:r>
              <a:rPr lang="en-US" altLang="zh-CN" sz="1800" spc="15" dirty="0">
                <a:solidFill>
                  <a:srgbClr val="043092"/>
                </a:solidFill>
                <a:latin typeface="Times New Roman"/>
                <a:ea typeface="宋体" panose="02010600030101010101" pitchFamily="2" charset="-122"/>
                <a:cs typeface="Times New Roman"/>
              </a:rPr>
              <a:t> </a:t>
            </a:r>
            <a:r>
              <a:rPr lang="en-US" altLang="zh-CN" sz="1800" spc="20" dirty="0" err="1">
                <a:solidFill>
                  <a:srgbClr val="043092"/>
                </a:solidFill>
                <a:latin typeface="Times New Roman"/>
                <a:ea typeface="Times New Roman"/>
              </a:rPr>
              <a:t>tenzil</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edildikten</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sonra</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haciz</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edilecektir</a:t>
            </a:r>
            <a:r>
              <a:rPr lang="en-US" altLang="zh-CN" sz="1800" dirty="0">
                <a:solidFill>
                  <a:srgbClr val="043092"/>
                </a:solidFill>
                <a:latin typeface="Times New Roman"/>
                <a:ea typeface="Times New Roman"/>
              </a:rPr>
              <a:t>.</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Ancak</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haciz</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edilecek</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miktar</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bunların</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dörtte</a:t>
            </a:r>
            <a:r>
              <a:rPr lang="en-US" altLang="zh-CN" sz="1800" spc="4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birinden</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az</a:t>
            </a:r>
            <a:r>
              <a:rPr lang="en-US" altLang="zh-CN" sz="1800" spc="129"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olamaz</a:t>
            </a:r>
            <a:r>
              <a:rPr lang="en-US" altLang="zh-CN" sz="1800" dirty="0">
                <a:solidFill>
                  <a:srgbClr val="043092"/>
                </a:solidFill>
                <a:latin typeface="Times New Roman"/>
                <a:ea typeface="Times New Roman"/>
              </a:rPr>
              <a:t>.</a:t>
            </a:r>
            <a:r>
              <a:rPr lang="en-US" altLang="zh-CN" sz="1800" spc="135"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Birden</a:t>
            </a:r>
            <a:r>
              <a:rPr lang="en-US" altLang="zh-CN" sz="1800" spc="135"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fazla</a:t>
            </a:r>
            <a:r>
              <a:rPr lang="en-US" altLang="zh-CN" sz="1800" spc="129"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haciz</a:t>
            </a:r>
            <a:r>
              <a:rPr lang="en-US" altLang="zh-CN" sz="1800" spc="135"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var</a:t>
            </a:r>
            <a:r>
              <a:rPr lang="en-US" altLang="zh-CN" sz="1800" spc="129"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ise</a:t>
            </a:r>
            <a:r>
              <a:rPr lang="en-US" altLang="zh-CN" sz="1800" spc="135"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sıraya</a:t>
            </a:r>
            <a:r>
              <a:rPr lang="en-US" altLang="zh-CN" sz="1800" spc="129"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konur</a:t>
            </a:r>
            <a:r>
              <a:rPr lang="en-US" altLang="zh-CN" sz="1800" dirty="0">
                <a:solidFill>
                  <a:srgbClr val="043092"/>
                </a:solidFill>
                <a:latin typeface="Times New Roman"/>
                <a:ea typeface="Times New Roman"/>
              </a:rPr>
              <a:t>.</a:t>
            </a:r>
            <a:r>
              <a:rPr lang="en-US" altLang="zh-CN" sz="1800" spc="135"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Sırada</a:t>
            </a:r>
            <a:r>
              <a:rPr lang="en-US" altLang="zh-CN" sz="1800" spc="129"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önde</a:t>
            </a:r>
            <a:r>
              <a:rPr lang="en-US" altLang="zh-CN" sz="1800" spc="135"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olan</a:t>
            </a:r>
            <a:r>
              <a:rPr lang="en-US" altLang="zh-CN" sz="1800" spc="129"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haczin</a:t>
            </a:r>
            <a:r>
              <a:rPr lang="en-US" altLang="zh-CN" sz="1800" spc="129"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kesintisi</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bitmedikçe</a:t>
            </a:r>
            <a:r>
              <a:rPr lang="en-US" altLang="zh-CN" sz="1800" spc="129"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sonraki</a:t>
            </a:r>
            <a:r>
              <a:rPr lang="en-US" altLang="zh-CN" sz="1800" spc="129"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haciz</a:t>
            </a:r>
            <a:r>
              <a:rPr lang="en-US" altLang="zh-CN" sz="1800" spc="129"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için</a:t>
            </a:r>
            <a:r>
              <a:rPr lang="en-US" altLang="zh-CN" sz="1800" spc="129"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kesintiye</a:t>
            </a:r>
            <a:r>
              <a:rPr lang="en-US" altLang="zh-CN" sz="1800" spc="129"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geçilemez</a:t>
            </a:r>
            <a:r>
              <a:rPr lang="en-US" altLang="zh-CN" sz="1800" dirty="0">
                <a:solidFill>
                  <a:srgbClr val="043092"/>
                </a:solidFill>
                <a:latin typeface="Times New Roman"/>
                <a:ea typeface="Times New Roman"/>
              </a:rPr>
              <a:t>»</a:t>
            </a:r>
            <a:r>
              <a:rPr lang="en-US" altLang="zh-CN" sz="1800" spc="135"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hükmü</a:t>
            </a:r>
            <a:r>
              <a:rPr lang="en-US" altLang="zh-CN" sz="1800" spc="129"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yer</a:t>
            </a:r>
            <a:r>
              <a:rPr lang="en-US" altLang="zh-CN" sz="1800" spc="129"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almaktadır</a:t>
            </a:r>
            <a:r>
              <a:rPr lang="en-US" altLang="zh-CN" sz="1800" dirty="0">
                <a:solidFill>
                  <a:srgbClr val="043092"/>
                </a:solidFill>
                <a:latin typeface="Times New Roman"/>
                <a:ea typeface="Times New Roman"/>
              </a:rPr>
              <a:t>.</a:t>
            </a:r>
            <a:r>
              <a:rPr lang="en-US" altLang="zh-CN" sz="1800" spc="129" dirty="0">
                <a:solidFill>
                  <a:srgbClr val="043092"/>
                </a:solidFill>
                <a:latin typeface="Times New Roman"/>
                <a:ea typeface="宋体" panose="02010600030101010101" pitchFamily="2" charset="-122"/>
                <a:cs typeface="Times New Roman"/>
              </a:rPr>
              <a:t> </a:t>
            </a:r>
            <a:r>
              <a:rPr lang="en-US" altLang="zh-CN" sz="1800" dirty="0">
                <a:solidFill>
                  <a:srgbClr val="043092"/>
                </a:solidFill>
                <a:latin typeface="Times New Roman"/>
                <a:ea typeface="Times New Roman"/>
              </a:rPr>
              <a:t>Buna</a:t>
            </a:r>
            <a:r>
              <a:rPr lang="en-US" altLang="zh-CN" sz="1800" spc="135"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göre</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aile</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yardımı</a:t>
            </a:r>
            <a:r>
              <a:rPr lang="en-US" altLang="zh-CN" sz="1800" dirty="0">
                <a:solidFill>
                  <a:srgbClr val="043092"/>
                </a:solidFill>
                <a:latin typeface="Times New Roman"/>
                <a:ea typeface="Times New Roman"/>
              </a:rPr>
              <a:t>,</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doğum</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yardımı</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ve</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ölüm</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yardımı</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ödeneği</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borç</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için</a:t>
            </a:r>
            <a:r>
              <a:rPr lang="en-US" altLang="zh-CN" sz="1800" spc="44"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haczedilemez</a:t>
            </a:r>
            <a:r>
              <a:rPr lang="en-US" altLang="zh-CN" sz="1800" dirty="0">
                <a:solidFill>
                  <a:srgbClr val="043092"/>
                </a:solidFill>
                <a:latin typeface="Times New Roman"/>
                <a:ea typeface="Times New Roman"/>
              </a:rPr>
              <a:t>.</a:t>
            </a:r>
          </a:p>
          <a:p>
            <a:pPr marL="0" lvl="0" indent="0">
              <a:lnSpc>
                <a:spcPts val="1000"/>
              </a:lnSpc>
              <a:spcBef>
                <a:spcPts val="0"/>
              </a:spcBef>
              <a:buNone/>
            </a:pPr>
            <a:endParaRPr lang="en-US" sz="1800" dirty="0">
              <a:solidFill>
                <a:prstClr val="black"/>
              </a:solidFill>
            </a:endParaRPr>
          </a:p>
          <a:p>
            <a:pPr marL="0" lvl="0" indent="0">
              <a:lnSpc>
                <a:spcPts val="1995"/>
              </a:lnSpc>
              <a:spcBef>
                <a:spcPts val="0"/>
              </a:spcBef>
              <a:buNone/>
            </a:pPr>
            <a:endParaRPr lang="en-US" sz="1800" dirty="0">
              <a:solidFill>
                <a:prstClr val="black"/>
              </a:solidFill>
            </a:endParaRPr>
          </a:p>
          <a:p>
            <a:pPr marL="0" lvl="0" indent="0">
              <a:lnSpc>
                <a:spcPct val="100000"/>
              </a:lnSpc>
              <a:spcBef>
                <a:spcPts val="0"/>
              </a:spcBef>
              <a:buNone/>
            </a:pPr>
            <a:r>
              <a:rPr lang="en-US" altLang="zh-CN" sz="1800" b="1" dirty="0" err="1">
                <a:solidFill>
                  <a:srgbClr val="FE0000"/>
                </a:solidFill>
                <a:latin typeface="Times New Roman"/>
                <a:ea typeface="Times New Roman"/>
              </a:rPr>
              <a:t>Kefalet</a:t>
            </a:r>
            <a:r>
              <a:rPr lang="en-US" altLang="zh-CN" sz="1800" b="1" spc="-5" dirty="0">
                <a:solidFill>
                  <a:srgbClr val="FE0000"/>
                </a:solidFill>
                <a:latin typeface="Times New Roman"/>
                <a:ea typeface="宋体" panose="02010600030101010101" pitchFamily="2" charset="-122"/>
                <a:cs typeface="Times New Roman"/>
              </a:rPr>
              <a:t> </a:t>
            </a:r>
            <a:r>
              <a:rPr lang="en-US" altLang="zh-CN" sz="1800" b="1" dirty="0" err="1">
                <a:solidFill>
                  <a:srgbClr val="FE0000"/>
                </a:solidFill>
                <a:latin typeface="Times New Roman"/>
                <a:ea typeface="Times New Roman"/>
              </a:rPr>
              <a:t>Kesintisi</a:t>
            </a:r>
            <a:endParaRPr lang="en-US" altLang="zh-CN" sz="1800" b="1" dirty="0">
              <a:solidFill>
                <a:srgbClr val="FE0000"/>
              </a:solidFill>
              <a:latin typeface="Times New Roman"/>
              <a:ea typeface="Times New Roman"/>
            </a:endParaRPr>
          </a:p>
          <a:p>
            <a:pPr marL="0" lvl="0" indent="0">
              <a:lnSpc>
                <a:spcPts val="455"/>
              </a:lnSpc>
              <a:spcBef>
                <a:spcPts val="0"/>
              </a:spcBef>
              <a:buNone/>
            </a:pPr>
            <a:endParaRPr lang="en-US" sz="1800" dirty="0">
              <a:solidFill>
                <a:prstClr val="black"/>
              </a:solidFill>
            </a:endParaRPr>
          </a:p>
          <a:p>
            <a:pPr marL="0" lvl="0" indent="0" algn="just" hangingPunct="0">
              <a:lnSpc>
                <a:spcPct val="100000"/>
              </a:lnSpc>
              <a:spcBef>
                <a:spcPts val="0"/>
              </a:spcBef>
              <a:buNone/>
            </a:pPr>
            <a:r>
              <a:rPr lang="en-US" altLang="zh-CN" sz="1800" dirty="0" err="1">
                <a:solidFill>
                  <a:srgbClr val="043092"/>
                </a:solidFill>
                <a:latin typeface="Times New Roman"/>
                <a:ea typeface="Times New Roman"/>
              </a:rPr>
              <a:t>Kefalet</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veznedar</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ve</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taşınır</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kayıt</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yetkililerinden</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kesilmektedir</a:t>
            </a:r>
            <a:r>
              <a:rPr lang="en-US" altLang="zh-CN" sz="1800" dirty="0">
                <a:solidFill>
                  <a:srgbClr val="043092"/>
                </a:solidFill>
                <a:latin typeface="Times New Roman"/>
                <a:ea typeface="Times New Roman"/>
              </a:rPr>
              <a:t>.</a:t>
            </a:r>
            <a:r>
              <a:rPr lang="en-US" altLang="zh-CN" sz="1800" dirty="0">
                <a:solidFill>
                  <a:srgbClr val="043092"/>
                </a:solidFill>
                <a:latin typeface="Times New Roman"/>
                <a:ea typeface="宋体" panose="02010600030101010101" pitchFamily="2" charset="-122"/>
                <a:cs typeface="Times New Roman"/>
              </a:rPr>
              <a:t>  </a:t>
            </a:r>
            <a:r>
              <a:rPr lang="en-US" altLang="zh-CN" sz="1800" dirty="0">
                <a:solidFill>
                  <a:srgbClr val="043092"/>
                </a:solidFill>
                <a:latin typeface="Times New Roman"/>
                <a:ea typeface="Times New Roman"/>
              </a:rPr>
              <a:t>2489</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sayılı</a:t>
            </a:r>
            <a:r>
              <a:rPr lang="en-US" altLang="zh-CN" sz="1800" spc="34"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Kefalet</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Kanununun</a:t>
            </a:r>
            <a:r>
              <a:rPr lang="en-US" altLang="zh-CN" sz="1800" dirty="0">
                <a:solidFill>
                  <a:srgbClr val="043092"/>
                </a:solidFill>
                <a:latin typeface="Times New Roman"/>
                <a:ea typeface="宋体" panose="02010600030101010101" pitchFamily="2" charset="-122"/>
                <a:cs typeface="Times New Roman"/>
              </a:rPr>
              <a:t> </a:t>
            </a:r>
            <a:r>
              <a:rPr lang="en-US" altLang="zh-CN" sz="1800" dirty="0">
                <a:solidFill>
                  <a:srgbClr val="043092"/>
                </a:solidFill>
                <a:latin typeface="Times New Roman"/>
                <a:ea typeface="Times New Roman"/>
              </a:rPr>
              <a:t>2’inci</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maddesine</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istinaden</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kefalete</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tabi</a:t>
            </a:r>
            <a:r>
              <a:rPr lang="en-US" altLang="zh-CN" sz="1800" spc="1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memurlardan</a:t>
            </a:r>
            <a:r>
              <a:rPr lang="en-US" altLang="zh-CN" sz="1800" dirty="0">
                <a:solidFill>
                  <a:srgbClr val="043092"/>
                </a:solidFill>
                <a:latin typeface="Times New Roman"/>
                <a:ea typeface="Times New Roman"/>
              </a:rPr>
              <a:t>;</a:t>
            </a:r>
          </a:p>
          <a:p>
            <a:pPr marL="0" lvl="0" indent="0" algn="just" hangingPunct="0">
              <a:lnSpc>
                <a:spcPct val="100833"/>
              </a:lnSpc>
              <a:spcBef>
                <a:spcPts val="375"/>
              </a:spcBef>
              <a:buNone/>
            </a:pPr>
            <a:r>
              <a:rPr lang="en-US" altLang="zh-CN" sz="1150" spc="30" dirty="0">
                <a:solidFill>
                  <a:srgbClr val="CB9800"/>
                </a:solidFill>
                <a:latin typeface="Wingdings"/>
                <a:ea typeface="Wingdings"/>
              </a:rPr>
              <a:t>◼</a:t>
            </a:r>
            <a:r>
              <a:rPr lang="en-US" altLang="zh-CN" sz="1150" spc="64" dirty="0">
                <a:solidFill>
                  <a:srgbClr val="CB9800"/>
                </a:solidFill>
                <a:latin typeface="Wingdings"/>
                <a:ea typeface="宋体" panose="02010600030101010101" pitchFamily="2" charset="-122"/>
                <a:cs typeface="Wingdings"/>
              </a:rPr>
              <a:t> </a:t>
            </a:r>
            <a:r>
              <a:rPr lang="en-US" altLang="zh-CN" sz="1800" b="1" spc="40" dirty="0" err="1">
                <a:solidFill>
                  <a:srgbClr val="043092"/>
                </a:solidFill>
                <a:latin typeface="Times New Roman"/>
                <a:ea typeface="Times New Roman"/>
              </a:rPr>
              <a:t>Giriş</a:t>
            </a:r>
            <a:r>
              <a:rPr lang="en-US" altLang="zh-CN" sz="1800" b="1" spc="30" dirty="0">
                <a:solidFill>
                  <a:srgbClr val="043092"/>
                </a:solidFill>
                <a:latin typeface="Times New Roman"/>
                <a:ea typeface="宋体" panose="02010600030101010101" pitchFamily="2" charset="-122"/>
                <a:cs typeface="Times New Roman"/>
              </a:rPr>
              <a:t> </a:t>
            </a:r>
            <a:r>
              <a:rPr lang="en-US" altLang="zh-CN" sz="1800" b="1" spc="44" dirty="0" err="1">
                <a:solidFill>
                  <a:srgbClr val="043092"/>
                </a:solidFill>
                <a:latin typeface="Times New Roman"/>
                <a:ea typeface="Times New Roman"/>
              </a:rPr>
              <a:t>Aidatı</a:t>
            </a:r>
            <a:r>
              <a:rPr lang="en-US" altLang="zh-CN" sz="1800" b="1" spc="60" dirty="0">
                <a:solidFill>
                  <a:srgbClr val="043092"/>
                </a:solidFill>
                <a:latin typeface="Times New Roman"/>
                <a:ea typeface="Times New Roman"/>
              </a:rPr>
              <a:t>:</a:t>
            </a:r>
            <a:r>
              <a:rPr lang="en-US" altLang="zh-CN" sz="1800" b="1" spc="25" dirty="0">
                <a:solidFill>
                  <a:srgbClr val="043092"/>
                </a:solidFill>
                <a:latin typeface="Times New Roman"/>
                <a:ea typeface="宋体" panose="02010600030101010101" pitchFamily="2" charset="-122"/>
                <a:cs typeface="Times New Roman"/>
              </a:rPr>
              <a:t> </a:t>
            </a:r>
            <a:r>
              <a:rPr lang="en-US" altLang="zh-CN" sz="1800" spc="50" dirty="0">
                <a:solidFill>
                  <a:srgbClr val="043092"/>
                </a:solidFill>
                <a:latin typeface="Times New Roman"/>
                <a:ea typeface="Times New Roman"/>
              </a:rPr>
              <a:t>1500</a:t>
            </a:r>
            <a:r>
              <a:rPr lang="en-US" altLang="zh-CN" sz="1800" spc="30" dirty="0">
                <a:solidFill>
                  <a:srgbClr val="043092"/>
                </a:solidFill>
                <a:latin typeface="Times New Roman"/>
                <a:ea typeface="宋体" panose="02010600030101010101" pitchFamily="2" charset="-122"/>
                <a:cs typeface="Times New Roman"/>
              </a:rPr>
              <a:t> </a:t>
            </a:r>
            <a:r>
              <a:rPr lang="en-US" altLang="zh-CN" sz="1800" spc="40" dirty="0" err="1">
                <a:solidFill>
                  <a:srgbClr val="043092"/>
                </a:solidFill>
                <a:latin typeface="Times New Roman"/>
                <a:ea typeface="Times New Roman"/>
              </a:rPr>
              <a:t>gösterge</a:t>
            </a:r>
            <a:r>
              <a:rPr lang="en-US" altLang="zh-CN" sz="1800" spc="25" dirty="0">
                <a:solidFill>
                  <a:srgbClr val="043092"/>
                </a:solidFill>
                <a:latin typeface="Times New Roman"/>
                <a:ea typeface="宋体" panose="02010600030101010101" pitchFamily="2" charset="-122"/>
                <a:cs typeface="Times New Roman"/>
              </a:rPr>
              <a:t> </a:t>
            </a:r>
            <a:r>
              <a:rPr lang="en-US" altLang="zh-CN" sz="1800" spc="44" dirty="0" err="1">
                <a:solidFill>
                  <a:srgbClr val="043092"/>
                </a:solidFill>
                <a:latin typeface="Times New Roman"/>
                <a:ea typeface="Times New Roman"/>
              </a:rPr>
              <a:t>rakamının</a:t>
            </a:r>
            <a:r>
              <a:rPr lang="en-US" altLang="zh-CN" sz="1800" spc="30" dirty="0">
                <a:solidFill>
                  <a:srgbClr val="043092"/>
                </a:solidFill>
                <a:latin typeface="Times New Roman"/>
                <a:ea typeface="宋体" panose="02010600030101010101" pitchFamily="2" charset="-122"/>
                <a:cs typeface="Times New Roman"/>
              </a:rPr>
              <a:t> </a:t>
            </a:r>
            <a:r>
              <a:rPr lang="en-US" altLang="zh-CN" sz="1800" spc="64" dirty="0" err="1">
                <a:solidFill>
                  <a:srgbClr val="043092"/>
                </a:solidFill>
                <a:latin typeface="Times New Roman"/>
                <a:ea typeface="Times New Roman"/>
              </a:rPr>
              <a:t>memur</a:t>
            </a:r>
            <a:r>
              <a:rPr lang="en-US" altLang="zh-CN" sz="1800" spc="25" dirty="0">
                <a:solidFill>
                  <a:srgbClr val="043092"/>
                </a:solidFill>
                <a:latin typeface="Times New Roman"/>
                <a:ea typeface="宋体" panose="02010600030101010101" pitchFamily="2" charset="-122"/>
                <a:cs typeface="Times New Roman"/>
              </a:rPr>
              <a:t> </a:t>
            </a:r>
            <a:r>
              <a:rPr lang="en-US" altLang="zh-CN" sz="1800" spc="40" dirty="0" err="1">
                <a:solidFill>
                  <a:srgbClr val="043092"/>
                </a:solidFill>
                <a:latin typeface="Times New Roman"/>
                <a:ea typeface="Times New Roman"/>
              </a:rPr>
              <a:t>aylık</a:t>
            </a:r>
            <a:r>
              <a:rPr lang="en-US" altLang="zh-CN" sz="1800" spc="30" dirty="0">
                <a:solidFill>
                  <a:srgbClr val="043092"/>
                </a:solidFill>
                <a:latin typeface="Times New Roman"/>
                <a:ea typeface="宋体" panose="02010600030101010101" pitchFamily="2" charset="-122"/>
                <a:cs typeface="Times New Roman"/>
              </a:rPr>
              <a:t> </a:t>
            </a:r>
            <a:r>
              <a:rPr lang="en-US" altLang="zh-CN" sz="1800" spc="40" dirty="0" err="1">
                <a:solidFill>
                  <a:srgbClr val="043092"/>
                </a:solidFill>
                <a:latin typeface="Times New Roman"/>
                <a:ea typeface="Times New Roman"/>
              </a:rPr>
              <a:t>katsayısı</a:t>
            </a:r>
            <a:r>
              <a:rPr lang="en-US" altLang="zh-CN" sz="1800" spc="30" dirty="0">
                <a:solidFill>
                  <a:srgbClr val="043092"/>
                </a:solidFill>
                <a:latin typeface="Times New Roman"/>
                <a:ea typeface="宋体" panose="02010600030101010101" pitchFamily="2" charset="-122"/>
                <a:cs typeface="Times New Roman"/>
              </a:rPr>
              <a:t> </a:t>
            </a:r>
            <a:r>
              <a:rPr lang="en-US" altLang="zh-CN" sz="1800" spc="34" dirty="0" err="1">
                <a:solidFill>
                  <a:srgbClr val="043092"/>
                </a:solidFill>
                <a:latin typeface="Times New Roman"/>
                <a:ea typeface="Times New Roman"/>
              </a:rPr>
              <a:t>ile</a:t>
            </a:r>
            <a:r>
              <a:rPr lang="en-US" altLang="zh-CN" sz="1800" spc="25" dirty="0">
                <a:solidFill>
                  <a:srgbClr val="043092"/>
                </a:solidFill>
                <a:latin typeface="Times New Roman"/>
                <a:ea typeface="宋体" panose="02010600030101010101" pitchFamily="2" charset="-122"/>
                <a:cs typeface="Times New Roman"/>
              </a:rPr>
              <a:t> </a:t>
            </a:r>
            <a:r>
              <a:rPr lang="en-US" altLang="zh-CN" sz="1800" spc="44" dirty="0" err="1">
                <a:solidFill>
                  <a:srgbClr val="043092"/>
                </a:solidFill>
                <a:latin typeface="Times New Roman"/>
                <a:ea typeface="Times New Roman"/>
              </a:rPr>
              <a:t>çarpımı</a:t>
            </a:r>
            <a:r>
              <a:rPr lang="en-US" altLang="zh-CN" sz="1800" spc="30" dirty="0">
                <a:solidFill>
                  <a:srgbClr val="043092"/>
                </a:solidFill>
                <a:latin typeface="Times New Roman"/>
                <a:ea typeface="宋体" panose="02010600030101010101" pitchFamily="2" charset="-122"/>
                <a:cs typeface="Times New Roman"/>
              </a:rPr>
              <a:t> </a:t>
            </a:r>
            <a:r>
              <a:rPr lang="en-US" altLang="zh-CN" sz="1800" spc="44" dirty="0" err="1">
                <a:solidFill>
                  <a:srgbClr val="043092"/>
                </a:solidFill>
                <a:latin typeface="Times New Roman"/>
                <a:ea typeface="Times New Roman"/>
              </a:rPr>
              <a:t>sonucu</a:t>
            </a:r>
            <a:r>
              <a:rPr lang="en-US" altLang="zh-CN" sz="1800" dirty="0">
                <a:solidFill>
                  <a:srgbClr val="043092"/>
                </a:solidFill>
                <a:latin typeface="Times New Roman"/>
                <a:ea typeface="宋体" panose="02010600030101010101" pitchFamily="2" charset="-122"/>
                <a:cs typeface="Times New Roman"/>
              </a:rPr>
              <a:t> </a:t>
            </a:r>
            <a:r>
              <a:rPr lang="en-US" altLang="zh-CN" sz="1800" spc="60" dirty="0" err="1">
                <a:solidFill>
                  <a:srgbClr val="043092"/>
                </a:solidFill>
                <a:latin typeface="Times New Roman"/>
                <a:ea typeface="Times New Roman"/>
              </a:rPr>
              <a:t>bulunacak</a:t>
            </a:r>
            <a:r>
              <a:rPr lang="en-US" altLang="zh-CN" sz="1800" spc="34" dirty="0">
                <a:solidFill>
                  <a:srgbClr val="043092"/>
                </a:solidFill>
                <a:latin typeface="Times New Roman"/>
                <a:ea typeface="宋体" panose="02010600030101010101" pitchFamily="2" charset="-122"/>
                <a:cs typeface="Times New Roman"/>
              </a:rPr>
              <a:t> </a:t>
            </a:r>
            <a:r>
              <a:rPr lang="en-US" altLang="zh-CN" sz="1800" spc="44" dirty="0" err="1">
                <a:solidFill>
                  <a:srgbClr val="043092"/>
                </a:solidFill>
                <a:latin typeface="Times New Roman"/>
                <a:ea typeface="Times New Roman"/>
              </a:rPr>
              <a:t>tutardır</a:t>
            </a:r>
            <a:r>
              <a:rPr lang="en-US" altLang="zh-CN" sz="1800" spc="64" dirty="0">
                <a:solidFill>
                  <a:srgbClr val="043092"/>
                </a:solidFill>
                <a:latin typeface="Times New Roman"/>
                <a:ea typeface="Times New Roman"/>
              </a:rPr>
              <a:t>.</a:t>
            </a:r>
            <a:r>
              <a:rPr lang="en-US" altLang="zh-CN" sz="1800" spc="34" dirty="0">
                <a:solidFill>
                  <a:srgbClr val="043092"/>
                </a:solidFill>
                <a:latin typeface="Times New Roman"/>
                <a:ea typeface="宋体" panose="02010600030101010101" pitchFamily="2" charset="-122"/>
                <a:cs typeface="Times New Roman"/>
              </a:rPr>
              <a:t> </a:t>
            </a:r>
            <a:r>
              <a:rPr lang="en-US" altLang="zh-CN" sz="1800" spc="44" dirty="0">
                <a:solidFill>
                  <a:srgbClr val="043092"/>
                </a:solidFill>
                <a:latin typeface="Times New Roman"/>
                <a:ea typeface="Times New Roman"/>
              </a:rPr>
              <a:t>İlk</a:t>
            </a:r>
            <a:r>
              <a:rPr lang="en-US" altLang="zh-CN" sz="1800" spc="34" dirty="0">
                <a:solidFill>
                  <a:srgbClr val="043092"/>
                </a:solidFill>
                <a:latin typeface="Times New Roman"/>
                <a:ea typeface="宋体" panose="02010600030101010101" pitchFamily="2" charset="-122"/>
                <a:cs typeface="Times New Roman"/>
              </a:rPr>
              <a:t> </a:t>
            </a:r>
            <a:r>
              <a:rPr lang="en-US" altLang="zh-CN" sz="1800" spc="44" dirty="0" err="1">
                <a:solidFill>
                  <a:srgbClr val="043092"/>
                </a:solidFill>
                <a:latin typeface="Times New Roman"/>
                <a:ea typeface="Times New Roman"/>
              </a:rPr>
              <a:t>taksiti</a:t>
            </a:r>
            <a:r>
              <a:rPr lang="en-US" altLang="zh-CN" sz="1800" spc="34" dirty="0">
                <a:solidFill>
                  <a:srgbClr val="043092"/>
                </a:solidFill>
                <a:latin typeface="Times New Roman"/>
                <a:ea typeface="宋体" panose="02010600030101010101" pitchFamily="2" charset="-122"/>
                <a:cs typeface="Times New Roman"/>
              </a:rPr>
              <a:t> </a:t>
            </a:r>
            <a:r>
              <a:rPr lang="en-US" altLang="zh-CN" sz="1800" spc="55" dirty="0" err="1">
                <a:solidFill>
                  <a:srgbClr val="043092"/>
                </a:solidFill>
                <a:latin typeface="Times New Roman"/>
                <a:ea typeface="Times New Roman"/>
              </a:rPr>
              <a:t>kefalete</a:t>
            </a:r>
            <a:r>
              <a:rPr lang="en-US" altLang="zh-CN" sz="1800" spc="34" dirty="0">
                <a:solidFill>
                  <a:srgbClr val="043092"/>
                </a:solidFill>
                <a:latin typeface="Times New Roman"/>
                <a:ea typeface="宋体" panose="02010600030101010101" pitchFamily="2" charset="-122"/>
                <a:cs typeface="Times New Roman"/>
              </a:rPr>
              <a:t> </a:t>
            </a:r>
            <a:r>
              <a:rPr lang="en-US" altLang="zh-CN" sz="1800" spc="50" dirty="0" err="1">
                <a:solidFill>
                  <a:srgbClr val="043092"/>
                </a:solidFill>
                <a:latin typeface="Times New Roman"/>
                <a:ea typeface="Times New Roman"/>
              </a:rPr>
              <a:t>bağlı</a:t>
            </a:r>
            <a:r>
              <a:rPr lang="en-US" altLang="zh-CN" sz="1800" spc="34" dirty="0">
                <a:solidFill>
                  <a:srgbClr val="043092"/>
                </a:solidFill>
                <a:latin typeface="Times New Roman"/>
                <a:ea typeface="宋体" panose="02010600030101010101" pitchFamily="2" charset="-122"/>
                <a:cs typeface="Times New Roman"/>
              </a:rPr>
              <a:t> </a:t>
            </a:r>
            <a:r>
              <a:rPr lang="en-US" altLang="zh-CN" sz="1800" spc="60" dirty="0" err="1">
                <a:solidFill>
                  <a:srgbClr val="043092"/>
                </a:solidFill>
                <a:latin typeface="Times New Roman"/>
                <a:ea typeface="Times New Roman"/>
              </a:rPr>
              <a:t>görevde</a:t>
            </a:r>
            <a:r>
              <a:rPr lang="en-US" altLang="zh-CN" sz="1800" spc="34" dirty="0">
                <a:solidFill>
                  <a:srgbClr val="043092"/>
                </a:solidFill>
                <a:latin typeface="Times New Roman"/>
                <a:ea typeface="宋体" panose="02010600030101010101" pitchFamily="2" charset="-122"/>
                <a:cs typeface="Times New Roman"/>
              </a:rPr>
              <a:t> </a:t>
            </a:r>
            <a:r>
              <a:rPr lang="en-US" altLang="zh-CN" sz="1800" spc="69" dirty="0">
                <a:solidFill>
                  <a:srgbClr val="043092"/>
                </a:solidFill>
                <a:latin typeface="Times New Roman"/>
                <a:ea typeface="Times New Roman"/>
              </a:rPr>
              <a:t>tam</a:t>
            </a:r>
            <a:r>
              <a:rPr lang="en-US" altLang="zh-CN" sz="1800" spc="34" dirty="0">
                <a:solidFill>
                  <a:srgbClr val="043092"/>
                </a:solidFill>
                <a:latin typeface="Times New Roman"/>
                <a:ea typeface="宋体" panose="02010600030101010101" pitchFamily="2" charset="-122"/>
                <a:cs typeface="Times New Roman"/>
              </a:rPr>
              <a:t> </a:t>
            </a:r>
            <a:r>
              <a:rPr lang="en-US" altLang="zh-CN" sz="1800" spc="55" dirty="0" err="1">
                <a:solidFill>
                  <a:srgbClr val="043092"/>
                </a:solidFill>
                <a:latin typeface="Times New Roman"/>
                <a:ea typeface="Times New Roman"/>
              </a:rPr>
              <a:t>olarak</a:t>
            </a:r>
            <a:r>
              <a:rPr lang="en-US" altLang="zh-CN" sz="1800" spc="34" dirty="0">
                <a:solidFill>
                  <a:srgbClr val="043092"/>
                </a:solidFill>
                <a:latin typeface="Times New Roman"/>
                <a:ea typeface="宋体" panose="02010600030101010101" pitchFamily="2" charset="-122"/>
                <a:cs typeface="Times New Roman"/>
              </a:rPr>
              <a:t> </a:t>
            </a:r>
            <a:r>
              <a:rPr lang="en-US" altLang="zh-CN" sz="1800" spc="55" dirty="0" err="1">
                <a:solidFill>
                  <a:srgbClr val="043092"/>
                </a:solidFill>
                <a:latin typeface="Times New Roman"/>
                <a:ea typeface="Times New Roman"/>
              </a:rPr>
              <a:t>alınan</a:t>
            </a:r>
            <a:r>
              <a:rPr lang="en-US" altLang="zh-CN" sz="1800" spc="34" dirty="0">
                <a:solidFill>
                  <a:srgbClr val="043092"/>
                </a:solidFill>
                <a:latin typeface="Times New Roman"/>
                <a:ea typeface="宋体" panose="02010600030101010101" pitchFamily="2" charset="-122"/>
                <a:cs typeface="Times New Roman"/>
              </a:rPr>
              <a:t> </a:t>
            </a:r>
            <a:r>
              <a:rPr lang="en-US" altLang="zh-CN" sz="1800" spc="44" dirty="0">
                <a:solidFill>
                  <a:srgbClr val="043092"/>
                </a:solidFill>
                <a:latin typeface="Times New Roman"/>
                <a:ea typeface="Times New Roman"/>
              </a:rPr>
              <a:t>ilk</a:t>
            </a:r>
            <a:r>
              <a:rPr lang="en-US" altLang="zh-CN" sz="1800" spc="34" dirty="0">
                <a:solidFill>
                  <a:srgbClr val="043092"/>
                </a:solidFill>
                <a:latin typeface="Times New Roman"/>
                <a:ea typeface="宋体" panose="02010600030101010101" pitchFamily="2" charset="-122"/>
                <a:cs typeface="Times New Roman"/>
              </a:rPr>
              <a:t> </a:t>
            </a:r>
            <a:r>
              <a:rPr lang="en-US" altLang="zh-CN" sz="1800" spc="60" dirty="0" err="1">
                <a:solidFill>
                  <a:srgbClr val="043092"/>
                </a:solidFill>
                <a:latin typeface="Times New Roman"/>
                <a:ea typeface="Times New Roman"/>
              </a:rPr>
              <a:t>maaştan</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başlamak</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üzere</a:t>
            </a:r>
            <a:r>
              <a:rPr lang="en-US" altLang="zh-CN" sz="1800" dirty="0">
                <a:solidFill>
                  <a:srgbClr val="043092"/>
                </a:solidFill>
                <a:latin typeface="Times New Roman"/>
                <a:ea typeface="宋体" panose="02010600030101010101" pitchFamily="2" charset="-122"/>
                <a:cs typeface="Times New Roman"/>
              </a:rPr>
              <a:t> </a:t>
            </a:r>
            <a:r>
              <a:rPr lang="en-US" altLang="zh-CN" sz="1800" dirty="0">
                <a:solidFill>
                  <a:srgbClr val="043092"/>
                </a:solidFill>
                <a:latin typeface="Times New Roman"/>
                <a:ea typeface="Times New Roman"/>
              </a:rPr>
              <a:t>4</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eşit</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taksitte</a:t>
            </a:r>
            <a:r>
              <a:rPr lang="en-US" altLang="zh-CN" sz="1800" spc="15"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kesilir</a:t>
            </a:r>
            <a:r>
              <a:rPr lang="en-US" altLang="zh-CN" sz="1800" dirty="0">
                <a:solidFill>
                  <a:srgbClr val="043092"/>
                </a:solidFill>
                <a:latin typeface="Times New Roman"/>
                <a:ea typeface="Times New Roman"/>
              </a:rPr>
              <a:t>.</a:t>
            </a:r>
          </a:p>
          <a:p>
            <a:pPr marL="0" lvl="0" indent="0" algn="just" hangingPunct="0">
              <a:lnSpc>
                <a:spcPct val="100833"/>
              </a:lnSpc>
              <a:spcBef>
                <a:spcPts val="379"/>
              </a:spcBef>
              <a:buNone/>
            </a:pPr>
            <a:r>
              <a:rPr lang="en-US" altLang="zh-CN" sz="1150" dirty="0">
                <a:solidFill>
                  <a:srgbClr val="CB9800"/>
                </a:solidFill>
                <a:latin typeface="Wingdings"/>
                <a:ea typeface="Wingdings"/>
              </a:rPr>
              <a:t>◼</a:t>
            </a:r>
            <a:r>
              <a:rPr lang="en-US" altLang="zh-CN" sz="1150" dirty="0">
                <a:solidFill>
                  <a:srgbClr val="CB9800"/>
                </a:solidFill>
                <a:latin typeface="Wingdings"/>
                <a:ea typeface="宋体" panose="02010600030101010101" pitchFamily="2" charset="-122"/>
                <a:cs typeface="Wingdings"/>
              </a:rPr>
              <a:t> </a:t>
            </a:r>
            <a:r>
              <a:rPr lang="en-US" altLang="zh-CN" sz="1800" b="1" dirty="0" err="1">
                <a:solidFill>
                  <a:srgbClr val="043092"/>
                </a:solidFill>
                <a:latin typeface="Times New Roman"/>
                <a:ea typeface="Times New Roman"/>
              </a:rPr>
              <a:t>Aylık</a:t>
            </a:r>
            <a:r>
              <a:rPr lang="en-US" altLang="zh-CN" sz="1800" b="1" dirty="0">
                <a:solidFill>
                  <a:srgbClr val="043092"/>
                </a:solidFill>
                <a:latin typeface="Times New Roman"/>
                <a:ea typeface="宋体" panose="02010600030101010101" pitchFamily="2" charset="-122"/>
                <a:cs typeface="Times New Roman"/>
              </a:rPr>
              <a:t>  </a:t>
            </a:r>
            <a:r>
              <a:rPr lang="en-US" altLang="zh-CN" sz="1800" b="1" dirty="0" err="1">
                <a:solidFill>
                  <a:srgbClr val="043092"/>
                </a:solidFill>
                <a:latin typeface="Times New Roman"/>
                <a:ea typeface="Times New Roman"/>
              </a:rPr>
              <a:t>Aidat</a:t>
            </a:r>
            <a:r>
              <a:rPr lang="en-US" altLang="zh-CN" sz="1800" b="1" dirty="0">
                <a:solidFill>
                  <a:srgbClr val="043092"/>
                </a:solidFill>
                <a:latin typeface="Times New Roman"/>
                <a:ea typeface="Times New Roman"/>
              </a:rPr>
              <a:t>:</a:t>
            </a:r>
            <a:r>
              <a:rPr lang="en-US" altLang="zh-CN" sz="1800" b="1" dirty="0">
                <a:solidFill>
                  <a:srgbClr val="043092"/>
                </a:solidFill>
                <a:latin typeface="Times New Roman"/>
                <a:ea typeface="宋体" panose="02010600030101010101" pitchFamily="2" charset="-122"/>
                <a:cs typeface="Times New Roman"/>
              </a:rPr>
              <a:t>  </a:t>
            </a:r>
            <a:r>
              <a:rPr lang="en-US" altLang="zh-CN" sz="1800" dirty="0">
                <a:solidFill>
                  <a:srgbClr val="043092"/>
                </a:solidFill>
                <a:latin typeface="Times New Roman"/>
                <a:ea typeface="Times New Roman"/>
              </a:rPr>
              <a:t>100</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gösterge</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rakamının</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memur</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aylık</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katsayısı</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ile</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çarpımı</a:t>
            </a:r>
            <a:r>
              <a:rPr lang="en-US" altLang="zh-CN" sz="1800" spc="-15"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sonucu</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bulunan</a:t>
            </a:r>
            <a:r>
              <a:rPr lang="en-US" altLang="zh-CN" sz="1800" spc="34"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tutardır</a:t>
            </a:r>
            <a:r>
              <a:rPr lang="en-US" altLang="zh-CN" sz="1800" dirty="0">
                <a:solidFill>
                  <a:srgbClr val="043092"/>
                </a:solidFill>
                <a:latin typeface="Times New Roman"/>
                <a:ea typeface="Times New Roman"/>
              </a:rPr>
              <a:t>.</a:t>
            </a:r>
            <a:r>
              <a:rPr lang="en-US" altLang="zh-CN" sz="1800" spc="4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Aylık</a:t>
            </a:r>
            <a:r>
              <a:rPr lang="en-US" altLang="zh-CN" sz="1800" spc="4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aidat</a:t>
            </a:r>
            <a:r>
              <a:rPr lang="en-US" altLang="zh-CN" sz="1800" dirty="0">
                <a:solidFill>
                  <a:srgbClr val="043092"/>
                </a:solidFill>
                <a:latin typeface="Times New Roman"/>
                <a:ea typeface="Times New Roman"/>
              </a:rPr>
              <a:t>,</a:t>
            </a:r>
            <a:r>
              <a:rPr lang="en-US" altLang="zh-CN" sz="1800" spc="4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giriş</a:t>
            </a:r>
            <a:r>
              <a:rPr lang="en-US" altLang="zh-CN" sz="1800" spc="4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aidatının</a:t>
            </a:r>
            <a:r>
              <a:rPr lang="en-US" altLang="zh-CN" sz="1800" spc="4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tamamının</a:t>
            </a:r>
            <a:r>
              <a:rPr lang="en-US" altLang="zh-CN" sz="1800" spc="4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kesilmesini</a:t>
            </a:r>
            <a:r>
              <a:rPr lang="en-US" altLang="zh-CN" sz="1800" spc="4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izleyen</a:t>
            </a:r>
            <a:r>
              <a:rPr lang="en-US" altLang="zh-CN" sz="1800" spc="4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aydan</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itibaren</a:t>
            </a:r>
            <a:r>
              <a:rPr lang="en-US" altLang="zh-CN" sz="1800" dirty="0">
                <a:solidFill>
                  <a:srgbClr val="043092"/>
                </a:solidFill>
                <a:latin typeface="Times New Roman"/>
                <a:ea typeface="宋体" panose="02010600030101010101" pitchFamily="2" charset="-122"/>
                <a:cs typeface="Times New Roman"/>
              </a:rPr>
              <a:t> </a:t>
            </a:r>
            <a:r>
              <a:rPr lang="en-US" altLang="zh-CN" sz="1800" dirty="0">
                <a:solidFill>
                  <a:srgbClr val="043092"/>
                </a:solidFill>
                <a:latin typeface="Times New Roman"/>
                <a:ea typeface="Times New Roman"/>
              </a:rPr>
              <a:t>her</a:t>
            </a:r>
            <a:r>
              <a:rPr lang="en-US" altLang="zh-CN" sz="1800" dirty="0">
                <a:solidFill>
                  <a:srgbClr val="043092"/>
                </a:solidFill>
                <a:latin typeface="Times New Roman"/>
                <a:ea typeface="宋体" panose="02010600030101010101" pitchFamily="2" charset="-122"/>
                <a:cs typeface="Times New Roman"/>
              </a:rPr>
              <a:t> </a:t>
            </a:r>
            <a:r>
              <a:rPr lang="en-US" altLang="zh-CN" sz="1800" dirty="0">
                <a:solidFill>
                  <a:srgbClr val="043092"/>
                </a:solidFill>
                <a:latin typeface="Times New Roman"/>
                <a:ea typeface="Times New Roman"/>
              </a:rPr>
              <a:t>ay</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maaştan</a:t>
            </a:r>
            <a:r>
              <a:rPr lang="en-US" altLang="zh-CN" sz="1800" spc="1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kesilir</a:t>
            </a:r>
            <a:r>
              <a:rPr lang="en-US" altLang="zh-CN" sz="1800" dirty="0">
                <a:solidFill>
                  <a:srgbClr val="043092"/>
                </a:solidFill>
                <a:latin typeface="Times New Roman"/>
                <a:ea typeface="Times New Roman"/>
              </a:rPr>
              <a:t>.</a:t>
            </a:r>
          </a:p>
          <a:p>
            <a:pPr marL="0" indent="0" algn="just">
              <a:buNone/>
            </a:pPr>
            <a:endParaRPr lang="tr-TR" dirty="0"/>
          </a:p>
        </p:txBody>
      </p:sp>
    </p:spTree>
    <p:extLst>
      <p:ext uri="{BB962C8B-B14F-4D97-AF65-F5344CB8AC3E}">
        <p14:creationId xmlns:p14="http://schemas.microsoft.com/office/powerpoint/2010/main" val="6014684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828801" y="944321"/>
            <a:ext cx="9692640" cy="5431541"/>
          </a:xfrm>
          <a:prstGeom prst="rect">
            <a:avLst/>
          </a:prstGeom>
        </p:spPr>
      </p:pic>
    </p:spTree>
    <p:extLst>
      <p:ext uri="{BB962C8B-B14F-4D97-AF65-F5344CB8AC3E}">
        <p14:creationId xmlns:p14="http://schemas.microsoft.com/office/powerpoint/2010/main" val="2779237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28278" y="-186020"/>
            <a:ext cx="8535444" cy="1325563"/>
          </a:xfrm>
        </p:spPr>
        <p:txBody>
          <a:bodyPr>
            <a:normAutofit/>
          </a:bodyPr>
          <a:lstStyle/>
          <a:p>
            <a:pPr algn="ctr"/>
            <a:r>
              <a:rPr lang="tr-TR" dirty="0">
                <a:solidFill>
                  <a:schemeClr val="accent2"/>
                </a:solidFill>
                <a:latin typeface="Times New Roman" panose="02020603050405020304" pitchFamily="18" charset="0"/>
                <a:cs typeface="Times New Roman" panose="02020603050405020304" pitchFamily="18" charset="0"/>
              </a:rPr>
              <a:t>İDARİ YAPIMIZ</a:t>
            </a:r>
          </a:p>
        </p:txBody>
      </p:sp>
      <p:sp>
        <p:nvSpPr>
          <p:cNvPr id="5" name="Freeform 7"/>
          <p:cNvSpPr/>
          <p:nvPr/>
        </p:nvSpPr>
        <p:spPr>
          <a:xfrm>
            <a:off x="2076970" y="7291821"/>
            <a:ext cx="8239125" cy="22225"/>
          </a:xfrm>
          <a:custGeom>
            <a:avLst/>
            <a:gdLst>
              <a:gd name="connsiteX0" fmla="*/ 10287 w 8239125"/>
              <a:gd name="connsiteY0" fmla="*/ 10286 h 22225"/>
              <a:gd name="connsiteX1" fmla="*/ 8239886 w 8239125"/>
              <a:gd name="connsiteY1" fmla="*/ 10286 h 22225"/>
            </a:gdLst>
            <a:ahLst/>
            <a:cxnLst>
              <a:cxn ang="0">
                <a:pos x="connsiteX0" y="connsiteY0"/>
              </a:cxn>
              <a:cxn ang="0">
                <a:pos x="connsiteX1" y="connsiteY1"/>
              </a:cxn>
            </a:cxnLst>
            <a:rect l="l" t="t" r="r" b="b"/>
            <a:pathLst>
              <a:path w="8239125" h="22225">
                <a:moveTo>
                  <a:pt x="10287" y="10286"/>
                </a:moveTo>
                <a:lnTo>
                  <a:pt x="8239886" y="10286"/>
                </a:lnTo>
              </a:path>
            </a:pathLst>
          </a:custGeom>
          <a:ln w="19050">
            <a:solidFill>
              <a:srgbClr val="CB9800">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8"/>
          <p:cNvSpPr/>
          <p:nvPr/>
        </p:nvSpPr>
        <p:spPr>
          <a:xfrm>
            <a:off x="6188595" y="3402446"/>
            <a:ext cx="3581400" cy="317500"/>
          </a:xfrm>
          <a:custGeom>
            <a:avLst/>
            <a:gdLst>
              <a:gd name="connsiteX0" fmla="*/ 13461 w 3581400"/>
              <a:gd name="connsiteY0" fmla="*/ 18034 h 317500"/>
              <a:gd name="connsiteX1" fmla="*/ 13461 w 3581400"/>
              <a:gd name="connsiteY1" fmla="*/ 173355 h 317500"/>
              <a:gd name="connsiteX2" fmla="*/ 3593465 w 3581400"/>
              <a:gd name="connsiteY2" fmla="*/ 173355 h 317500"/>
              <a:gd name="connsiteX3" fmla="*/ 3593465 w 3581400"/>
              <a:gd name="connsiteY3" fmla="*/ 328676 h 317500"/>
            </a:gdLst>
            <a:ahLst/>
            <a:cxnLst>
              <a:cxn ang="0">
                <a:pos x="connsiteX0" y="connsiteY0"/>
              </a:cxn>
              <a:cxn ang="0">
                <a:pos x="connsiteX1" y="connsiteY1"/>
              </a:cxn>
              <a:cxn ang="0">
                <a:pos x="connsiteX2" y="connsiteY2"/>
              </a:cxn>
              <a:cxn ang="0">
                <a:pos x="connsiteX3" y="connsiteY3"/>
              </a:cxn>
            </a:cxnLst>
            <a:rect l="l" t="t" r="r" b="b"/>
            <a:pathLst>
              <a:path w="3581400" h="317500">
                <a:moveTo>
                  <a:pt x="13461" y="18034"/>
                </a:moveTo>
                <a:lnTo>
                  <a:pt x="13461" y="173355"/>
                </a:lnTo>
                <a:lnTo>
                  <a:pt x="3593465" y="173355"/>
                </a:lnTo>
                <a:lnTo>
                  <a:pt x="3593465" y="328676"/>
                </a:lnTo>
              </a:path>
            </a:pathLst>
          </a:custGeom>
          <a:ln w="25400">
            <a:solidFill>
              <a:srgbClr val="A07800">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10"/>
          <p:cNvSpPr/>
          <p:nvPr/>
        </p:nvSpPr>
        <p:spPr>
          <a:xfrm>
            <a:off x="6188595" y="3402446"/>
            <a:ext cx="1803400" cy="317500"/>
          </a:xfrm>
          <a:custGeom>
            <a:avLst/>
            <a:gdLst>
              <a:gd name="connsiteX0" fmla="*/ 13461 w 1803400"/>
              <a:gd name="connsiteY0" fmla="*/ 18034 h 317500"/>
              <a:gd name="connsiteX1" fmla="*/ 13461 w 1803400"/>
              <a:gd name="connsiteY1" fmla="*/ 173355 h 317500"/>
              <a:gd name="connsiteX2" fmla="*/ 1803400 w 1803400"/>
              <a:gd name="connsiteY2" fmla="*/ 173355 h 317500"/>
              <a:gd name="connsiteX3" fmla="*/ 1803400 w 1803400"/>
              <a:gd name="connsiteY3" fmla="*/ 328676 h 317500"/>
            </a:gdLst>
            <a:ahLst/>
            <a:cxnLst>
              <a:cxn ang="0">
                <a:pos x="connsiteX0" y="connsiteY0"/>
              </a:cxn>
              <a:cxn ang="0">
                <a:pos x="connsiteX1" y="connsiteY1"/>
              </a:cxn>
              <a:cxn ang="0">
                <a:pos x="connsiteX2" y="connsiteY2"/>
              </a:cxn>
              <a:cxn ang="0">
                <a:pos x="connsiteX3" y="connsiteY3"/>
              </a:cxn>
            </a:cxnLst>
            <a:rect l="l" t="t" r="r" b="b"/>
            <a:pathLst>
              <a:path w="1803400" h="317500">
                <a:moveTo>
                  <a:pt x="13461" y="18034"/>
                </a:moveTo>
                <a:lnTo>
                  <a:pt x="13461" y="173355"/>
                </a:lnTo>
                <a:lnTo>
                  <a:pt x="1803400" y="173355"/>
                </a:lnTo>
                <a:lnTo>
                  <a:pt x="1803400" y="328676"/>
                </a:lnTo>
              </a:path>
            </a:pathLst>
          </a:custGeom>
          <a:ln w="25400">
            <a:solidFill>
              <a:srgbClr val="A07800">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12"/>
          <p:cNvSpPr/>
          <p:nvPr/>
        </p:nvSpPr>
        <p:spPr>
          <a:xfrm>
            <a:off x="6188595" y="3402446"/>
            <a:ext cx="38100" cy="317500"/>
          </a:xfrm>
          <a:custGeom>
            <a:avLst/>
            <a:gdLst>
              <a:gd name="connsiteX0" fmla="*/ 13461 w 38100"/>
              <a:gd name="connsiteY0" fmla="*/ 18034 h 317500"/>
              <a:gd name="connsiteX1" fmla="*/ 13461 w 38100"/>
              <a:gd name="connsiteY1" fmla="*/ 328676 h 317500"/>
            </a:gdLst>
            <a:ahLst/>
            <a:cxnLst>
              <a:cxn ang="0">
                <a:pos x="connsiteX0" y="connsiteY0"/>
              </a:cxn>
              <a:cxn ang="0">
                <a:pos x="connsiteX1" y="connsiteY1"/>
              </a:cxn>
            </a:cxnLst>
            <a:rect l="l" t="t" r="r" b="b"/>
            <a:pathLst>
              <a:path w="38100" h="317500">
                <a:moveTo>
                  <a:pt x="13461" y="18034"/>
                </a:moveTo>
                <a:lnTo>
                  <a:pt x="13461" y="328676"/>
                </a:lnTo>
              </a:path>
            </a:pathLst>
          </a:custGeom>
          <a:ln w="25400">
            <a:solidFill>
              <a:srgbClr val="A07800">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13"/>
          <p:cNvSpPr/>
          <p:nvPr/>
        </p:nvSpPr>
        <p:spPr>
          <a:xfrm>
            <a:off x="4397895" y="3402446"/>
            <a:ext cx="1803400" cy="317500"/>
          </a:xfrm>
          <a:custGeom>
            <a:avLst/>
            <a:gdLst>
              <a:gd name="connsiteX0" fmla="*/ 1803400 w 1803400"/>
              <a:gd name="connsiteY0" fmla="*/ 18034 h 317500"/>
              <a:gd name="connsiteX1" fmla="*/ 1803400 w 1803400"/>
              <a:gd name="connsiteY1" fmla="*/ 173355 h 317500"/>
              <a:gd name="connsiteX2" fmla="*/ 13461 w 1803400"/>
              <a:gd name="connsiteY2" fmla="*/ 173355 h 317500"/>
              <a:gd name="connsiteX3" fmla="*/ 13461 w 1803400"/>
              <a:gd name="connsiteY3" fmla="*/ 328676 h 317500"/>
            </a:gdLst>
            <a:ahLst/>
            <a:cxnLst>
              <a:cxn ang="0">
                <a:pos x="connsiteX0" y="connsiteY0"/>
              </a:cxn>
              <a:cxn ang="0">
                <a:pos x="connsiteX1" y="connsiteY1"/>
              </a:cxn>
              <a:cxn ang="0">
                <a:pos x="connsiteX2" y="connsiteY2"/>
              </a:cxn>
              <a:cxn ang="0">
                <a:pos x="connsiteX3" y="connsiteY3"/>
              </a:cxn>
            </a:cxnLst>
            <a:rect l="l" t="t" r="r" b="b"/>
            <a:pathLst>
              <a:path w="1803400" h="317500">
                <a:moveTo>
                  <a:pt x="1803400" y="18034"/>
                </a:moveTo>
                <a:lnTo>
                  <a:pt x="1803400" y="173355"/>
                </a:lnTo>
                <a:lnTo>
                  <a:pt x="13461" y="173355"/>
                </a:lnTo>
                <a:lnTo>
                  <a:pt x="13461" y="328676"/>
                </a:lnTo>
              </a:path>
            </a:pathLst>
          </a:custGeom>
          <a:ln w="25400">
            <a:solidFill>
              <a:srgbClr val="A07800">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14"/>
          <p:cNvSpPr/>
          <p:nvPr/>
        </p:nvSpPr>
        <p:spPr>
          <a:xfrm>
            <a:off x="2607195" y="3402446"/>
            <a:ext cx="3594100" cy="317500"/>
          </a:xfrm>
          <a:custGeom>
            <a:avLst/>
            <a:gdLst>
              <a:gd name="connsiteX0" fmla="*/ 3594989 w 3594100"/>
              <a:gd name="connsiteY0" fmla="*/ 18034 h 317500"/>
              <a:gd name="connsiteX1" fmla="*/ 3594989 w 3594100"/>
              <a:gd name="connsiteY1" fmla="*/ 173355 h 317500"/>
              <a:gd name="connsiteX2" fmla="*/ 14986 w 3594100"/>
              <a:gd name="connsiteY2" fmla="*/ 173355 h 317500"/>
              <a:gd name="connsiteX3" fmla="*/ 14986 w 3594100"/>
              <a:gd name="connsiteY3" fmla="*/ 328676 h 317500"/>
            </a:gdLst>
            <a:ahLst/>
            <a:cxnLst>
              <a:cxn ang="0">
                <a:pos x="connsiteX0" y="connsiteY0"/>
              </a:cxn>
              <a:cxn ang="0">
                <a:pos x="connsiteX1" y="connsiteY1"/>
              </a:cxn>
              <a:cxn ang="0">
                <a:pos x="connsiteX2" y="connsiteY2"/>
              </a:cxn>
              <a:cxn ang="0">
                <a:pos x="connsiteX3" y="connsiteY3"/>
              </a:cxn>
            </a:cxnLst>
            <a:rect l="l" t="t" r="r" b="b"/>
            <a:pathLst>
              <a:path w="3594100" h="317500">
                <a:moveTo>
                  <a:pt x="3594989" y="18034"/>
                </a:moveTo>
                <a:lnTo>
                  <a:pt x="3594989" y="173355"/>
                </a:lnTo>
                <a:lnTo>
                  <a:pt x="14986" y="173355"/>
                </a:lnTo>
                <a:lnTo>
                  <a:pt x="14986" y="328676"/>
                </a:lnTo>
              </a:path>
            </a:pathLst>
          </a:custGeom>
          <a:ln w="25400">
            <a:solidFill>
              <a:srgbClr val="A07800">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5"/>
          <p:cNvSpPr/>
          <p:nvPr/>
        </p:nvSpPr>
        <p:spPr>
          <a:xfrm>
            <a:off x="5439295" y="2665846"/>
            <a:ext cx="1498600" cy="749300"/>
          </a:xfrm>
          <a:custGeom>
            <a:avLst/>
            <a:gdLst>
              <a:gd name="connsiteX0" fmla="*/ 23621 w 1498600"/>
              <a:gd name="connsiteY0" fmla="*/ 754634 h 749300"/>
              <a:gd name="connsiteX1" fmla="*/ 1501901 w 1498600"/>
              <a:gd name="connsiteY1" fmla="*/ 754634 h 749300"/>
              <a:gd name="connsiteX2" fmla="*/ 1501901 w 1498600"/>
              <a:gd name="connsiteY2" fmla="*/ 15494 h 749300"/>
              <a:gd name="connsiteX3" fmla="*/ 23621 w 1498600"/>
              <a:gd name="connsiteY3" fmla="*/ 15494 h 749300"/>
              <a:gd name="connsiteX4" fmla="*/ 23621 w 1498600"/>
              <a:gd name="connsiteY4" fmla="*/ 754634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600" h="749300">
                <a:moveTo>
                  <a:pt x="23621" y="754634"/>
                </a:moveTo>
                <a:lnTo>
                  <a:pt x="1501901" y="754634"/>
                </a:lnTo>
                <a:lnTo>
                  <a:pt x="1501901" y="15494"/>
                </a:lnTo>
                <a:lnTo>
                  <a:pt x="23621" y="15494"/>
                </a:lnTo>
                <a:lnTo>
                  <a:pt x="23621" y="754634"/>
                </a:lnTo>
                <a:close/>
              </a:path>
            </a:pathLst>
          </a:custGeom>
          <a:solidFill>
            <a:srgbClr val="6E2E9E">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7"/>
          <p:cNvSpPr/>
          <p:nvPr/>
        </p:nvSpPr>
        <p:spPr>
          <a:xfrm>
            <a:off x="1981022" y="3713201"/>
            <a:ext cx="1498600" cy="762000"/>
          </a:xfrm>
          <a:custGeom>
            <a:avLst/>
            <a:gdLst>
              <a:gd name="connsiteX0" fmla="*/ 25145 w 1498600"/>
              <a:gd name="connsiteY0" fmla="*/ 764794 h 762000"/>
              <a:gd name="connsiteX1" fmla="*/ 1503426 w 1498600"/>
              <a:gd name="connsiteY1" fmla="*/ 764794 h 762000"/>
              <a:gd name="connsiteX2" fmla="*/ 1503426 w 1498600"/>
              <a:gd name="connsiteY2" fmla="*/ 24130 h 762000"/>
              <a:gd name="connsiteX3" fmla="*/ 25145 w 1498600"/>
              <a:gd name="connsiteY3" fmla="*/ 24130 h 762000"/>
              <a:gd name="connsiteX4" fmla="*/ 25145 w 1498600"/>
              <a:gd name="connsiteY4" fmla="*/ 764794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600" h="762000">
                <a:moveTo>
                  <a:pt x="25145" y="764794"/>
                </a:moveTo>
                <a:lnTo>
                  <a:pt x="1503426" y="764794"/>
                </a:lnTo>
                <a:lnTo>
                  <a:pt x="1503426" y="24130"/>
                </a:lnTo>
                <a:lnTo>
                  <a:pt x="25145" y="24130"/>
                </a:lnTo>
                <a:lnTo>
                  <a:pt x="25145" y="764794"/>
                </a:lnTo>
                <a:close/>
              </a:path>
            </a:pathLst>
          </a:custGeom>
          <a:solidFill>
            <a:srgbClr val="6E2E9E">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9"/>
          <p:cNvSpPr/>
          <p:nvPr/>
        </p:nvSpPr>
        <p:spPr>
          <a:xfrm>
            <a:off x="3642245" y="3700896"/>
            <a:ext cx="1504950" cy="768350"/>
          </a:xfrm>
          <a:custGeom>
            <a:avLst/>
            <a:gdLst>
              <a:gd name="connsiteX0" fmla="*/ 29972 w 1504950"/>
              <a:gd name="connsiteY0" fmla="*/ 771144 h 768350"/>
              <a:gd name="connsiteX1" fmla="*/ 1509776 w 1504950"/>
              <a:gd name="connsiteY1" fmla="*/ 771144 h 768350"/>
              <a:gd name="connsiteX2" fmla="*/ 1509776 w 1504950"/>
              <a:gd name="connsiteY2" fmla="*/ 30480 h 768350"/>
              <a:gd name="connsiteX3" fmla="*/ 29972 w 1504950"/>
              <a:gd name="connsiteY3" fmla="*/ 30480 h 768350"/>
              <a:gd name="connsiteX4" fmla="*/ 29972 w 1504950"/>
              <a:gd name="connsiteY4" fmla="*/ 771144 h 768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950" h="768350">
                <a:moveTo>
                  <a:pt x="29972" y="771144"/>
                </a:moveTo>
                <a:lnTo>
                  <a:pt x="1509776" y="771144"/>
                </a:lnTo>
                <a:lnTo>
                  <a:pt x="1509776" y="30480"/>
                </a:lnTo>
                <a:lnTo>
                  <a:pt x="29972" y="30480"/>
                </a:lnTo>
                <a:lnTo>
                  <a:pt x="29972" y="771144"/>
                </a:lnTo>
                <a:close/>
              </a:path>
            </a:pathLst>
          </a:custGeom>
          <a:solidFill>
            <a:srgbClr val="6E2E9E">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21"/>
          <p:cNvSpPr/>
          <p:nvPr/>
        </p:nvSpPr>
        <p:spPr>
          <a:xfrm>
            <a:off x="5432945" y="3700896"/>
            <a:ext cx="1504950" cy="768350"/>
          </a:xfrm>
          <a:custGeom>
            <a:avLst/>
            <a:gdLst>
              <a:gd name="connsiteX0" fmla="*/ 29971 w 1504950"/>
              <a:gd name="connsiteY0" fmla="*/ 771144 h 768350"/>
              <a:gd name="connsiteX1" fmla="*/ 1508251 w 1504950"/>
              <a:gd name="connsiteY1" fmla="*/ 771144 h 768350"/>
              <a:gd name="connsiteX2" fmla="*/ 1508251 w 1504950"/>
              <a:gd name="connsiteY2" fmla="*/ 30480 h 768350"/>
              <a:gd name="connsiteX3" fmla="*/ 29971 w 1504950"/>
              <a:gd name="connsiteY3" fmla="*/ 30480 h 768350"/>
              <a:gd name="connsiteX4" fmla="*/ 29971 w 1504950"/>
              <a:gd name="connsiteY4" fmla="*/ 771144 h 768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950" h="768350">
                <a:moveTo>
                  <a:pt x="29971" y="771144"/>
                </a:moveTo>
                <a:lnTo>
                  <a:pt x="1508251" y="771144"/>
                </a:lnTo>
                <a:lnTo>
                  <a:pt x="1508251" y="30480"/>
                </a:lnTo>
                <a:lnTo>
                  <a:pt x="29971" y="30480"/>
                </a:lnTo>
                <a:lnTo>
                  <a:pt x="29971" y="771144"/>
                </a:lnTo>
                <a:close/>
              </a:path>
            </a:pathLst>
          </a:custGeom>
          <a:solidFill>
            <a:srgbClr val="6E2E9E">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23"/>
          <p:cNvSpPr/>
          <p:nvPr/>
        </p:nvSpPr>
        <p:spPr>
          <a:xfrm>
            <a:off x="2027817" y="4898302"/>
            <a:ext cx="1492250" cy="755650"/>
          </a:xfrm>
          <a:custGeom>
            <a:avLst/>
            <a:gdLst>
              <a:gd name="connsiteX0" fmla="*/ 22860 w 1492250"/>
              <a:gd name="connsiteY0" fmla="*/ 767080 h 755650"/>
              <a:gd name="connsiteX1" fmla="*/ 1502664 w 1492250"/>
              <a:gd name="connsiteY1" fmla="*/ 767080 h 755650"/>
              <a:gd name="connsiteX2" fmla="*/ 1502664 w 1492250"/>
              <a:gd name="connsiteY2" fmla="*/ 27940 h 755650"/>
              <a:gd name="connsiteX3" fmla="*/ 22860 w 1492250"/>
              <a:gd name="connsiteY3" fmla="*/ 27940 h 755650"/>
              <a:gd name="connsiteX4" fmla="*/ 22860 w 1492250"/>
              <a:gd name="connsiteY4" fmla="*/ 767080 h 75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2250" h="755650">
                <a:moveTo>
                  <a:pt x="22860" y="767080"/>
                </a:moveTo>
                <a:lnTo>
                  <a:pt x="1502664" y="767080"/>
                </a:lnTo>
                <a:lnTo>
                  <a:pt x="1502664" y="27940"/>
                </a:lnTo>
                <a:lnTo>
                  <a:pt x="22860" y="27940"/>
                </a:lnTo>
                <a:lnTo>
                  <a:pt x="22860" y="767080"/>
                </a:lnTo>
                <a:close/>
              </a:path>
            </a:pathLst>
          </a:custGeom>
          <a:solidFill>
            <a:srgbClr val="6E2E9E">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reeform 25"/>
          <p:cNvSpPr/>
          <p:nvPr/>
        </p:nvSpPr>
        <p:spPr>
          <a:xfrm>
            <a:off x="7223645" y="3700896"/>
            <a:ext cx="1504950" cy="768350"/>
          </a:xfrm>
          <a:custGeom>
            <a:avLst/>
            <a:gdLst>
              <a:gd name="connsiteX0" fmla="*/ 28447 w 1504950"/>
              <a:gd name="connsiteY0" fmla="*/ 771144 h 768350"/>
              <a:gd name="connsiteX1" fmla="*/ 1508252 w 1504950"/>
              <a:gd name="connsiteY1" fmla="*/ 771144 h 768350"/>
              <a:gd name="connsiteX2" fmla="*/ 1508252 w 1504950"/>
              <a:gd name="connsiteY2" fmla="*/ 30480 h 768350"/>
              <a:gd name="connsiteX3" fmla="*/ 28447 w 1504950"/>
              <a:gd name="connsiteY3" fmla="*/ 30480 h 768350"/>
              <a:gd name="connsiteX4" fmla="*/ 28447 w 1504950"/>
              <a:gd name="connsiteY4" fmla="*/ 771144 h 768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950" h="768350">
                <a:moveTo>
                  <a:pt x="28447" y="771144"/>
                </a:moveTo>
                <a:lnTo>
                  <a:pt x="1508252" y="771144"/>
                </a:lnTo>
                <a:lnTo>
                  <a:pt x="1508252" y="30480"/>
                </a:lnTo>
                <a:lnTo>
                  <a:pt x="28447" y="30480"/>
                </a:lnTo>
                <a:lnTo>
                  <a:pt x="28447" y="771144"/>
                </a:lnTo>
                <a:close/>
              </a:path>
            </a:pathLst>
          </a:custGeom>
          <a:solidFill>
            <a:srgbClr val="6E2E9E">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7"/>
          <p:cNvSpPr/>
          <p:nvPr/>
        </p:nvSpPr>
        <p:spPr>
          <a:xfrm>
            <a:off x="3940695" y="4955883"/>
            <a:ext cx="1492250" cy="755650"/>
          </a:xfrm>
          <a:custGeom>
            <a:avLst/>
            <a:gdLst>
              <a:gd name="connsiteX0" fmla="*/ 22859 w 1492250"/>
              <a:gd name="connsiteY0" fmla="*/ 767080 h 755650"/>
              <a:gd name="connsiteX1" fmla="*/ 1502663 w 1492250"/>
              <a:gd name="connsiteY1" fmla="*/ 767080 h 755650"/>
              <a:gd name="connsiteX2" fmla="*/ 1502663 w 1492250"/>
              <a:gd name="connsiteY2" fmla="*/ 27940 h 755650"/>
              <a:gd name="connsiteX3" fmla="*/ 22859 w 1492250"/>
              <a:gd name="connsiteY3" fmla="*/ 27940 h 755650"/>
              <a:gd name="connsiteX4" fmla="*/ 22859 w 1492250"/>
              <a:gd name="connsiteY4" fmla="*/ 767080 h 75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2250" h="755650">
                <a:moveTo>
                  <a:pt x="22859" y="767080"/>
                </a:moveTo>
                <a:lnTo>
                  <a:pt x="1502663" y="767080"/>
                </a:lnTo>
                <a:lnTo>
                  <a:pt x="1502663" y="27940"/>
                </a:lnTo>
                <a:lnTo>
                  <a:pt x="22859" y="27940"/>
                </a:lnTo>
                <a:lnTo>
                  <a:pt x="22859" y="767080"/>
                </a:lnTo>
                <a:close/>
              </a:path>
            </a:pathLst>
          </a:custGeom>
          <a:solidFill>
            <a:srgbClr val="6E2E9E">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9"/>
          <p:cNvSpPr/>
          <p:nvPr/>
        </p:nvSpPr>
        <p:spPr>
          <a:xfrm>
            <a:off x="9014345" y="3700896"/>
            <a:ext cx="1504950" cy="768350"/>
          </a:xfrm>
          <a:custGeom>
            <a:avLst/>
            <a:gdLst>
              <a:gd name="connsiteX0" fmla="*/ 28447 w 1504950"/>
              <a:gd name="connsiteY0" fmla="*/ 771144 h 768350"/>
              <a:gd name="connsiteX1" fmla="*/ 1506728 w 1504950"/>
              <a:gd name="connsiteY1" fmla="*/ 771144 h 768350"/>
              <a:gd name="connsiteX2" fmla="*/ 1506728 w 1504950"/>
              <a:gd name="connsiteY2" fmla="*/ 30480 h 768350"/>
              <a:gd name="connsiteX3" fmla="*/ 28447 w 1504950"/>
              <a:gd name="connsiteY3" fmla="*/ 30480 h 768350"/>
              <a:gd name="connsiteX4" fmla="*/ 28447 w 1504950"/>
              <a:gd name="connsiteY4" fmla="*/ 771144 h 768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950" h="768350">
                <a:moveTo>
                  <a:pt x="28447" y="771144"/>
                </a:moveTo>
                <a:lnTo>
                  <a:pt x="1506728" y="771144"/>
                </a:lnTo>
                <a:lnTo>
                  <a:pt x="1506728" y="30480"/>
                </a:lnTo>
                <a:lnTo>
                  <a:pt x="28447" y="30480"/>
                </a:lnTo>
                <a:lnTo>
                  <a:pt x="28447" y="771144"/>
                </a:lnTo>
                <a:close/>
              </a:path>
            </a:pathLst>
          </a:custGeom>
          <a:solidFill>
            <a:srgbClr val="6E2E9E">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TextBox 32"/>
          <p:cNvSpPr txBox="1"/>
          <p:nvPr/>
        </p:nvSpPr>
        <p:spPr>
          <a:xfrm>
            <a:off x="2286443" y="3984067"/>
            <a:ext cx="683576" cy="243840"/>
          </a:xfrm>
          <a:prstGeom prst="rect">
            <a:avLst/>
          </a:prstGeom>
          <a:noFill/>
        </p:spPr>
        <p:txBody>
          <a:bodyPr wrap="square" lIns="0" tIns="0" rIns="0" bIns="0" rtlCol="0">
            <a:spAutoFit/>
          </a:bodyPr>
          <a:lstStyle/>
          <a:p>
            <a:pPr marL="0">
              <a:lnSpc>
                <a:spcPct val="100000"/>
              </a:lnSpc>
            </a:pPr>
            <a:r>
              <a:rPr lang="en-US" altLang="zh-CN" sz="1600" b="1" spc="-15" dirty="0">
                <a:solidFill>
                  <a:srgbClr val="FEFEFE"/>
                </a:solidFill>
                <a:latin typeface="Arial"/>
                <a:ea typeface="Arial"/>
              </a:rPr>
              <a:t>U</a:t>
            </a:r>
            <a:r>
              <a:rPr lang="en-US" altLang="zh-CN" sz="1600" b="1" spc="-10" dirty="0">
                <a:solidFill>
                  <a:srgbClr val="FEFEFE"/>
                </a:solidFill>
                <a:latin typeface="Arial"/>
                <a:ea typeface="Arial"/>
              </a:rPr>
              <a:t>nvanı</a:t>
            </a:r>
          </a:p>
        </p:txBody>
      </p:sp>
      <p:sp>
        <p:nvSpPr>
          <p:cNvPr id="28" name="TextBox 33"/>
          <p:cNvSpPr txBox="1"/>
          <p:nvPr/>
        </p:nvSpPr>
        <p:spPr>
          <a:xfrm>
            <a:off x="3932059" y="3848016"/>
            <a:ext cx="969605" cy="487679"/>
          </a:xfrm>
          <a:prstGeom prst="rect">
            <a:avLst/>
          </a:prstGeom>
          <a:noFill/>
        </p:spPr>
        <p:txBody>
          <a:bodyPr wrap="square" lIns="0" tIns="0" rIns="0" bIns="0" rtlCol="0">
            <a:spAutoFit/>
          </a:bodyPr>
          <a:lstStyle/>
          <a:p>
            <a:pPr marL="0" indent="112775">
              <a:lnSpc>
                <a:spcPct val="100000"/>
              </a:lnSpc>
            </a:pPr>
            <a:r>
              <a:rPr lang="en-US" altLang="zh-CN" sz="1600" b="1" spc="-5" dirty="0">
                <a:solidFill>
                  <a:srgbClr val="FEFEFE"/>
                </a:solidFill>
                <a:latin typeface="Arial"/>
                <a:ea typeface="Arial"/>
              </a:rPr>
              <a:t>Derec</a:t>
            </a:r>
            <a:r>
              <a:rPr lang="en-US" altLang="zh-CN" sz="1600" b="1" dirty="0">
                <a:solidFill>
                  <a:srgbClr val="FEFEFE"/>
                </a:solidFill>
                <a:latin typeface="Arial"/>
                <a:ea typeface="Arial"/>
              </a:rPr>
              <a:t>e/</a:t>
            </a:r>
          </a:p>
          <a:p>
            <a:pPr marL="0">
              <a:lnSpc>
                <a:spcPct val="100000"/>
              </a:lnSpc>
            </a:pPr>
            <a:r>
              <a:rPr lang="en-US" altLang="zh-CN" sz="1600" b="1" spc="-10" dirty="0">
                <a:solidFill>
                  <a:srgbClr val="FEFEFE"/>
                </a:solidFill>
                <a:latin typeface="Arial"/>
                <a:ea typeface="Arial"/>
              </a:rPr>
              <a:t>Kade</a:t>
            </a:r>
            <a:r>
              <a:rPr lang="en-US" altLang="zh-CN" sz="1600" b="1" dirty="0">
                <a:solidFill>
                  <a:srgbClr val="FEFEFE"/>
                </a:solidFill>
                <a:latin typeface="Arial"/>
                <a:ea typeface="Arial"/>
              </a:rPr>
              <a:t>mesi</a:t>
            </a:r>
          </a:p>
        </p:txBody>
      </p:sp>
      <p:sp>
        <p:nvSpPr>
          <p:cNvPr id="29" name="TextBox 34"/>
          <p:cNvSpPr txBox="1"/>
          <p:nvPr/>
        </p:nvSpPr>
        <p:spPr>
          <a:xfrm>
            <a:off x="5690120" y="3984067"/>
            <a:ext cx="1036058" cy="243840"/>
          </a:xfrm>
          <a:prstGeom prst="rect">
            <a:avLst/>
          </a:prstGeom>
          <a:noFill/>
        </p:spPr>
        <p:txBody>
          <a:bodyPr wrap="square" lIns="0" tIns="0" rIns="0" bIns="0" rtlCol="0">
            <a:spAutoFit/>
          </a:bodyPr>
          <a:lstStyle/>
          <a:p>
            <a:pPr marL="0">
              <a:lnSpc>
                <a:spcPct val="100000"/>
              </a:lnSpc>
            </a:pPr>
            <a:r>
              <a:rPr lang="en-US" altLang="zh-CN" sz="1600" b="1" spc="-5" dirty="0">
                <a:solidFill>
                  <a:srgbClr val="FEFEFE"/>
                </a:solidFill>
                <a:latin typeface="Arial"/>
                <a:ea typeface="Arial"/>
              </a:rPr>
              <a:t>Hizmet</a:t>
            </a:r>
            <a:r>
              <a:rPr lang="en-US" altLang="zh-CN" sz="1600" b="1" spc="-15" dirty="0">
                <a:solidFill>
                  <a:srgbClr val="FEFEFE"/>
                </a:solidFill>
                <a:latin typeface="Arial"/>
                <a:cs typeface="Arial"/>
              </a:rPr>
              <a:t> </a:t>
            </a:r>
            <a:r>
              <a:rPr lang="en-US" altLang="zh-CN" sz="1600" b="1" dirty="0">
                <a:solidFill>
                  <a:srgbClr val="FEFEFE"/>
                </a:solidFill>
                <a:latin typeface="Arial"/>
                <a:ea typeface="Arial"/>
              </a:rPr>
              <a:t>Yılı</a:t>
            </a:r>
          </a:p>
        </p:txBody>
      </p:sp>
      <p:sp>
        <p:nvSpPr>
          <p:cNvPr id="30" name="TextBox 35"/>
          <p:cNvSpPr txBox="1"/>
          <p:nvPr/>
        </p:nvSpPr>
        <p:spPr>
          <a:xfrm>
            <a:off x="7383029" y="3984067"/>
            <a:ext cx="1230238" cy="243840"/>
          </a:xfrm>
          <a:prstGeom prst="rect">
            <a:avLst/>
          </a:prstGeom>
          <a:noFill/>
        </p:spPr>
        <p:txBody>
          <a:bodyPr wrap="square" lIns="0" tIns="0" rIns="0" bIns="0" rtlCol="0">
            <a:spAutoFit/>
          </a:bodyPr>
          <a:lstStyle/>
          <a:p>
            <a:pPr marL="0">
              <a:lnSpc>
                <a:spcPct val="100000"/>
              </a:lnSpc>
            </a:pPr>
            <a:r>
              <a:rPr lang="en-US" altLang="zh-CN" sz="1600" b="1" spc="-5" dirty="0">
                <a:solidFill>
                  <a:srgbClr val="FEFEFE"/>
                </a:solidFill>
                <a:latin typeface="Arial"/>
                <a:ea typeface="Arial"/>
              </a:rPr>
              <a:t>Hizmet</a:t>
            </a:r>
            <a:r>
              <a:rPr lang="en-US" altLang="zh-CN" sz="1600" b="1" spc="5" dirty="0">
                <a:solidFill>
                  <a:srgbClr val="FEFEFE"/>
                </a:solidFill>
                <a:latin typeface="Arial"/>
                <a:cs typeface="Arial"/>
              </a:rPr>
              <a:t> </a:t>
            </a:r>
            <a:r>
              <a:rPr lang="en-US" altLang="zh-CN" sz="1600" b="1" dirty="0">
                <a:solidFill>
                  <a:srgbClr val="FEFEFE"/>
                </a:solidFill>
                <a:latin typeface="Arial"/>
                <a:ea typeface="Arial"/>
              </a:rPr>
              <a:t>Sınıfı</a:t>
            </a:r>
          </a:p>
        </p:txBody>
      </p:sp>
      <p:sp>
        <p:nvSpPr>
          <p:cNvPr id="31" name="TextBox 36"/>
          <p:cNvSpPr txBox="1"/>
          <p:nvPr/>
        </p:nvSpPr>
        <p:spPr>
          <a:xfrm>
            <a:off x="9394328" y="3980876"/>
            <a:ext cx="788952" cy="243840"/>
          </a:xfrm>
          <a:prstGeom prst="rect">
            <a:avLst/>
          </a:prstGeom>
          <a:noFill/>
        </p:spPr>
        <p:txBody>
          <a:bodyPr wrap="square" lIns="0" tIns="0" rIns="0" bIns="0" rtlCol="0">
            <a:spAutoFit/>
          </a:bodyPr>
          <a:lstStyle/>
          <a:p>
            <a:pPr marL="0">
              <a:lnSpc>
                <a:spcPct val="100000"/>
              </a:lnSpc>
            </a:pPr>
            <a:r>
              <a:rPr lang="en-US" altLang="zh-CN" sz="1600" b="1" spc="-10" dirty="0">
                <a:solidFill>
                  <a:srgbClr val="FEFEFE"/>
                </a:solidFill>
                <a:latin typeface="Arial"/>
                <a:ea typeface="Arial"/>
              </a:rPr>
              <a:t>K</a:t>
            </a:r>
            <a:r>
              <a:rPr lang="en-US" altLang="zh-CN" sz="1600" b="1" spc="-5" dirty="0">
                <a:solidFill>
                  <a:srgbClr val="FEFEFE"/>
                </a:solidFill>
                <a:latin typeface="Arial"/>
                <a:ea typeface="Arial"/>
              </a:rPr>
              <a:t>urumu</a:t>
            </a:r>
          </a:p>
        </p:txBody>
      </p:sp>
      <p:sp>
        <p:nvSpPr>
          <p:cNvPr id="32" name="TextBox 37"/>
          <p:cNvSpPr txBox="1"/>
          <p:nvPr/>
        </p:nvSpPr>
        <p:spPr>
          <a:xfrm>
            <a:off x="2076970" y="5032287"/>
            <a:ext cx="1317191" cy="487680"/>
          </a:xfrm>
          <a:prstGeom prst="rect">
            <a:avLst/>
          </a:prstGeom>
          <a:noFill/>
        </p:spPr>
        <p:txBody>
          <a:bodyPr wrap="square" lIns="0" tIns="0" rIns="0" bIns="0" rtlCol="0">
            <a:spAutoFit/>
          </a:bodyPr>
          <a:lstStyle/>
          <a:p>
            <a:pPr marL="0">
              <a:lnSpc>
                <a:spcPct val="100000"/>
              </a:lnSpc>
            </a:pPr>
            <a:r>
              <a:rPr lang="en-US" altLang="zh-CN" sz="1600" b="1" spc="-10" dirty="0">
                <a:solidFill>
                  <a:srgbClr val="FEFEFE"/>
                </a:solidFill>
                <a:latin typeface="Arial"/>
                <a:ea typeface="Arial"/>
              </a:rPr>
              <a:t>Görev</a:t>
            </a:r>
            <a:r>
              <a:rPr lang="en-US" altLang="zh-CN" sz="1600" b="1" spc="-25" dirty="0">
                <a:solidFill>
                  <a:srgbClr val="FEFEFE"/>
                </a:solidFill>
                <a:latin typeface="Arial"/>
                <a:cs typeface="Arial"/>
              </a:rPr>
              <a:t> </a:t>
            </a:r>
            <a:r>
              <a:rPr lang="en-US" altLang="zh-CN" sz="1600" b="1" spc="-10" dirty="0">
                <a:solidFill>
                  <a:srgbClr val="FEFEFE"/>
                </a:solidFill>
                <a:latin typeface="Arial"/>
                <a:ea typeface="Arial"/>
              </a:rPr>
              <a:t>Yaptığı</a:t>
            </a:r>
          </a:p>
          <a:p>
            <a:pPr marL="0" indent="371855">
              <a:lnSpc>
                <a:spcPct val="100000"/>
              </a:lnSpc>
            </a:pPr>
            <a:r>
              <a:rPr lang="en-US" altLang="zh-CN" sz="1600" b="1" spc="-10" dirty="0">
                <a:solidFill>
                  <a:srgbClr val="FEFEFE"/>
                </a:solidFill>
                <a:latin typeface="Arial"/>
                <a:ea typeface="Arial"/>
              </a:rPr>
              <a:t>B</a:t>
            </a:r>
            <a:r>
              <a:rPr lang="en-US" altLang="zh-CN" sz="1600" b="1" spc="-5" dirty="0">
                <a:solidFill>
                  <a:srgbClr val="FEFEFE"/>
                </a:solidFill>
                <a:latin typeface="Arial"/>
                <a:ea typeface="Arial"/>
              </a:rPr>
              <a:t>ölge</a:t>
            </a:r>
          </a:p>
        </p:txBody>
      </p:sp>
      <p:sp>
        <p:nvSpPr>
          <p:cNvPr id="33" name="TextBox 38"/>
          <p:cNvSpPr txBox="1"/>
          <p:nvPr/>
        </p:nvSpPr>
        <p:spPr>
          <a:xfrm>
            <a:off x="4173197" y="5002531"/>
            <a:ext cx="1027246" cy="628015"/>
          </a:xfrm>
          <a:prstGeom prst="rect">
            <a:avLst/>
          </a:prstGeom>
          <a:noFill/>
        </p:spPr>
        <p:txBody>
          <a:bodyPr wrap="square" lIns="0" tIns="0" rIns="0" bIns="0" rtlCol="0">
            <a:spAutoFit/>
          </a:bodyPr>
          <a:lstStyle/>
          <a:p>
            <a:pPr marL="0" indent="152780" hangingPunct="0">
              <a:lnSpc>
                <a:spcPct val="95833"/>
              </a:lnSpc>
            </a:pPr>
            <a:r>
              <a:rPr lang="en-US" altLang="zh-CN" sz="1600" b="1" spc="-5" dirty="0">
                <a:solidFill>
                  <a:srgbClr val="FEFEFE"/>
                </a:solidFill>
                <a:latin typeface="Arial"/>
                <a:ea typeface="Arial"/>
              </a:rPr>
              <a:t>Ki</a:t>
            </a:r>
            <a:r>
              <a:rPr lang="en-US" altLang="zh-CN" sz="1600" b="1" dirty="0">
                <a:solidFill>
                  <a:srgbClr val="FEFEFE"/>
                </a:solidFill>
                <a:latin typeface="Arial"/>
                <a:ea typeface="Arial"/>
              </a:rPr>
              <a:t>şisel</a:t>
            </a:r>
            <a:r>
              <a:rPr lang="en-US" altLang="zh-CN" sz="1600" b="1" dirty="0">
                <a:solidFill>
                  <a:srgbClr val="FEFEFE"/>
                </a:solidFill>
                <a:latin typeface="Arial"/>
                <a:cs typeface="Arial"/>
              </a:rPr>
              <a:t> </a:t>
            </a:r>
            <a:r>
              <a:rPr lang="en-US" altLang="zh-CN" sz="1600" b="1" spc="-10" dirty="0">
                <a:solidFill>
                  <a:srgbClr val="FEFEFE"/>
                </a:solidFill>
                <a:latin typeface="Arial"/>
                <a:ea typeface="Arial"/>
              </a:rPr>
              <a:t>Öze</a:t>
            </a:r>
            <a:r>
              <a:rPr lang="en-US" altLang="zh-CN" sz="1600" b="1" spc="-5" dirty="0">
                <a:solidFill>
                  <a:srgbClr val="FEFEFE"/>
                </a:solidFill>
                <a:latin typeface="Arial"/>
                <a:ea typeface="Arial"/>
              </a:rPr>
              <a:t>llikleri</a:t>
            </a:r>
            <a:r>
              <a:rPr lang="en-US" altLang="zh-CN" sz="1600" b="1" dirty="0">
                <a:solidFill>
                  <a:srgbClr val="FEFEFE"/>
                </a:solidFill>
                <a:latin typeface="Arial"/>
                <a:cs typeface="Arial"/>
              </a:rPr>
              <a:t> </a:t>
            </a:r>
            <a:r>
              <a:rPr lang="en-US" altLang="zh-CN" sz="1100" b="1" dirty="0">
                <a:solidFill>
                  <a:srgbClr val="FEFEFE"/>
                </a:solidFill>
                <a:latin typeface="Arial"/>
                <a:ea typeface="Arial"/>
              </a:rPr>
              <a:t>(Aile,</a:t>
            </a:r>
            <a:r>
              <a:rPr lang="en-US" altLang="zh-CN" sz="1100" b="1" dirty="0">
                <a:solidFill>
                  <a:srgbClr val="FEFEFE"/>
                </a:solidFill>
                <a:latin typeface="Arial"/>
                <a:cs typeface="Arial"/>
              </a:rPr>
              <a:t> </a:t>
            </a:r>
            <a:r>
              <a:rPr lang="en-US" altLang="zh-CN" sz="1100" b="1" dirty="0">
                <a:solidFill>
                  <a:srgbClr val="FEFEFE"/>
                </a:solidFill>
                <a:latin typeface="Arial"/>
                <a:ea typeface="Arial"/>
              </a:rPr>
              <a:t>Yab.</a:t>
            </a:r>
            <a:r>
              <a:rPr lang="en-US" altLang="zh-CN" sz="1100" b="1" spc="5" dirty="0">
                <a:solidFill>
                  <a:srgbClr val="FEFEFE"/>
                </a:solidFill>
                <a:latin typeface="Arial"/>
                <a:cs typeface="Arial"/>
              </a:rPr>
              <a:t> </a:t>
            </a:r>
            <a:r>
              <a:rPr lang="en-US" altLang="zh-CN" sz="1100" b="1" dirty="0">
                <a:solidFill>
                  <a:srgbClr val="FEFEFE"/>
                </a:solidFill>
                <a:latin typeface="Arial"/>
                <a:ea typeface="Arial"/>
              </a:rPr>
              <a:t>Dil)</a:t>
            </a:r>
          </a:p>
        </p:txBody>
      </p:sp>
      <p:pic>
        <p:nvPicPr>
          <p:cNvPr id="34" name="Resim 33"/>
          <p:cNvPicPr>
            <a:picLocks noChangeAspect="1"/>
          </p:cNvPicPr>
          <p:nvPr/>
        </p:nvPicPr>
        <p:blipFill>
          <a:blip r:embed="rId2"/>
          <a:stretch>
            <a:fillRect/>
          </a:stretch>
        </p:blipFill>
        <p:spPr>
          <a:xfrm>
            <a:off x="2175932" y="1049821"/>
            <a:ext cx="7840136" cy="1268078"/>
          </a:xfrm>
          <a:prstGeom prst="rect">
            <a:avLst/>
          </a:prstGeom>
        </p:spPr>
      </p:pic>
      <p:sp>
        <p:nvSpPr>
          <p:cNvPr id="35" name="Dikdörtgen 34"/>
          <p:cNvSpPr/>
          <p:nvPr/>
        </p:nvSpPr>
        <p:spPr>
          <a:xfrm>
            <a:off x="2316341" y="2844927"/>
            <a:ext cx="4422364" cy="369332"/>
          </a:xfrm>
          <a:prstGeom prst="rect">
            <a:avLst/>
          </a:prstGeom>
        </p:spPr>
        <p:txBody>
          <a:bodyPr wrap="none">
            <a:spAutoFit/>
          </a:bodyPr>
          <a:lstStyle/>
          <a:p>
            <a:pPr indent="3360394"/>
            <a:r>
              <a:rPr lang="en-US" altLang="zh-CN" b="1" spc="-5" dirty="0" err="1">
                <a:solidFill>
                  <a:srgbClr val="FEFEFE"/>
                </a:solidFill>
                <a:latin typeface="Arial"/>
                <a:ea typeface="Arial"/>
              </a:rPr>
              <a:t>Sta</a:t>
            </a:r>
            <a:r>
              <a:rPr lang="en-US" altLang="zh-CN" b="1" dirty="0" err="1">
                <a:solidFill>
                  <a:srgbClr val="FEFEFE"/>
                </a:solidFill>
                <a:latin typeface="Arial"/>
                <a:ea typeface="Arial"/>
              </a:rPr>
              <a:t>tüsü</a:t>
            </a:r>
            <a:endParaRPr lang="en-US" altLang="zh-CN" b="1" dirty="0">
              <a:solidFill>
                <a:srgbClr val="FEFEFE"/>
              </a:solidFill>
              <a:latin typeface="Arial"/>
              <a:ea typeface="Arial"/>
            </a:endParaRPr>
          </a:p>
        </p:txBody>
      </p:sp>
    </p:spTree>
    <p:extLst>
      <p:ext uri="{BB962C8B-B14F-4D97-AF65-F5344CB8AC3E}">
        <p14:creationId xmlns:p14="http://schemas.microsoft.com/office/powerpoint/2010/main" val="33198666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953409" y="2593775"/>
            <a:ext cx="8285182" cy="1670449"/>
          </a:xfrm>
          <a:prstGeom prst="rect">
            <a:avLst/>
          </a:prstGeom>
        </p:spPr>
      </p:pic>
    </p:spTree>
    <p:extLst>
      <p:ext uri="{BB962C8B-B14F-4D97-AF65-F5344CB8AC3E}">
        <p14:creationId xmlns:p14="http://schemas.microsoft.com/office/powerpoint/2010/main" val="11011412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113415" y="198871"/>
            <a:ext cx="10515600" cy="1325563"/>
          </a:xfrm>
        </p:spPr>
        <p:txBody>
          <a:bodyPr/>
          <a:lstStyle/>
          <a:p>
            <a:pPr lvl="0"/>
            <a:r>
              <a:rPr lang="tr-TR" altLang="zh-CN" b="1" dirty="0" smtClean="0">
                <a:solidFill>
                  <a:schemeClr val="accent2"/>
                </a:solidFill>
                <a:latin typeface="Times New Roman"/>
                <a:ea typeface="Times New Roman"/>
              </a:rPr>
              <a:t>GENEL BİLGİ</a:t>
            </a:r>
            <a:r>
              <a:rPr lang="en-US" altLang="zh-CN" b="1" spc="-5" dirty="0">
                <a:solidFill>
                  <a:schemeClr val="accent2"/>
                </a:solidFill>
                <a:latin typeface="Times New Roman"/>
                <a:ea typeface="Times New Roman"/>
              </a:rPr>
              <a:t/>
            </a:r>
            <a:br>
              <a:rPr lang="en-US" altLang="zh-CN" b="1" spc="-5" dirty="0">
                <a:solidFill>
                  <a:schemeClr val="accent2"/>
                </a:solidFill>
                <a:latin typeface="Times New Roman"/>
                <a:ea typeface="Times New Roman"/>
              </a:rPr>
            </a:br>
            <a:endParaRPr lang="tr-TR" dirty="0">
              <a:solidFill>
                <a:schemeClr val="accent2"/>
              </a:solidFill>
            </a:endParaRPr>
          </a:p>
        </p:txBody>
      </p:sp>
      <p:sp>
        <p:nvSpPr>
          <p:cNvPr id="3" name="İçerik Yer Tutucusu 2"/>
          <p:cNvSpPr>
            <a:spLocks noGrp="1"/>
          </p:cNvSpPr>
          <p:nvPr>
            <p:ph idx="1"/>
          </p:nvPr>
        </p:nvSpPr>
        <p:spPr>
          <a:xfrm>
            <a:off x="1744133" y="1097491"/>
            <a:ext cx="10287000" cy="5133976"/>
          </a:xfrm>
        </p:spPr>
        <p:txBody>
          <a:bodyPr>
            <a:normAutofit/>
          </a:bodyPr>
          <a:lstStyle/>
          <a:p>
            <a:pPr marL="0" lvl="0" indent="692150" algn="just" hangingPunct="0">
              <a:lnSpc>
                <a:spcPct val="104166"/>
              </a:lnSpc>
              <a:spcBef>
                <a:spcPts val="0"/>
              </a:spcBef>
              <a:buNone/>
            </a:pPr>
            <a:r>
              <a:rPr lang="en-US" altLang="zh-CN" sz="2000" spc="64" dirty="0" err="1" smtClean="0">
                <a:solidFill>
                  <a:srgbClr val="043092"/>
                </a:solidFill>
                <a:latin typeface="Times New Roman"/>
                <a:ea typeface="Times New Roman"/>
              </a:rPr>
              <a:t>Öğretim</a:t>
            </a:r>
            <a:r>
              <a:rPr lang="en-US" altLang="zh-CN" sz="2000" spc="34" dirty="0" smtClean="0">
                <a:solidFill>
                  <a:srgbClr val="043092"/>
                </a:solidFill>
                <a:latin typeface="Times New Roman"/>
                <a:ea typeface="宋体" panose="02010600030101010101" pitchFamily="2" charset="-122"/>
                <a:cs typeface="Times New Roman"/>
              </a:rPr>
              <a:t> </a:t>
            </a:r>
            <a:r>
              <a:rPr lang="en-US" altLang="zh-CN" sz="2000" spc="60" dirty="0" err="1">
                <a:solidFill>
                  <a:srgbClr val="043092"/>
                </a:solidFill>
                <a:latin typeface="Times New Roman"/>
                <a:ea typeface="Times New Roman"/>
              </a:rPr>
              <a:t>elemanlarının</a:t>
            </a:r>
            <a:r>
              <a:rPr lang="en-US" altLang="zh-CN" sz="2000" spc="34" dirty="0">
                <a:solidFill>
                  <a:srgbClr val="043092"/>
                </a:solidFill>
                <a:latin typeface="Times New Roman"/>
                <a:ea typeface="宋体" panose="02010600030101010101" pitchFamily="2" charset="-122"/>
                <a:cs typeface="Times New Roman"/>
              </a:rPr>
              <a:t> </a:t>
            </a:r>
            <a:r>
              <a:rPr lang="en-US" altLang="zh-CN" sz="2000" spc="60" dirty="0" err="1">
                <a:solidFill>
                  <a:srgbClr val="043092"/>
                </a:solidFill>
                <a:latin typeface="Times New Roman"/>
                <a:ea typeface="Times New Roman"/>
              </a:rPr>
              <a:t>mali</a:t>
            </a:r>
            <a:r>
              <a:rPr lang="en-US" altLang="zh-CN" sz="2000" spc="34" dirty="0">
                <a:solidFill>
                  <a:srgbClr val="043092"/>
                </a:solidFill>
                <a:latin typeface="Times New Roman"/>
                <a:ea typeface="宋体" panose="02010600030101010101" pitchFamily="2" charset="-122"/>
                <a:cs typeface="Times New Roman"/>
              </a:rPr>
              <a:t> </a:t>
            </a:r>
            <a:r>
              <a:rPr lang="en-US" altLang="zh-CN" sz="2000" spc="75" dirty="0" err="1">
                <a:solidFill>
                  <a:srgbClr val="043092"/>
                </a:solidFill>
                <a:latin typeface="Times New Roman"/>
                <a:ea typeface="Times New Roman"/>
              </a:rPr>
              <a:t>ve</a:t>
            </a:r>
            <a:r>
              <a:rPr lang="en-US" altLang="zh-CN" sz="2000" spc="34" dirty="0">
                <a:solidFill>
                  <a:srgbClr val="043092"/>
                </a:solidFill>
                <a:latin typeface="Times New Roman"/>
                <a:ea typeface="宋体" panose="02010600030101010101" pitchFamily="2" charset="-122"/>
                <a:cs typeface="Times New Roman"/>
              </a:rPr>
              <a:t> </a:t>
            </a:r>
            <a:r>
              <a:rPr lang="en-US" altLang="zh-CN" sz="2000" spc="55" dirty="0" err="1">
                <a:solidFill>
                  <a:srgbClr val="043092"/>
                </a:solidFill>
                <a:latin typeface="Times New Roman"/>
                <a:ea typeface="Times New Roman"/>
              </a:rPr>
              <a:t>sosyal</a:t>
            </a:r>
            <a:r>
              <a:rPr lang="en-US" altLang="zh-CN" sz="2000" spc="34" dirty="0">
                <a:solidFill>
                  <a:srgbClr val="043092"/>
                </a:solidFill>
                <a:latin typeface="Times New Roman"/>
                <a:ea typeface="宋体" panose="02010600030101010101" pitchFamily="2" charset="-122"/>
                <a:cs typeface="Times New Roman"/>
              </a:rPr>
              <a:t> </a:t>
            </a:r>
            <a:r>
              <a:rPr lang="en-US" altLang="zh-CN" sz="2000" spc="55" dirty="0" err="1">
                <a:solidFill>
                  <a:srgbClr val="043092"/>
                </a:solidFill>
                <a:latin typeface="Times New Roman"/>
                <a:ea typeface="Times New Roman"/>
              </a:rPr>
              <a:t>hakları</a:t>
            </a:r>
            <a:r>
              <a:rPr lang="en-US" altLang="zh-CN" sz="2000" spc="34" dirty="0">
                <a:solidFill>
                  <a:srgbClr val="043092"/>
                </a:solidFill>
                <a:latin typeface="Times New Roman"/>
                <a:ea typeface="宋体" panose="02010600030101010101" pitchFamily="2" charset="-122"/>
                <a:cs typeface="Times New Roman"/>
              </a:rPr>
              <a:t> </a:t>
            </a:r>
            <a:r>
              <a:rPr lang="en-US" altLang="zh-CN" sz="2000" spc="64" dirty="0" err="1">
                <a:solidFill>
                  <a:srgbClr val="043092"/>
                </a:solidFill>
                <a:latin typeface="Times New Roman"/>
                <a:ea typeface="Times New Roman"/>
              </a:rPr>
              <a:t>genel</a:t>
            </a:r>
            <a:r>
              <a:rPr lang="en-US" altLang="zh-CN" sz="2000" spc="34" dirty="0">
                <a:solidFill>
                  <a:srgbClr val="043092"/>
                </a:solidFill>
                <a:latin typeface="Times New Roman"/>
                <a:ea typeface="宋体" panose="02010600030101010101" pitchFamily="2" charset="-122"/>
                <a:cs typeface="Times New Roman"/>
              </a:rPr>
              <a:t> </a:t>
            </a:r>
            <a:r>
              <a:rPr lang="en-US" altLang="zh-CN" sz="2000" spc="55" dirty="0" err="1">
                <a:solidFill>
                  <a:srgbClr val="043092"/>
                </a:solidFill>
                <a:latin typeface="Times New Roman"/>
                <a:ea typeface="Times New Roman"/>
              </a:rPr>
              <a:t>olarak</a:t>
            </a:r>
            <a:r>
              <a:rPr lang="en-US" altLang="zh-CN" sz="2000" spc="64" dirty="0">
                <a:solidFill>
                  <a:srgbClr val="043092"/>
                </a:solidFill>
                <a:latin typeface="Times New Roman"/>
                <a:ea typeface="Times New Roman"/>
              </a:rPr>
              <a:t>;</a:t>
            </a:r>
            <a:r>
              <a:rPr lang="en-US" altLang="zh-CN" sz="2000" spc="40" dirty="0">
                <a:solidFill>
                  <a:srgbClr val="043092"/>
                </a:solidFill>
                <a:latin typeface="Times New Roman"/>
                <a:ea typeface="宋体" panose="02010600030101010101" pitchFamily="2" charset="-122"/>
                <a:cs typeface="Times New Roman"/>
              </a:rPr>
              <a:t> </a:t>
            </a:r>
            <a:r>
              <a:rPr lang="en-US" altLang="zh-CN" sz="2000" spc="69" dirty="0">
                <a:solidFill>
                  <a:srgbClr val="043092"/>
                </a:solidFill>
                <a:latin typeface="Times New Roman"/>
                <a:ea typeface="Times New Roman"/>
              </a:rPr>
              <a:t>2914</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sayılı</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Yükseköğretim</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Personel</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Kanunu</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ile</a:t>
            </a:r>
            <a:r>
              <a:rPr lang="en-US" altLang="zh-CN" sz="2000" dirty="0">
                <a:solidFill>
                  <a:srgbClr val="043092"/>
                </a:solidFill>
                <a:latin typeface="Times New Roman"/>
                <a:ea typeface="宋体" panose="02010600030101010101" pitchFamily="2" charset="-122"/>
                <a:cs typeface="Times New Roman"/>
              </a:rPr>
              <a:t>  </a:t>
            </a:r>
            <a:r>
              <a:rPr lang="en-US" altLang="zh-CN" sz="2000" dirty="0">
                <a:solidFill>
                  <a:srgbClr val="043092"/>
                </a:solidFill>
                <a:latin typeface="Times New Roman"/>
                <a:ea typeface="Times New Roman"/>
              </a:rPr>
              <a:t>375</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sayılı</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Kanun</a:t>
            </a:r>
            <a:r>
              <a:rPr lang="en-US" altLang="zh-CN" sz="2000" spc="8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Hükümde</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Kararname</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ve</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diğer</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ilgili</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mevzuatta</a:t>
            </a:r>
            <a:r>
              <a:rPr lang="en-US" altLang="zh-CN" sz="2000" spc="-7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düzenlenmiştir</a:t>
            </a:r>
            <a:r>
              <a:rPr lang="en-US" altLang="zh-CN" sz="2000" dirty="0">
                <a:solidFill>
                  <a:srgbClr val="043092"/>
                </a:solidFill>
                <a:latin typeface="Times New Roman"/>
                <a:ea typeface="Times New Roman"/>
              </a:rPr>
              <a:t>.</a:t>
            </a:r>
          </a:p>
          <a:p>
            <a:pPr marL="0" lvl="0" indent="0" algn="just">
              <a:lnSpc>
                <a:spcPts val="1000"/>
              </a:lnSpc>
              <a:spcBef>
                <a:spcPts val="0"/>
              </a:spcBef>
              <a:buNone/>
            </a:pPr>
            <a:endParaRPr lang="en-US" sz="1800" dirty="0">
              <a:solidFill>
                <a:prstClr val="black"/>
              </a:solidFill>
            </a:endParaRPr>
          </a:p>
          <a:p>
            <a:pPr marL="0" lvl="0" indent="0" algn="just">
              <a:lnSpc>
                <a:spcPts val="1000"/>
              </a:lnSpc>
              <a:spcBef>
                <a:spcPts val="0"/>
              </a:spcBef>
              <a:buNone/>
            </a:pPr>
            <a:endParaRPr lang="en-US" sz="1800" dirty="0">
              <a:solidFill>
                <a:prstClr val="black"/>
              </a:solidFill>
            </a:endParaRPr>
          </a:p>
          <a:p>
            <a:pPr marL="0" lvl="0" indent="0" algn="just">
              <a:lnSpc>
                <a:spcPts val="1530"/>
              </a:lnSpc>
              <a:spcBef>
                <a:spcPts val="0"/>
              </a:spcBef>
              <a:buNone/>
            </a:pPr>
            <a:endParaRPr lang="en-US" sz="1800" dirty="0">
              <a:solidFill>
                <a:prstClr val="black"/>
              </a:solidFill>
            </a:endParaRPr>
          </a:p>
          <a:p>
            <a:pPr marL="0" lvl="0" indent="635762" algn="just">
              <a:lnSpc>
                <a:spcPct val="100000"/>
              </a:lnSpc>
              <a:spcBef>
                <a:spcPts val="0"/>
              </a:spcBef>
              <a:buNone/>
            </a:pPr>
            <a:r>
              <a:rPr lang="en-US" altLang="zh-CN" sz="2000" dirty="0" err="1">
                <a:solidFill>
                  <a:srgbClr val="043092"/>
                </a:solidFill>
                <a:latin typeface="Times New Roman"/>
                <a:ea typeface="Times New Roman"/>
              </a:rPr>
              <a:t>Öğretim</a:t>
            </a:r>
            <a:r>
              <a:rPr lang="en-US" altLang="zh-CN" sz="2000" spc="4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elemanları</a:t>
            </a:r>
            <a:r>
              <a:rPr lang="en-US" altLang="zh-CN" sz="2000" dirty="0">
                <a:solidFill>
                  <a:srgbClr val="043092"/>
                </a:solidFill>
                <a:latin typeface="Times New Roman"/>
                <a:ea typeface="Times New Roman"/>
              </a:rPr>
              <a:t>;</a:t>
            </a:r>
            <a:r>
              <a:rPr lang="en-US" altLang="zh-CN" sz="2000" spc="4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öğretim</a:t>
            </a:r>
            <a:r>
              <a:rPr lang="en-US" altLang="zh-CN" sz="2000" spc="4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üyeleri</a:t>
            </a:r>
            <a:r>
              <a:rPr lang="en-US" altLang="zh-CN" sz="2000" spc="40" dirty="0">
                <a:solidFill>
                  <a:srgbClr val="043092"/>
                </a:solidFill>
                <a:latin typeface="Times New Roman"/>
                <a:ea typeface="宋体" panose="02010600030101010101" pitchFamily="2" charset="-122"/>
                <a:cs typeface="Times New Roman"/>
              </a:rPr>
              <a:t> </a:t>
            </a:r>
            <a:r>
              <a:rPr lang="en-US" altLang="zh-CN" sz="2000" dirty="0">
                <a:solidFill>
                  <a:srgbClr val="043092"/>
                </a:solidFill>
                <a:latin typeface="Times New Roman"/>
                <a:ea typeface="Times New Roman"/>
              </a:rPr>
              <a:t>(</a:t>
            </a:r>
            <a:r>
              <a:rPr lang="en-US" altLang="zh-CN" sz="2000" dirty="0" err="1">
                <a:solidFill>
                  <a:srgbClr val="043092"/>
                </a:solidFill>
                <a:latin typeface="Times New Roman"/>
                <a:ea typeface="Times New Roman"/>
              </a:rPr>
              <a:t>profesör</a:t>
            </a:r>
            <a:r>
              <a:rPr lang="en-US" altLang="zh-CN" sz="2000" dirty="0">
                <a:solidFill>
                  <a:srgbClr val="043092"/>
                </a:solidFill>
                <a:latin typeface="Times New Roman"/>
                <a:ea typeface="Times New Roman"/>
              </a:rPr>
              <a:t>,</a:t>
            </a:r>
            <a:r>
              <a:rPr lang="en-US" altLang="zh-CN" sz="2000" spc="4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doçent</a:t>
            </a:r>
            <a:r>
              <a:rPr lang="en-US" altLang="zh-CN" sz="2000" dirty="0">
                <a:solidFill>
                  <a:srgbClr val="043092"/>
                </a:solidFill>
                <a:latin typeface="Times New Roman"/>
                <a:ea typeface="Times New Roman"/>
              </a:rPr>
              <a:t>,</a:t>
            </a:r>
            <a:r>
              <a:rPr lang="en-US" altLang="zh-CN" sz="2000" spc="44" dirty="0">
                <a:solidFill>
                  <a:srgbClr val="043092"/>
                </a:solidFill>
                <a:latin typeface="Times New Roman"/>
                <a:ea typeface="宋体" panose="02010600030101010101" pitchFamily="2" charset="-122"/>
                <a:cs typeface="Times New Roman"/>
              </a:rPr>
              <a:t> </a:t>
            </a:r>
            <a:r>
              <a:rPr lang="en-US" altLang="zh-CN" sz="2000" dirty="0">
                <a:solidFill>
                  <a:srgbClr val="043092"/>
                </a:solidFill>
                <a:latin typeface="Times New Roman"/>
                <a:ea typeface="Times New Roman"/>
              </a:rPr>
              <a:t>dr.</a:t>
            </a:r>
            <a:r>
              <a:rPr lang="en-US" altLang="zh-CN" sz="2000" spc="4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öğr</a:t>
            </a:r>
            <a:r>
              <a:rPr lang="en-US" altLang="zh-CN" sz="2000" dirty="0">
                <a:solidFill>
                  <a:srgbClr val="043092"/>
                </a:solidFill>
                <a:latin typeface="Times New Roman"/>
                <a:ea typeface="Times New Roman"/>
              </a:rPr>
              <a:t>.</a:t>
            </a:r>
            <a:r>
              <a:rPr lang="en-US" altLang="zh-CN" sz="2000" spc="4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üyesi</a:t>
            </a:r>
            <a:r>
              <a:rPr lang="en-US" altLang="zh-CN" sz="2000" dirty="0" smtClean="0">
                <a:solidFill>
                  <a:srgbClr val="043092"/>
                </a:solidFill>
                <a:latin typeface="Times New Roman"/>
                <a:ea typeface="Times New Roman"/>
              </a:rPr>
              <a:t>)</a:t>
            </a:r>
            <a:r>
              <a:rPr lang="tr-TR" altLang="zh-CN" sz="2000" dirty="0" smtClean="0">
                <a:solidFill>
                  <a:srgbClr val="043092"/>
                </a:solidFill>
                <a:latin typeface="Times New Roman"/>
                <a:ea typeface="Times New Roman"/>
              </a:rPr>
              <a:t> </a:t>
            </a:r>
            <a:r>
              <a:rPr lang="en-US" altLang="zh-CN" sz="2000" dirty="0" err="1" smtClean="0">
                <a:solidFill>
                  <a:srgbClr val="043092"/>
                </a:solidFill>
                <a:latin typeface="Times New Roman"/>
                <a:ea typeface="Times New Roman"/>
              </a:rPr>
              <a:t>ile</a:t>
            </a:r>
            <a:r>
              <a:rPr lang="en-US" altLang="zh-CN" sz="2000" dirty="0" smtClean="0">
                <a:solidFill>
                  <a:srgbClr val="043092"/>
                </a:solidFill>
                <a:latin typeface="Times New Roman"/>
                <a:ea typeface="宋体" panose="02010600030101010101" pitchFamily="2" charset="-122"/>
                <a:cs typeface="Times New Roman"/>
              </a:rPr>
              <a:t> </a:t>
            </a:r>
            <a:r>
              <a:rPr lang="en-US" altLang="zh-CN" sz="2000" dirty="0" err="1" smtClean="0">
                <a:solidFill>
                  <a:srgbClr val="043092"/>
                </a:solidFill>
                <a:latin typeface="Times New Roman"/>
                <a:ea typeface="Times New Roman"/>
              </a:rPr>
              <a:t>öğretim</a:t>
            </a:r>
            <a:r>
              <a:rPr lang="tr-TR" altLang="zh-CN" sz="2000" dirty="0" smtClean="0">
                <a:solidFill>
                  <a:srgbClr val="043092"/>
                </a:solidFill>
                <a:latin typeface="Times New Roman"/>
                <a:ea typeface="宋体" panose="02010600030101010101" pitchFamily="2" charset="-122"/>
                <a:cs typeface="Times New Roman"/>
              </a:rPr>
              <a:t> </a:t>
            </a:r>
            <a:r>
              <a:rPr lang="en-US" altLang="zh-CN" sz="2000" dirty="0" err="1" smtClean="0">
                <a:solidFill>
                  <a:srgbClr val="043092"/>
                </a:solidFill>
                <a:latin typeface="Times New Roman"/>
                <a:ea typeface="Times New Roman"/>
              </a:rPr>
              <a:t>görevlileri</a:t>
            </a:r>
            <a:r>
              <a:rPr lang="en-US" altLang="zh-CN" sz="2000" dirty="0" smtClean="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ve</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araştırma</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görevlilerinden</a:t>
            </a:r>
            <a:r>
              <a:rPr lang="en-US" altLang="zh-CN" sz="2000" spc="-12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oluşmaktadır</a:t>
            </a:r>
            <a:r>
              <a:rPr lang="en-US" altLang="zh-CN" sz="2000" dirty="0">
                <a:solidFill>
                  <a:srgbClr val="043092"/>
                </a:solidFill>
                <a:latin typeface="Times New Roman"/>
                <a:ea typeface="Times New Roman"/>
              </a:rPr>
              <a:t>.</a:t>
            </a:r>
          </a:p>
          <a:p>
            <a:pPr marL="0" lvl="0" indent="0" algn="just">
              <a:lnSpc>
                <a:spcPts val="1000"/>
              </a:lnSpc>
              <a:spcBef>
                <a:spcPts val="0"/>
              </a:spcBef>
              <a:buNone/>
            </a:pPr>
            <a:endParaRPr lang="en-US" sz="1800" dirty="0">
              <a:solidFill>
                <a:prstClr val="black"/>
              </a:solidFill>
            </a:endParaRPr>
          </a:p>
          <a:p>
            <a:pPr marL="0" lvl="0" indent="0" algn="just">
              <a:lnSpc>
                <a:spcPts val="1000"/>
              </a:lnSpc>
              <a:spcBef>
                <a:spcPts val="0"/>
              </a:spcBef>
              <a:buNone/>
            </a:pPr>
            <a:endParaRPr lang="en-US" sz="1800" dirty="0">
              <a:solidFill>
                <a:prstClr val="black"/>
              </a:solidFill>
            </a:endParaRPr>
          </a:p>
          <a:p>
            <a:pPr marL="0" lvl="0" indent="0" algn="just">
              <a:lnSpc>
                <a:spcPts val="1510"/>
              </a:lnSpc>
              <a:spcBef>
                <a:spcPts val="0"/>
              </a:spcBef>
              <a:buNone/>
            </a:pPr>
            <a:endParaRPr lang="en-US" sz="1800" dirty="0">
              <a:solidFill>
                <a:prstClr val="black"/>
              </a:solidFill>
            </a:endParaRPr>
          </a:p>
          <a:p>
            <a:pPr marL="0" lvl="0" indent="635762" algn="just" hangingPunct="0">
              <a:lnSpc>
                <a:spcPct val="103750"/>
              </a:lnSpc>
              <a:spcBef>
                <a:spcPts val="0"/>
              </a:spcBef>
              <a:buNone/>
            </a:pPr>
            <a:r>
              <a:rPr lang="en-US" altLang="zh-CN" sz="2000" spc="44" dirty="0" err="1">
                <a:solidFill>
                  <a:srgbClr val="043092"/>
                </a:solidFill>
                <a:latin typeface="Times New Roman"/>
                <a:ea typeface="Times New Roman"/>
              </a:rPr>
              <a:t>Öğretim</a:t>
            </a:r>
            <a:r>
              <a:rPr lang="en-US" altLang="zh-CN" sz="2000" spc="25" dirty="0">
                <a:solidFill>
                  <a:srgbClr val="043092"/>
                </a:solidFill>
                <a:latin typeface="Times New Roman"/>
                <a:ea typeface="宋体" panose="02010600030101010101" pitchFamily="2" charset="-122"/>
                <a:cs typeface="Times New Roman"/>
              </a:rPr>
              <a:t>   </a:t>
            </a:r>
            <a:r>
              <a:rPr lang="en-US" altLang="zh-CN" sz="2000" spc="44" dirty="0" err="1">
                <a:solidFill>
                  <a:srgbClr val="043092"/>
                </a:solidFill>
                <a:latin typeface="Times New Roman"/>
                <a:ea typeface="Times New Roman"/>
              </a:rPr>
              <a:t>elemanlarının</a:t>
            </a:r>
            <a:r>
              <a:rPr lang="en-US" altLang="zh-CN" sz="2000" spc="25" dirty="0">
                <a:solidFill>
                  <a:srgbClr val="043092"/>
                </a:solidFill>
                <a:latin typeface="Times New Roman"/>
                <a:ea typeface="宋体" panose="02010600030101010101" pitchFamily="2" charset="-122"/>
                <a:cs typeface="Times New Roman"/>
              </a:rPr>
              <a:t>   </a:t>
            </a:r>
            <a:r>
              <a:rPr lang="en-US" altLang="zh-CN" sz="2000" spc="44" dirty="0" err="1">
                <a:solidFill>
                  <a:srgbClr val="043092"/>
                </a:solidFill>
                <a:latin typeface="Times New Roman"/>
                <a:ea typeface="Times New Roman"/>
              </a:rPr>
              <a:t>mali</a:t>
            </a:r>
            <a:r>
              <a:rPr lang="en-US" altLang="zh-CN" sz="2000" spc="25" dirty="0">
                <a:solidFill>
                  <a:srgbClr val="043092"/>
                </a:solidFill>
                <a:latin typeface="Times New Roman"/>
                <a:ea typeface="宋体" panose="02010600030101010101" pitchFamily="2" charset="-122"/>
                <a:cs typeface="Times New Roman"/>
              </a:rPr>
              <a:t>   </a:t>
            </a:r>
            <a:r>
              <a:rPr lang="en-US" altLang="zh-CN" sz="2000" spc="40" dirty="0" err="1">
                <a:solidFill>
                  <a:srgbClr val="043092"/>
                </a:solidFill>
                <a:latin typeface="Times New Roman"/>
                <a:ea typeface="Times New Roman"/>
              </a:rPr>
              <a:t>hakları</a:t>
            </a:r>
            <a:r>
              <a:rPr lang="en-US" altLang="zh-CN" sz="2000" spc="30" dirty="0">
                <a:solidFill>
                  <a:srgbClr val="043092"/>
                </a:solidFill>
                <a:latin typeface="Times New Roman"/>
                <a:ea typeface="宋体" panose="02010600030101010101" pitchFamily="2" charset="-122"/>
                <a:cs typeface="Times New Roman"/>
              </a:rPr>
              <a:t>   </a:t>
            </a:r>
            <a:r>
              <a:rPr lang="en-US" altLang="zh-CN" sz="2000" spc="50" dirty="0" err="1">
                <a:solidFill>
                  <a:srgbClr val="043092"/>
                </a:solidFill>
                <a:latin typeface="Times New Roman"/>
                <a:ea typeface="Times New Roman"/>
              </a:rPr>
              <a:t>akademik</a:t>
            </a:r>
            <a:r>
              <a:rPr lang="en-US" altLang="zh-CN" sz="2000" spc="25" dirty="0">
                <a:solidFill>
                  <a:srgbClr val="043092"/>
                </a:solidFill>
                <a:latin typeface="Times New Roman"/>
                <a:ea typeface="宋体" panose="02010600030101010101" pitchFamily="2" charset="-122"/>
                <a:cs typeface="Times New Roman"/>
              </a:rPr>
              <a:t>   </a:t>
            </a:r>
            <a:r>
              <a:rPr lang="en-US" altLang="zh-CN" sz="2000" spc="50" dirty="0" err="1">
                <a:solidFill>
                  <a:srgbClr val="043092"/>
                </a:solidFill>
                <a:latin typeface="Times New Roman"/>
                <a:ea typeface="Times New Roman"/>
              </a:rPr>
              <a:t>unvana</a:t>
            </a:r>
            <a:r>
              <a:rPr lang="en-US" altLang="zh-CN" sz="2000" spc="25" dirty="0">
                <a:solidFill>
                  <a:srgbClr val="043092"/>
                </a:solidFill>
                <a:latin typeface="Times New Roman"/>
                <a:ea typeface="宋体" panose="02010600030101010101" pitchFamily="2" charset="-122"/>
                <a:cs typeface="Times New Roman"/>
              </a:rPr>
              <a:t>   </a:t>
            </a:r>
            <a:r>
              <a:rPr lang="en-US" altLang="zh-CN" sz="2000" spc="50" dirty="0" err="1">
                <a:solidFill>
                  <a:srgbClr val="043092"/>
                </a:solidFill>
                <a:latin typeface="Times New Roman"/>
                <a:ea typeface="Times New Roman"/>
              </a:rPr>
              <a:t>göre</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belirlenmiştir</a:t>
            </a:r>
            <a:r>
              <a:rPr lang="en-US" altLang="zh-CN" sz="2000" dirty="0">
                <a:solidFill>
                  <a:srgbClr val="043092"/>
                </a:solidFill>
                <a:latin typeface="Times New Roman"/>
                <a:ea typeface="Times New Roman"/>
              </a:rPr>
              <a:t>.</a:t>
            </a:r>
            <a:r>
              <a:rPr lang="en-US" altLang="zh-CN" sz="2000" spc="20" dirty="0">
                <a:solidFill>
                  <a:srgbClr val="043092"/>
                </a:solidFill>
                <a:latin typeface="Times New Roman"/>
                <a:ea typeface="宋体" panose="02010600030101010101" pitchFamily="2" charset="-122"/>
                <a:cs typeface="Times New Roman"/>
              </a:rPr>
              <a:t>  </a:t>
            </a:r>
            <a:r>
              <a:rPr lang="en-US" altLang="zh-CN" sz="2000" dirty="0">
                <a:solidFill>
                  <a:srgbClr val="043092"/>
                </a:solidFill>
                <a:latin typeface="Times New Roman"/>
                <a:ea typeface="Times New Roman"/>
              </a:rPr>
              <a:t>Buna</a:t>
            </a:r>
            <a:r>
              <a:rPr lang="en-US" altLang="zh-CN" sz="2000" spc="2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göre</a:t>
            </a:r>
            <a:r>
              <a:rPr lang="en-US" altLang="zh-CN" sz="2000" spc="2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öğretim</a:t>
            </a:r>
            <a:r>
              <a:rPr lang="en-US" altLang="zh-CN" sz="2000" spc="2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elemanlarının</a:t>
            </a:r>
            <a:r>
              <a:rPr lang="en-US" altLang="zh-CN" sz="2000" spc="2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mali</a:t>
            </a:r>
            <a:r>
              <a:rPr lang="en-US" altLang="zh-CN" sz="2000" spc="2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ve</a:t>
            </a:r>
            <a:r>
              <a:rPr lang="en-US" altLang="zh-CN" sz="2000" spc="2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sosyal</a:t>
            </a:r>
            <a:r>
              <a:rPr lang="en-US" altLang="zh-CN" sz="2000" spc="2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hakları</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genel</a:t>
            </a:r>
            <a:r>
              <a:rPr lang="en-US" altLang="zh-CN" sz="2000" spc="6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olarak</a:t>
            </a:r>
            <a:r>
              <a:rPr lang="en-US" altLang="zh-CN" sz="2000" dirty="0">
                <a:solidFill>
                  <a:srgbClr val="043092"/>
                </a:solidFill>
                <a:latin typeface="Times New Roman"/>
                <a:ea typeface="Times New Roman"/>
              </a:rPr>
              <a:t>;</a:t>
            </a:r>
            <a:r>
              <a:rPr lang="en-US" altLang="zh-CN" sz="2000" spc="7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gösterge</a:t>
            </a:r>
            <a:r>
              <a:rPr lang="en-US" altLang="zh-CN" sz="2000" spc="6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aylığı</a:t>
            </a:r>
            <a:r>
              <a:rPr lang="en-US" altLang="zh-CN" sz="2000" dirty="0">
                <a:solidFill>
                  <a:srgbClr val="043092"/>
                </a:solidFill>
                <a:latin typeface="Times New Roman"/>
                <a:ea typeface="Times New Roman"/>
              </a:rPr>
              <a:t>,</a:t>
            </a:r>
            <a:r>
              <a:rPr lang="en-US" altLang="zh-CN" sz="2000" spc="7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ek</a:t>
            </a:r>
            <a:r>
              <a:rPr lang="en-US" altLang="zh-CN" sz="2000" spc="75" dirty="0">
                <a:solidFill>
                  <a:srgbClr val="043092"/>
                </a:solidFill>
                <a:latin typeface="Times New Roman"/>
                <a:ea typeface="宋体" panose="02010600030101010101" pitchFamily="2" charset="-122"/>
                <a:cs typeface="Times New Roman"/>
              </a:rPr>
              <a:t> </a:t>
            </a:r>
            <a:r>
              <a:rPr lang="en-US" altLang="zh-CN" sz="2000" dirty="0" err="1" smtClean="0">
                <a:solidFill>
                  <a:srgbClr val="043092"/>
                </a:solidFill>
                <a:latin typeface="Times New Roman"/>
                <a:ea typeface="Times New Roman"/>
              </a:rPr>
              <a:t>gösterge</a:t>
            </a:r>
            <a:r>
              <a:rPr lang="tr-TR" altLang="zh-CN" sz="2000" dirty="0" smtClean="0">
                <a:solidFill>
                  <a:srgbClr val="043092"/>
                </a:solidFill>
                <a:latin typeface="Times New Roman"/>
                <a:ea typeface="Times New Roman"/>
              </a:rPr>
              <a:t> </a:t>
            </a:r>
            <a:r>
              <a:rPr lang="en-US" altLang="zh-CN" sz="2000" dirty="0" err="1" smtClean="0">
                <a:solidFill>
                  <a:srgbClr val="043092"/>
                </a:solidFill>
                <a:latin typeface="Times New Roman"/>
                <a:ea typeface="Times New Roman"/>
              </a:rPr>
              <a:t>aylığı</a:t>
            </a:r>
            <a:r>
              <a:rPr lang="en-US" altLang="zh-CN" sz="2000" dirty="0">
                <a:solidFill>
                  <a:srgbClr val="043092"/>
                </a:solidFill>
                <a:latin typeface="Times New Roman"/>
                <a:ea typeface="Times New Roman"/>
              </a:rPr>
              <a:t>,</a:t>
            </a:r>
            <a:r>
              <a:rPr lang="en-US" altLang="zh-CN" sz="2000" spc="7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taban</a:t>
            </a:r>
            <a:r>
              <a:rPr lang="en-US" altLang="zh-CN" sz="2000" spc="7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aylığı</a:t>
            </a:r>
            <a:r>
              <a:rPr lang="en-US" altLang="zh-CN" sz="2000" dirty="0">
                <a:solidFill>
                  <a:srgbClr val="043092"/>
                </a:solidFill>
                <a:latin typeface="Times New Roman"/>
                <a:ea typeface="Times New Roman"/>
              </a:rPr>
              <a:t>,</a:t>
            </a:r>
            <a:r>
              <a:rPr lang="en-US" altLang="zh-CN" sz="2000" spc="6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kıdem</a:t>
            </a:r>
            <a:r>
              <a:rPr lang="en-US" altLang="zh-CN" sz="2000" spc="7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aylığı</a:t>
            </a:r>
            <a:r>
              <a:rPr lang="en-US" altLang="zh-CN" sz="2000" dirty="0">
                <a:solidFill>
                  <a:srgbClr val="043092"/>
                </a:solidFill>
                <a:latin typeface="Times New Roman"/>
                <a:ea typeface="Times New Roman"/>
              </a:rPr>
              <a:t>,</a:t>
            </a:r>
            <a:r>
              <a:rPr lang="en-US" altLang="zh-CN" sz="2000" dirty="0">
                <a:solidFill>
                  <a:srgbClr val="043092"/>
                </a:solidFill>
                <a:latin typeface="Times New Roman"/>
                <a:ea typeface="宋体" panose="02010600030101010101" pitchFamily="2" charset="-122"/>
                <a:cs typeface="Times New Roman"/>
              </a:rPr>
              <a:t> </a:t>
            </a:r>
            <a:r>
              <a:rPr lang="en-US" altLang="zh-CN" sz="2000" spc="34" dirty="0" err="1">
                <a:solidFill>
                  <a:srgbClr val="043092"/>
                </a:solidFill>
                <a:latin typeface="Times New Roman"/>
                <a:ea typeface="Times New Roman"/>
              </a:rPr>
              <a:t>üniversite</a:t>
            </a:r>
            <a:r>
              <a:rPr lang="en-US" altLang="zh-CN" sz="2000" spc="20" dirty="0">
                <a:solidFill>
                  <a:srgbClr val="043092"/>
                </a:solidFill>
                <a:latin typeface="Times New Roman"/>
                <a:ea typeface="宋体" panose="02010600030101010101" pitchFamily="2" charset="-122"/>
                <a:cs typeface="Times New Roman"/>
              </a:rPr>
              <a:t>  </a:t>
            </a:r>
            <a:r>
              <a:rPr lang="en-US" altLang="zh-CN" sz="2000" spc="40" dirty="0" err="1">
                <a:solidFill>
                  <a:srgbClr val="043092"/>
                </a:solidFill>
                <a:latin typeface="Times New Roman"/>
                <a:ea typeface="Times New Roman"/>
              </a:rPr>
              <a:t>ödeneği</a:t>
            </a:r>
            <a:r>
              <a:rPr lang="en-US" altLang="zh-CN" sz="2000" spc="40" dirty="0">
                <a:solidFill>
                  <a:srgbClr val="043092"/>
                </a:solidFill>
                <a:latin typeface="Times New Roman"/>
                <a:ea typeface="Times New Roman"/>
              </a:rPr>
              <a:t>,</a:t>
            </a:r>
            <a:r>
              <a:rPr lang="en-US" altLang="zh-CN" sz="2000" spc="25" dirty="0">
                <a:solidFill>
                  <a:srgbClr val="043092"/>
                </a:solidFill>
                <a:latin typeface="Times New Roman"/>
                <a:ea typeface="宋体" panose="02010600030101010101" pitchFamily="2" charset="-122"/>
                <a:cs typeface="Times New Roman"/>
              </a:rPr>
              <a:t>  </a:t>
            </a:r>
            <a:r>
              <a:rPr lang="en-US" altLang="zh-CN" sz="2000" spc="44" dirty="0" err="1">
                <a:solidFill>
                  <a:srgbClr val="043092"/>
                </a:solidFill>
                <a:latin typeface="Times New Roman"/>
                <a:ea typeface="Times New Roman"/>
              </a:rPr>
              <a:t>eğitim</a:t>
            </a:r>
            <a:r>
              <a:rPr lang="en-US" altLang="zh-CN" sz="2000" spc="25" dirty="0">
                <a:solidFill>
                  <a:srgbClr val="043092"/>
                </a:solidFill>
                <a:latin typeface="Times New Roman"/>
                <a:ea typeface="宋体" panose="02010600030101010101" pitchFamily="2" charset="-122"/>
                <a:cs typeface="Times New Roman"/>
              </a:rPr>
              <a:t>  </a:t>
            </a:r>
            <a:r>
              <a:rPr lang="en-US" altLang="zh-CN" sz="2000" spc="50" dirty="0" err="1">
                <a:solidFill>
                  <a:srgbClr val="043092"/>
                </a:solidFill>
                <a:latin typeface="Times New Roman"/>
                <a:ea typeface="Times New Roman"/>
              </a:rPr>
              <a:t>ve</a:t>
            </a:r>
            <a:r>
              <a:rPr lang="en-US" altLang="zh-CN" sz="2000" spc="25" dirty="0">
                <a:solidFill>
                  <a:srgbClr val="043092"/>
                </a:solidFill>
                <a:latin typeface="Times New Roman"/>
                <a:ea typeface="宋体" panose="02010600030101010101" pitchFamily="2" charset="-122"/>
                <a:cs typeface="Times New Roman"/>
              </a:rPr>
              <a:t>  </a:t>
            </a:r>
            <a:r>
              <a:rPr lang="en-US" altLang="zh-CN" sz="2000" spc="40" dirty="0" err="1">
                <a:solidFill>
                  <a:srgbClr val="043092"/>
                </a:solidFill>
                <a:latin typeface="Times New Roman"/>
                <a:ea typeface="Times New Roman"/>
              </a:rPr>
              <a:t>öğretim</a:t>
            </a:r>
            <a:r>
              <a:rPr lang="en-US" altLang="zh-CN" sz="2000" spc="25" dirty="0">
                <a:solidFill>
                  <a:srgbClr val="043092"/>
                </a:solidFill>
                <a:latin typeface="Times New Roman"/>
                <a:ea typeface="宋体" panose="02010600030101010101" pitchFamily="2" charset="-122"/>
                <a:cs typeface="Times New Roman"/>
              </a:rPr>
              <a:t>  </a:t>
            </a:r>
            <a:r>
              <a:rPr lang="en-US" altLang="zh-CN" sz="2000" spc="40" dirty="0" err="1">
                <a:solidFill>
                  <a:srgbClr val="043092"/>
                </a:solidFill>
                <a:latin typeface="Times New Roman"/>
                <a:ea typeface="Times New Roman"/>
              </a:rPr>
              <a:t>ödeneği</a:t>
            </a:r>
            <a:r>
              <a:rPr lang="en-US" altLang="zh-CN" sz="2000" spc="40" dirty="0">
                <a:solidFill>
                  <a:srgbClr val="043092"/>
                </a:solidFill>
                <a:latin typeface="Times New Roman"/>
                <a:ea typeface="Times New Roman"/>
              </a:rPr>
              <a:t>,</a:t>
            </a:r>
            <a:r>
              <a:rPr lang="en-US" altLang="zh-CN" sz="2000" spc="25" dirty="0">
                <a:solidFill>
                  <a:srgbClr val="043092"/>
                </a:solidFill>
                <a:latin typeface="Times New Roman"/>
                <a:ea typeface="宋体" panose="02010600030101010101" pitchFamily="2" charset="-122"/>
                <a:cs typeface="Times New Roman"/>
              </a:rPr>
              <a:t>  </a:t>
            </a:r>
            <a:r>
              <a:rPr lang="en-US" altLang="zh-CN" sz="2000" spc="40" dirty="0" err="1" smtClean="0">
                <a:solidFill>
                  <a:srgbClr val="043092"/>
                </a:solidFill>
                <a:latin typeface="Times New Roman"/>
                <a:ea typeface="Times New Roman"/>
              </a:rPr>
              <a:t>idari</a:t>
            </a:r>
            <a:r>
              <a:rPr lang="tr-TR" altLang="zh-CN" sz="2000" spc="40" dirty="0" smtClean="0">
                <a:solidFill>
                  <a:srgbClr val="043092"/>
                </a:solidFill>
                <a:latin typeface="Times New Roman"/>
                <a:ea typeface="Times New Roman"/>
              </a:rPr>
              <a:t> </a:t>
            </a:r>
            <a:r>
              <a:rPr lang="en-US" altLang="zh-CN" sz="2000" spc="44" dirty="0" err="1" smtClean="0">
                <a:solidFill>
                  <a:srgbClr val="043092"/>
                </a:solidFill>
                <a:latin typeface="Times New Roman"/>
                <a:ea typeface="Times New Roman"/>
              </a:rPr>
              <a:t>görev</a:t>
            </a:r>
            <a:r>
              <a:rPr lang="en-US" altLang="zh-CN" sz="2000" spc="25" dirty="0" smtClean="0">
                <a:solidFill>
                  <a:srgbClr val="043092"/>
                </a:solidFill>
                <a:latin typeface="Times New Roman"/>
                <a:ea typeface="宋体" panose="02010600030101010101" pitchFamily="2" charset="-122"/>
                <a:cs typeface="Times New Roman"/>
              </a:rPr>
              <a:t>  </a:t>
            </a:r>
            <a:r>
              <a:rPr lang="en-US" altLang="zh-CN" sz="2000" spc="40" dirty="0" err="1">
                <a:solidFill>
                  <a:srgbClr val="043092"/>
                </a:solidFill>
                <a:latin typeface="Times New Roman"/>
                <a:ea typeface="Times New Roman"/>
              </a:rPr>
              <a:t>ödeneği</a:t>
            </a:r>
            <a:r>
              <a:rPr lang="en-US" altLang="zh-CN" sz="2000" spc="40" dirty="0">
                <a:solidFill>
                  <a:srgbClr val="043092"/>
                </a:solidFill>
                <a:latin typeface="Times New Roman"/>
                <a:ea typeface="Times New Roman"/>
              </a:rPr>
              <a:t>,</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geliştirme</a:t>
            </a:r>
            <a:r>
              <a:rPr lang="en-US" altLang="zh-CN" sz="2000" spc="1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ödeneği</a:t>
            </a:r>
            <a:r>
              <a:rPr lang="en-US" altLang="zh-CN" sz="2000" dirty="0">
                <a:solidFill>
                  <a:srgbClr val="043092"/>
                </a:solidFill>
                <a:latin typeface="Times New Roman"/>
                <a:ea typeface="Times New Roman"/>
              </a:rPr>
              <a:t>,</a:t>
            </a:r>
            <a:r>
              <a:rPr lang="en-US" altLang="zh-CN" sz="2000" spc="10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yükseköğretim</a:t>
            </a:r>
            <a:r>
              <a:rPr lang="en-US" altLang="zh-CN" sz="2000" spc="10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tazminatı</a:t>
            </a:r>
            <a:r>
              <a:rPr lang="en-US" altLang="zh-CN" sz="2000" dirty="0">
                <a:solidFill>
                  <a:srgbClr val="043092"/>
                </a:solidFill>
                <a:latin typeface="Times New Roman"/>
                <a:ea typeface="Times New Roman"/>
              </a:rPr>
              <a:t>,</a:t>
            </a:r>
            <a:r>
              <a:rPr lang="en-US" altLang="zh-CN" sz="2000" spc="1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makam</a:t>
            </a:r>
            <a:r>
              <a:rPr lang="en-US" altLang="zh-CN" sz="2000" spc="10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tazminatı</a:t>
            </a:r>
            <a:r>
              <a:rPr lang="en-US" altLang="zh-CN" sz="2000" dirty="0">
                <a:solidFill>
                  <a:srgbClr val="043092"/>
                </a:solidFill>
                <a:latin typeface="Times New Roman"/>
                <a:ea typeface="Times New Roman"/>
              </a:rPr>
              <a:t>,</a:t>
            </a:r>
            <a:r>
              <a:rPr lang="en-US" altLang="zh-CN" sz="2000" spc="10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temsil</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tazminatı</a:t>
            </a:r>
            <a:r>
              <a:rPr lang="en-US" altLang="zh-CN" sz="2000" dirty="0">
                <a:solidFill>
                  <a:srgbClr val="043092"/>
                </a:solidFill>
                <a:latin typeface="Times New Roman"/>
                <a:ea typeface="Times New Roman"/>
              </a:rPr>
              <a:t>,</a:t>
            </a:r>
            <a:r>
              <a:rPr lang="en-US" altLang="zh-CN" sz="2000" spc="10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görev</a:t>
            </a:r>
            <a:r>
              <a:rPr lang="en-US" altLang="zh-CN" sz="2000" spc="11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tazminatı</a:t>
            </a:r>
            <a:r>
              <a:rPr lang="en-US" altLang="zh-CN" sz="2000" dirty="0">
                <a:solidFill>
                  <a:srgbClr val="043092"/>
                </a:solidFill>
                <a:latin typeface="Times New Roman"/>
                <a:ea typeface="Times New Roman"/>
              </a:rPr>
              <a:t>,</a:t>
            </a:r>
            <a:r>
              <a:rPr lang="en-US" altLang="zh-CN" sz="2000" spc="11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ek</a:t>
            </a:r>
            <a:r>
              <a:rPr lang="en-US" altLang="zh-CN" sz="2000" spc="10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ödeme</a:t>
            </a:r>
            <a:r>
              <a:rPr lang="en-US" altLang="zh-CN" sz="2000" dirty="0">
                <a:solidFill>
                  <a:srgbClr val="043092"/>
                </a:solidFill>
                <a:latin typeface="Times New Roman"/>
                <a:ea typeface="Times New Roman"/>
              </a:rPr>
              <a:t>,</a:t>
            </a:r>
            <a:r>
              <a:rPr lang="en-US" altLang="zh-CN" sz="2000" spc="11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ek</a:t>
            </a:r>
            <a:r>
              <a:rPr lang="en-US" altLang="zh-CN" sz="2000" spc="11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ders</a:t>
            </a:r>
            <a:r>
              <a:rPr lang="en-US" altLang="zh-CN" sz="2000" spc="10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ücreti</a:t>
            </a:r>
            <a:r>
              <a:rPr lang="en-US" altLang="zh-CN" sz="2000" dirty="0">
                <a:solidFill>
                  <a:srgbClr val="043092"/>
                </a:solidFill>
                <a:latin typeface="Times New Roman"/>
                <a:ea typeface="Times New Roman"/>
              </a:rPr>
              <a:t>,</a:t>
            </a:r>
            <a:r>
              <a:rPr lang="en-US" altLang="zh-CN" sz="2000" spc="11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döner</a:t>
            </a:r>
            <a:r>
              <a:rPr lang="en-US" altLang="zh-CN" sz="2000" spc="11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sermaye</a:t>
            </a:r>
            <a:r>
              <a:rPr lang="en-US" altLang="zh-CN" sz="2000" dirty="0">
                <a:solidFill>
                  <a:srgbClr val="043092"/>
                </a:solidFill>
                <a:latin typeface="Times New Roman"/>
                <a:ea typeface="宋体" panose="02010600030101010101" pitchFamily="2" charset="-122"/>
                <a:cs typeface="Times New Roman"/>
              </a:rPr>
              <a:t> </a:t>
            </a:r>
            <a:r>
              <a:rPr lang="en-US" altLang="zh-CN" sz="2000" spc="55" dirty="0" err="1">
                <a:solidFill>
                  <a:srgbClr val="043092"/>
                </a:solidFill>
                <a:latin typeface="Times New Roman"/>
                <a:ea typeface="Times New Roman"/>
              </a:rPr>
              <a:t>ödemesi</a:t>
            </a:r>
            <a:r>
              <a:rPr lang="en-US" altLang="zh-CN" sz="2000" spc="55" dirty="0">
                <a:solidFill>
                  <a:srgbClr val="043092"/>
                </a:solidFill>
                <a:latin typeface="Times New Roman"/>
                <a:ea typeface="Times New Roman"/>
              </a:rPr>
              <a:t>,</a:t>
            </a:r>
            <a:r>
              <a:rPr lang="en-US" altLang="zh-CN" sz="2000" spc="30" dirty="0">
                <a:solidFill>
                  <a:srgbClr val="043092"/>
                </a:solidFill>
                <a:latin typeface="Times New Roman"/>
                <a:ea typeface="宋体" panose="02010600030101010101" pitchFamily="2" charset="-122"/>
                <a:cs typeface="Times New Roman"/>
              </a:rPr>
              <a:t> </a:t>
            </a:r>
            <a:r>
              <a:rPr lang="en-US" altLang="zh-CN" sz="2000" spc="50" dirty="0" err="1">
                <a:solidFill>
                  <a:srgbClr val="043092"/>
                </a:solidFill>
                <a:latin typeface="Times New Roman"/>
                <a:ea typeface="Times New Roman"/>
              </a:rPr>
              <a:t>fazla</a:t>
            </a:r>
            <a:r>
              <a:rPr lang="en-US" altLang="zh-CN" sz="2000" spc="30" dirty="0">
                <a:solidFill>
                  <a:srgbClr val="043092"/>
                </a:solidFill>
                <a:latin typeface="Times New Roman"/>
                <a:ea typeface="宋体" panose="02010600030101010101" pitchFamily="2" charset="-122"/>
                <a:cs typeface="Times New Roman"/>
              </a:rPr>
              <a:t> </a:t>
            </a:r>
            <a:r>
              <a:rPr lang="en-US" altLang="zh-CN" sz="2000" spc="55" dirty="0" err="1">
                <a:solidFill>
                  <a:srgbClr val="043092"/>
                </a:solidFill>
                <a:latin typeface="Times New Roman"/>
                <a:ea typeface="Times New Roman"/>
              </a:rPr>
              <a:t>çalışma</a:t>
            </a:r>
            <a:r>
              <a:rPr lang="en-US" altLang="zh-CN" sz="2000" spc="34" dirty="0">
                <a:solidFill>
                  <a:srgbClr val="043092"/>
                </a:solidFill>
                <a:latin typeface="Times New Roman"/>
                <a:ea typeface="宋体" panose="02010600030101010101" pitchFamily="2" charset="-122"/>
                <a:cs typeface="Times New Roman"/>
              </a:rPr>
              <a:t> </a:t>
            </a:r>
            <a:r>
              <a:rPr lang="en-US" altLang="zh-CN" sz="2000" spc="44" dirty="0" err="1">
                <a:solidFill>
                  <a:srgbClr val="043092"/>
                </a:solidFill>
                <a:latin typeface="Times New Roman"/>
                <a:ea typeface="Times New Roman"/>
              </a:rPr>
              <a:t>ücreti</a:t>
            </a:r>
            <a:r>
              <a:rPr lang="en-US" altLang="zh-CN" sz="2000" spc="44" dirty="0">
                <a:solidFill>
                  <a:srgbClr val="043092"/>
                </a:solidFill>
                <a:latin typeface="Times New Roman"/>
                <a:ea typeface="Times New Roman"/>
              </a:rPr>
              <a:t>,</a:t>
            </a:r>
            <a:r>
              <a:rPr lang="en-US" altLang="zh-CN" sz="2000" spc="30" dirty="0">
                <a:solidFill>
                  <a:srgbClr val="043092"/>
                </a:solidFill>
                <a:latin typeface="Times New Roman"/>
                <a:ea typeface="宋体" panose="02010600030101010101" pitchFamily="2" charset="-122"/>
                <a:cs typeface="Times New Roman"/>
              </a:rPr>
              <a:t> </a:t>
            </a:r>
            <a:r>
              <a:rPr lang="en-US" altLang="zh-CN" sz="2000" spc="64" dirty="0" err="1">
                <a:solidFill>
                  <a:srgbClr val="043092"/>
                </a:solidFill>
                <a:latin typeface="Times New Roman"/>
                <a:ea typeface="Times New Roman"/>
              </a:rPr>
              <a:t>ek</a:t>
            </a:r>
            <a:r>
              <a:rPr lang="en-US" altLang="zh-CN" sz="2000" spc="34" dirty="0">
                <a:solidFill>
                  <a:srgbClr val="043092"/>
                </a:solidFill>
                <a:latin typeface="Times New Roman"/>
                <a:ea typeface="宋体" panose="02010600030101010101" pitchFamily="2" charset="-122"/>
                <a:cs typeface="Times New Roman"/>
              </a:rPr>
              <a:t> </a:t>
            </a:r>
            <a:r>
              <a:rPr lang="en-US" altLang="zh-CN" sz="2000" spc="50" dirty="0" err="1">
                <a:solidFill>
                  <a:srgbClr val="043092"/>
                </a:solidFill>
                <a:latin typeface="Times New Roman"/>
                <a:ea typeface="Times New Roman"/>
              </a:rPr>
              <a:t>tazminat</a:t>
            </a:r>
            <a:r>
              <a:rPr lang="en-US" altLang="zh-CN" sz="2000" spc="50" dirty="0">
                <a:solidFill>
                  <a:srgbClr val="043092"/>
                </a:solidFill>
                <a:latin typeface="Times New Roman"/>
                <a:ea typeface="Times New Roman"/>
              </a:rPr>
              <a:t>,</a:t>
            </a:r>
            <a:r>
              <a:rPr lang="en-US" altLang="zh-CN" sz="2000" spc="30" dirty="0">
                <a:solidFill>
                  <a:srgbClr val="043092"/>
                </a:solidFill>
                <a:latin typeface="Times New Roman"/>
                <a:ea typeface="宋体" panose="02010600030101010101" pitchFamily="2" charset="-122"/>
                <a:cs typeface="Times New Roman"/>
              </a:rPr>
              <a:t> </a:t>
            </a:r>
            <a:r>
              <a:rPr lang="en-US" altLang="zh-CN" sz="2000" spc="55" dirty="0" err="1">
                <a:solidFill>
                  <a:srgbClr val="043092"/>
                </a:solidFill>
                <a:latin typeface="Times New Roman"/>
                <a:ea typeface="Times New Roman"/>
              </a:rPr>
              <a:t>yabancı</a:t>
            </a:r>
            <a:r>
              <a:rPr lang="en-US" altLang="zh-CN" sz="2000" spc="34" dirty="0">
                <a:solidFill>
                  <a:srgbClr val="043092"/>
                </a:solidFill>
                <a:latin typeface="Times New Roman"/>
                <a:ea typeface="宋体" panose="02010600030101010101" pitchFamily="2" charset="-122"/>
                <a:cs typeface="Times New Roman"/>
              </a:rPr>
              <a:t> </a:t>
            </a:r>
            <a:r>
              <a:rPr lang="en-US" altLang="zh-CN" sz="2000" spc="50" dirty="0" err="1">
                <a:solidFill>
                  <a:srgbClr val="043092"/>
                </a:solidFill>
                <a:latin typeface="Times New Roman"/>
                <a:ea typeface="Times New Roman"/>
              </a:rPr>
              <a:t>dil</a:t>
            </a:r>
            <a:r>
              <a:rPr lang="en-US" altLang="zh-CN" sz="2000" spc="30" dirty="0">
                <a:solidFill>
                  <a:srgbClr val="043092"/>
                </a:solidFill>
                <a:latin typeface="Times New Roman"/>
                <a:ea typeface="宋体" panose="02010600030101010101" pitchFamily="2" charset="-122"/>
                <a:cs typeface="Times New Roman"/>
              </a:rPr>
              <a:t> </a:t>
            </a:r>
            <a:r>
              <a:rPr lang="en-US" altLang="zh-CN" sz="2000" spc="50" dirty="0" err="1">
                <a:solidFill>
                  <a:srgbClr val="043092"/>
                </a:solidFill>
                <a:latin typeface="Times New Roman"/>
                <a:ea typeface="Times New Roman"/>
              </a:rPr>
              <a:t>tazminatı</a:t>
            </a:r>
            <a:r>
              <a:rPr lang="en-US" altLang="zh-CN" sz="2000" spc="34" dirty="0">
                <a:solidFill>
                  <a:srgbClr val="043092"/>
                </a:solidFill>
                <a:latin typeface="Times New Roman"/>
                <a:ea typeface="宋体" panose="02010600030101010101" pitchFamily="2" charset="-122"/>
                <a:cs typeface="Times New Roman"/>
              </a:rPr>
              <a:t> </a:t>
            </a:r>
            <a:r>
              <a:rPr lang="en-US" altLang="zh-CN" sz="2000" spc="69" dirty="0" err="1">
                <a:solidFill>
                  <a:srgbClr val="043092"/>
                </a:solidFill>
                <a:latin typeface="Times New Roman"/>
                <a:ea typeface="Times New Roman"/>
              </a:rPr>
              <a:t>ve</a:t>
            </a:r>
            <a:r>
              <a:rPr lang="en-US" altLang="zh-CN" sz="2000" spc="30" dirty="0">
                <a:solidFill>
                  <a:srgbClr val="043092"/>
                </a:solidFill>
                <a:latin typeface="Times New Roman"/>
                <a:ea typeface="宋体" panose="02010600030101010101" pitchFamily="2" charset="-122"/>
                <a:cs typeface="Times New Roman"/>
              </a:rPr>
              <a:t> </a:t>
            </a:r>
            <a:r>
              <a:rPr lang="en-US" altLang="zh-CN" sz="2000" spc="44" dirty="0" err="1">
                <a:solidFill>
                  <a:srgbClr val="043092"/>
                </a:solidFill>
                <a:latin typeface="Times New Roman"/>
                <a:ea typeface="Times New Roman"/>
              </a:rPr>
              <a:t>aile</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yardımı</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ödeneği</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gibi</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unsurlardan</a:t>
            </a:r>
            <a:r>
              <a:rPr lang="en-US" altLang="zh-CN" sz="2000" spc="-5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oluşmaktadır</a:t>
            </a:r>
            <a:r>
              <a:rPr lang="en-US" altLang="zh-CN" sz="2000" dirty="0">
                <a:solidFill>
                  <a:srgbClr val="043092"/>
                </a:solidFill>
                <a:latin typeface="Times New Roman"/>
                <a:ea typeface="Times New Roman"/>
              </a:rPr>
              <a:t>.</a:t>
            </a:r>
          </a:p>
          <a:p>
            <a:pPr marL="0" indent="0" algn="just">
              <a:buNone/>
            </a:pPr>
            <a:endParaRPr lang="tr-TR" dirty="0"/>
          </a:p>
        </p:txBody>
      </p:sp>
    </p:spTree>
    <p:extLst>
      <p:ext uri="{BB962C8B-B14F-4D97-AF65-F5344CB8AC3E}">
        <p14:creationId xmlns:p14="http://schemas.microsoft.com/office/powerpoint/2010/main" val="4057354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52105" y="115743"/>
            <a:ext cx="10515600" cy="1325563"/>
          </a:xfrm>
        </p:spPr>
        <p:txBody>
          <a:bodyPr>
            <a:normAutofit fontScale="90000"/>
          </a:bodyPr>
          <a:lstStyle/>
          <a:p>
            <a:pPr lvl="0"/>
            <a:r>
              <a:rPr lang="en-US" altLang="zh-CN" b="1" dirty="0" err="1">
                <a:solidFill>
                  <a:schemeClr val="accent2"/>
                </a:solidFill>
                <a:latin typeface="Times New Roman"/>
                <a:ea typeface="Times New Roman"/>
              </a:rPr>
              <a:t>Akademik</a:t>
            </a:r>
            <a:r>
              <a:rPr lang="en-US" altLang="zh-CN" b="1"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Personelin</a:t>
            </a:r>
            <a:r>
              <a:rPr lang="en-US" altLang="zh-CN" b="1" dirty="0">
                <a:solidFill>
                  <a:schemeClr val="accent2"/>
                </a:solidFill>
                <a:latin typeface="Times New Roman"/>
                <a:ea typeface="宋体" panose="02010600030101010101" pitchFamily="2" charset="-122"/>
                <a:cs typeface="Times New Roman"/>
              </a:rPr>
              <a:t> </a:t>
            </a:r>
            <a:r>
              <a:rPr lang="en-US" altLang="zh-CN" b="1" dirty="0">
                <a:solidFill>
                  <a:schemeClr val="accent2"/>
                </a:solidFill>
                <a:latin typeface="Times New Roman"/>
                <a:ea typeface="Times New Roman"/>
              </a:rPr>
              <a:t>Mali</a:t>
            </a:r>
            <a:r>
              <a:rPr lang="en-US" altLang="zh-CN" b="1"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ve</a:t>
            </a:r>
            <a:r>
              <a:rPr lang="en-US" altLang="zh-CN" b="1"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Sosyal</a:t>
            </a:r>
            <a:r>
              <a:rPr lang="en-US" altLang="zh-CN" b="1"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Hakları</a:t>
            </a:r>
            <a:r>
              <a:rPr lang="en-US" altLang="zh-CN" b="1" dirty="0">
                <a:solidFill>
                  <a:srgbClr val="043092"/>
                </a:solidFill>
                <a:latin typeface="Times New Roman"/>
                <a:ea typeface="Times New Roman"/>
              </a:rPr>
              <a:t/>
            </a:r>
            <a:br>
              <a:rPr lang="en-US" altLang="zh-CN" b="1" dirty="0">
                <a:solidFill>
                  <a:srgbClr val="043092"/>
                </a:solidFill>
                <a:latin typeface="Times New Roman"/>
                <a:ea typeface="Times New Roman"/>
              </a:rPr>
            </a:br>
            <a:endParaRPr lang="tr-TR" dirty="0"/>
          </a:p>
        </p:txBody>
      </p:sp>
      <p:sp>
        <p:nvSpPr>
          <p:cNvPr id="3" name="İçerik Yer Tutucusu 2"/>
          <p:cNvSpPr>
            <a:spLocks noGrp="1"/>
          </p:cNvSpPr>
          <p:nvPr>
            <p:ph idx="1"/>
          </p:nvPr>
        </p:nvSpPr>
        <p:spPr>
          <a:xfrm>
            <a:off x="1860666" y="1035915"/>
            <a:ext cx="10126287" cy="5256819"/>
          </a:xfrm>
        </p:spPr>
        <p:txBody>
          <a:bodyPr>
            <a:normAutofit/>
          </a:bodyPr>
          <a:lstStyle/>
          <a:p>
            <a:pPr marL="0" lvl="0" indent="0" algn="just">
              <a:lnSpc>
                <a:spcPct val="100000"/>
              </a:lnSpc>
              <a:spcBef>
                <a:spcPts val="0"/>
              </a:spcBef>
              <a:buNone/>
            </a:pPr>
            <a:r>
              <a:rPr lang="en-US" altLang="zh-CN" sz="2000" b="1" dirty="0" smtClean="0">
                <a:solidFill>
                  <a:srgbClr val="043092"/>
                </a:solidFill>
                <a:latin typeface="Times New Roman"/>
                <a:ea typeface="Times New Roman"/>
              </a:rPr>
              <a:t>1-</a:t>
            </a:r>
            <a:r>
              <a:rPr lang="en-US" altLang="zh-CN" sz="2000" b="1" spc="75" dirty="0" smtClean="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Gösterge</a:t>
            </a:r>
            <a:r>
              <a:rPr lang="en-US" altLang="zh-CN" sz="2000" b="1" spc="80"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Aylığı</a:t>
            </a:r>
            <a:r>
              <a:rPr lang="en-US" altLang="zh-CN" sz="2000" b="1" dirty="0">
                <a:solidFill>
                  <a:srgbClr val="043092"/>
                </a:solidFill>
                <a:latin typeface="Times New Roman"/>
                <a:ea typeface="Times New Roman"/>
              </a:rPr>
              <a:t>:</a:t>
            </a:r>
            <a:r>
              <a:rPr lang="en-US" altLang="zh-CN" sz="2000" b="1" spc="80" dirty="0">
                <a:solidFill>
                  <a:srgbClr val="043092"/>
                </a:solidFill>
                <a:latin typeface="Times New Roman"/>
                <a:ea typeface="宋体" panose="02010600030101010101" pitchFamily="2" charset="-122"/>
                <a:cs typeface="Times New Roman"/>
              </a:rPr>
              <a:t>  </a:t>
            </a:r>
            <a:r>
              <a:rPr lang="en-US" altLang="zh-CN" sz="2000" dirty="0">
                <a:solidFill>
                  <a:srgbClr val="043092"/>
                </a:solidFill>
                <a:latin typeface="Times New Roman"/>
                <a:ea typeface="Times New Roman"/>
              </a:rPr>
              <a:t>2914</a:t>
            </a:r>
            <a:r>
              <a:rPr lang="en-US" altLang="zh-CN" sz="2000" spc="8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sayılı</a:t>
            </a:r>
            <a:r>
              <a:rPr lang="en-US" altLang="zh-CN" sz="2000" spc="8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Kanunun</a:t>
            </a:r>
            <a:r>
              <a:rPr lang="en-US" altLang="zh-CN" sz="2000" spc="80" dirty="0">
                <a:solidFill>
                  <a:srgbClr val="043092"/>
                </a:solidFill>
                <a:latin typeface="Times New Roman"/>
                <a:ea typeface="宋体" panose="02010600030101010101" pitchFamily="2" charset="-122"/>
                <a:cs typeface="Times New Roman"/>
              </a:rPr>
              <a:t>  </a:t>
            </a:r>
            <a:r>
              <a:rPr lang="en-US" altLang="zh-CN" sz="2000" dirty="0">
                <a:solidFill>
                  <a:srgbClr val="043092"/>
                </a:solidFill>
                <a:latin typeface="Times New Roman"/>
                <a:ea typeface="Times New Roman"/>
              </a:rPr>
              <a:t>5’inci</a:t>
            </a:r>
            <a:r>
              <a:rPr lang="en-US" altLang="zh-CN" sz="2000" spc="8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maddesine</a:t>
            </a:r>
            <a:r>
              <a:rPr lang="en-US" altLang="zh-CN" sz="2000" spc="8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göre</a:t>
            </a:r>
            <a:r>
              <a:rPr lang="en-US" altLang="zh-CN" sz="2000" spc="80" dirty="0">
                <a:solidFill>
                  <a:srgbClr val="043092"/>
                </a:solidFill>
                <a:latin typeface="Times New Roman"/>
                <a:ea typeface="宋体" panose="02010600030101010101" pitchFamily="2" charset="-122"/>
                <a:cs typeface="Times New Roman"/>
              </a:rPr>
              <a:t>  </a:t>
            </a:r>
            <a:r>
              <a:rPr lang="en-US" altLang="zh-CN" sz="2000" dirty="0" err="1" smtClean="0">
                <a:solidFill>
                  <a:srgbClr val="043092"/>
                </a:solidFill>
                <a:latin typeface="Times New Roman"/>
                <a:ea typeface="Times New Roman"/>
              </a:rPr>
              <a:t>söz</a:t>
            </a:r>
            <a:r>
              <a:rPr lang="tr-TR" altLang="zh-CN" sz="2000" dirty="0" smtClean="0">
                <a:solidFill>
                  <a:srgbClr val="043092"/>
                </a:solidFill>
                <a:latin typeface="Times New Roman"/>
                <a:ea typeface="Times New Roman"/>
              </a:rPr>
              <a:t> </a:t>
            </a:r>
            <a:r>
              <a:rPr lang="en-US" altLang="zh-CN" sz="2000" dirty="0" err="1" smtClean="0">
                <a:solidFill>
                  <a:srgbClr val="043092"/>
                </a:solidFill>
                <a:latin typeface="Times New Roman"/>
                <a:ea typeface="Times New Roman"/>
              </a:rPr>
              <a:t>konusu</a:t>
            </a:r>
            <a:r>
              <a:rPr lang="en-US" altLang="zh-CN" sz="2000" spc="85" dirty="0" smtClean="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personelin</a:t>
            </a:r>
            <a:r>
              <a:rPr lang="en-US" altLang="zh-CN" sz="2000" spc="8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aylıklarının</a:t>
            </a:r>
            <a:r>
              <a:rPr lang="en-US" altLang="zh-CN" sz="2000" spc="8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hesabında</a:t>
            </a:r>
            <a:r>
              <a:rPr lang="en-US" altLang="zh-CN" sz="2000" dirty="0">
                <a:solidFill>
                  <a:srgbClr val="043092"/>
                </a:solidFill>
                <a:latin typeface="Times New Roman"/>
                <a:ea typeface="Times New Roman"/>
              </a:rPr>
              <a:t>,</a:t>
            </a:r>
            <a:r>
              <a:rPr lang="en-US" altLang="zh-CN" sz="2000" spc="8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memurların</a:t>
            </a:r>
            <a:r>
              <a:rPr lang="en-US" altLang="zh-CN" sz="2000" spc="8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aylıklarına</a:t>
            </a:r>
            <a:r>
              <a:rPr lang="en-US" altLang="zh-CN" sz="2000" spc="8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esas</a:t>
            </a:r>
            <a:r>
              <a:rPr lang="en-US" altLang="zh-CN" sz="2000" spc="8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olan</a:t>
            </a:r>
            <a:r>
              <a:rPr lang="en-US" altLang="zh-CN" sz="2000" dirty="0">
                <a:solidFill>
                  <a:srgbClr val="043092"/>
                </a:solidFill>
                <a:latin typeface="Times New Roman"/>
                <a:ea typeface="宋体" panose="02010600030101010101" pitchFamily="2" charset="-122"/>
                <a:cs typeface="Times New Roman"/>
              </a:rPr>
              <a:t> </a:t>
            </a:r>
            <a:r>
              <a:rPr lang="en-US" altLang="zh-CN" sz="2000" spc="40" dirty="0" err="1">
                <a:solidFill>
                  <a:srgbClr val="043092"/>
                </a:solidFill>
                <a:latin typeface="Times New Roman"/>
                <a:ea typeface="Times New Roman"/>
              </a:rPr>
              <a:t>gösterge</a:t>
            </a:r>
            <a:r>
              <a:rPr lang="en-US" altLang="zh-CN" sz="2000" spc="25" dirty="0">
                <a:solidFill>
                  <a:srgbClr val="043092"/>
                </a:solidFill>
                <a:latin typeface="Times New Roman"/>
                <a:ea typeface="宋体" panose="02010600030101010101" pitchFamily="2" charset="-122"/>
                <a:cs typeface="Times New Roman"/>
              </a:rPr>
              <a:t> </a:t>
            </a:r>
            <a:r>
              <a:rPr lang="en-US" altLang="zh-CN" sz="2000" spc="40" dirty="0" err="1">
                <a:solidFill>
                  <a:srgbClr val="043092"/>
                </a:solidFill>
                <a:latin typeface="Times New Roman"/>
                <a:ea typeface="Times New Roman"/>
              </a:rPr>
              <a:t>tablosu</a:t>
            </a:r>
            <a:r>
              <a:rPr lang="en-US" altLang="zh-CN" sz="2000" spc="30" dirty="0">
                <a:solidFill>
                  <a:srgbClr val="043092"/>
                </a:solidFill>
                <a:latin typeface="Times New Roman"/>
                <a:ea typeface="宋体" panose="02010600030101010101" pitchFamily="2" charset="-122"/>
                <a:cs typeface="Times New Roman"/>
              </a:rPr>
              <a:t> </a:t>
            </a:r>
            <a:r>
              <a:rPr lang="en-US" altLang="zh-CN" sz="2000" spc="40" dirty="0" err="1">
                <a:solidFill>
                  <a:srgbClr val="043092"/>
                </a:solidFill>
                <a:latin typeface="Times New Roman"/>
                <a:ea typeface="Times New Roman"/>
              </a:rPr>
              <a:t>dikkate</a:t>
            </a:r>
            <a:r>
              <a:rPr lang="en-US" altLang="zh-CN" sz="2000" spc="25" dirty="0">
                <a:solidFill>
                  <a:srgbClr val="043092"/>
                </a:solidFill>
                <a:latin typeface="Times New Roman"/>
                <a:ea typeface="宋体" panose="02010600030101010101" pitchFamily="2" charset="-122"/>
                <a:cs typeface="Times New Roman"/>
              </a:rPr>
              <a:t> </a:t>
            </a:r>
            <a:r>
              <a:rPr lang="en-US" altLang="zh-CN" sz="2000" spc="40" dirty="0" err="1">
                <a:solidFill>
                  <a:srgbClr val="043092"/>
                </a:solidFill>
                <a:latin typeface="Times New Roman"/>
                <a:ea typeface="Times New Roman"/>
              </a:rPr>
              <a:t>alınmaktadır</a:t>
            </a:r>
            <a:r>
              <a:rPr lang="en-US" altLang="zh-CN" sz="2000" spc="75" dirty="0">
                <a:solidFill>
                  <a:srgbClr val="043092"/>
                </a:solidFill>
                <a:latin typeface="Times New Roman"/>
                <a:ea typeface="Times New Roman"/>
              </a:rPr>
              <a:t>.</a:t>
            </a:r>
            <a:r>
              <a:rPr lang="en-US" altLang="zh-CN" sz="2000" spc="30" dirty="0">
                <a:solidFill>
                  <a:srgbClr val="043092"/>
                </a:solidFill>
                <a:latin typeface="Times New Roman"/>
                <a:ea typeface="宋体" panose="02010600030101010101" pitchFamily="2" charset="-122"/>
                <a:cs typeface="Times New Roman"/>
              </a:rPr>
              <a:t> </a:t>
            </a:r>
            <a:r>
              <a:rPr lang="en-US" altLang="zh-CN" sz="2000" spc="40" dirty="0" err="1">
                <a:solidFill>
                  <a:srgbClr val="043092"/>
                </a:solidFill>
                <a:latin typeface="Times New Roman"/>
                <a:ea typeface="Times New Roman"/>
              </a:rPr>
              <a:t>Gelir</a:t>
            </a:r>
            <a:r>
              <a:rPr lang="en-US" altLang="zh-CN" sz="2000" spc="25" dirty="0">
                <a:solidFill>
                  <a:srgbClr val="043092"/>
                </a:solidFill>
                <a:latin typeface="Times New Roman"/>
                <a:ea typeface="宋体" panose="02010600030101010101" pitchFamily="2" charset="-122"/>
                <a:cs typeface="Times New Roman"/>
              </a:rPr>
              <a:t> </a:t>
            </a:r>
            <a:r>
              <a:rPr lang="en-US" altLang="zh-CN" sz="2000" spc="44" dirty="0" err="1">
                <a:solidFill>
                  <a:srgbClr val="043092"/>
                </a:solidFill>
                <a:latin typeface="Times New Roman"/>
                <a:ea typeface="Times New Roman"/>
              </a:rPr>
              <a:t>ve</a:t>
            </a:r>
            <a:r>
              <a:rPr lang="en-US" altLang="zh-CN" sz="2000" spc="30" dirty="0">
                <a:solidFill>
                  <a:srgbClr val="043092"/>
                </a:solidFill>
                <a:latin typeface="Times New Roman"/>
                <a:ea typeface="宋体" panose="02010600030101010101" pitchFamily="2" charset="-122"/>
                <a:cs typeface="Times New Roman"/>
              </a:rPr>
              <a:t> </a:t>
            </a:r>
            <a:r>
              <a:rPr lang="en-US" altLang="zh-CN" sz="2000" spc="50" dirty="0" err="1">
                <a:solidFill>
                  <a:srgbClr val="043092"/>
                </a:solidFill>
                <a:latin typeface="Times New Roman"/>
                <a:ea typeface="Times New Roman"/>
              </a:rPr>
              <a:t>damga</a:t>
            </a:r>
            <a:r>
              <a:rPr lang="en-US" altLang="zh-CN" sz="2000" spc="25" dirty="0">
                <a:solidFill>
                  <a:srgbClr val="043092"/>
                </a:solidFill>
                <a:latin typeface="Times New Roman"/>
                <a:ea typeface="宋体" panose="02010600030101010101" pitchFamily="2" charset="-122"/>
                <a:cs typeface="Times New Roman"/>
              </a:rPr>
              <a:t> </a:t>
            </a:r>
            <a:r>
              <a:rPr lang="en-US" altLang="zh-CN" sz="2000" spc="40" dirty="0" err="1">
                <a:solidFill>
                  <a:srgbClr val="043092"/>
                </a:solidFill>
                <a:latin typeface="Times New Roman"/>
                <a:ea typeface="Times New Roman"/>
              </a:rPr>
              <a:t>vergisi</a:t>
            </a:r>
            <a:r>
              <a:rPr lang="en-US" altLang="zh-CN" sz="2000" spc="30" dirty="0">
                <a:solidFill>
                  <a:srgbClr val="043092"/>
                </a:solidFill>
                <a:latin typeface="Times New Roman"/>
                <a:ea typeface="宋体" panose="02010600030101010101" pitchFamily="2" charset="-122"/>
                <a:cs typeface="Times New Roman"/>
              </a:rPr>
              <a:t> </a:t>
            </a:r>
            <a:r>
              <a:rPr lang="en-US" altLang="zh-CN" sz="2000" spc="34" dirty="0" err="1">
                <a:solidFill>
                  <a:srgbClr val="043092"/>
                </a:solidFill>
                <a:latin typeface="Times New Roman"/>
                <a:ea typeface="Times New Roman"/>
              </a:rPr>
              <a:t>ile</a:t>
            </a:r>
            <a:r>
              <a:rPr lang="en-US" altLang="zh-CN" sz="2000" spc="25" dirty="0">
                <a:solidFill>
                  <a:srgbClr val="043092"/>
                </a:solidFill>
                <a:latin typeface="Times New Roman"/>
                <a:ea typeface="宋体" panose="02010600030101010101" pitchFamily="2" charset="-122"/>
                <a:cs typeface="Times New Roman"/>
              </a:rPr>
              <a:t> </a:t>
            </a:r>
            <a:r>
              <a:rPr lang="en-US" altLang="zh-CN" sz="2000" spc="34" dirty="0" err="1">
                <a:solidFill>
                  <a:srgbClr val="043092"/>
                </a:solidFill>
                <a:latin typeface="Times New Roman"/>
                <a:ea typeface="Times New Roman"/>
              </a:rPr>
              <a:t>sigorta</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primine</a:t>
            </a:r>
            <a:r>
              <a:rPr lang="en-US" altLang="zh-CN" sz="2000" spc="-2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tabidir</a:t>
            </a:r>
            <a:r>
              <a:rPr lang="en-US" altLang="zh-CN" sz="2000" dirty="0">
                <a:solidFill>
                  <a:srgbClr val="043092"/>
                </a:solidFill>
                <a:latin typeface="Times New Roman"/>
                <a:ea typeface="Times New Roman"/>
              </a:rPr>
              <a:t>.</a:t>
            </a:r>
          </a:p>
          <a:p>
            <a:pPr marL="0" lvl="0" indent="0" algn="just">
              <a:lnSpc>
                <a:spcPts val="1804"/>
              </a:lnSpc>
              <a:spcBef>
                <a:spcPts val="0"/>
              </a:spcBef>
              <a:buNone/>
            </a:pPr>
            <a:endParaRPr lang="en-US" sz="1800" dirty="0">
              <a:solidFill>
                <a:prstClr val="black"/>
              </a:solidFill>
            </a:endParaRPr>
          </a:p>
          <a:p>
            <a:pPr marL="0" lvl="0" indent="1808733" algn="just">
              <a:lnSpc>
                <a:spcPct val="100000"/>
              </a:lnSpc>
              <a:spcBef>
                <a:spcPts val="0"/>
              </a:spcBef>
              <a:buNone/>
            </a:pPr>
            <a:r>
              <a:rPr lang="en-US" altLang="zh-CN" sz="1800" b="1" dirty="0" err="1">
                <a:solidFill>
                  <a:srgbClr val="043092"/>
                </a:solidFill>
                <a:latin typeface="Times New Roman"/>
                <a:ea typeface="Times New Roman"/>
              </a:rPr>
              <a:t>Gösterge</a:t>
            </a:r>
            <a:r>
              <a:rPr lang="en-US" altLang="zh-CN" sz="1800" b="1" spc="-75" dirty="0">
                <a:solidFill>
                  <a:srgbClr val="043092"/>
                </a:solidFill>
                <a:latin typeface="Times New Roman"/>
                <a:ea typeface="宋体" panose="02010600030101010101" pitchFamily="2" charset="-122"/>
                <a:cs typeface="Times New Roman"/>
              </a:rPr>
              <a:t> </a:t>
            </a:r>
            <a:r>
              <a:rPr lang="en-US" altLang="zh-CN" sz="1800" b="1" dirty="0" err="1">
                <a:solidFill>
                  <a:srgbClr val="043092"/>
                </a:solidFill>
                <a:latin typeface="Times New Roman"/>
                <a:ea typeface="Times New Roman"/>
              </a:rPr>
              <a:t>Aylığı</a:t>
            </a:r>
            <a:r>
              <a:rPr lang="en-US" altLang="zh-CN" sz="1800" b="1" spc="-80" dirty="0">
                <a:solidFill>
                  <a:srgbClr val="043092"/>
                </a:solidFill>
                <a:latin typeface="Times New Roman"/>
                <a:ea typeface="宋体" panose="02010600030101010101" pitchFamily="2" charset="-122"/>
                <a:cs typeface="Times New Roman"/>
              </a:rPr>
              <a:t> </a:t>
            </a:r>
            <a:r>
              <a:rPr lang="en-US" altLang="zh-CN" sz="1800" b="1" dirty="0">
                <a:solidFill>
                  <a:srgbClr val="043092"/>
                </a:solidFill>
                <a:latin typeface="Times New Roman"/>
                <a:ea typeface="Times New Roman"/>
              </a:rPr>
              <a:t>=</a:t>
            </a:r>
            <a:r>
              <a:rPr lang="en-US" altLang="zh-CN" sz="1800" b="1" spc="-80" dirty="0">
                <a:solidFill>
                  <a:srgbClr val="043092"/>
                </a:solidFill>
                <a:latin typeface="Times New Roman"/>
                <a:ea typeface="宋体" panose="02010600030101010101" pitchFamily="2" charset="-122"/>
                <a:cs typeface="Times New Roman"/>
              </a:rPr>
              <a:t> </a:t>
            </a:r>
            <a:r>
              <a:rPr lang="en-US" altLang="zh-CN" sz="1800" b="1" dirty="0" err="1">
                <a:solidFill>
                  <a:srgbClr val="043092"/>
                </a:solidFill>
                <a:latin typeface="Times New Roman"/>
                <a:ea typeface="Times New Roman"/>
              </a:rPr>
              <a:t>Gösterge</a:t>
            </a:r>
            <a:r>
              <a:rPr lang="en-US" altLang="zh-CN" sz="1800" b="1" spc="-80" dirty="0">
                <a:solidFill>
                  <a:srgbClr val="043092"/>
                </a:solidFill>
                <a:latin typeface="Times New Roman"/>
                <a:ea typeface="宋体" panose="02010600030101010101" pitchFamily="2" charset="-122"/>
                <a:cs typeface="Times New Roman"/>
              </a:rPr>
              <a:t> </a:t>
            </a:r>
            <a:r>
              <a:rPr lang="en-US" altLang="zh-CN" sz="1800" b="1" dirty="0">
                <a:solidFill>
                  <a:srgbClr val="043092"/>
                </a:solidFill>
                <a:latin typeface="Times New Roman"/>
                <a:ea typeface="Times New Roman"/>
              </a:rPr>
              <a:t>X</a:t>
            </a:r>
            <a:r>
              <a:rPr lang="en-US" altLang="zh-CN" sz="1800" b="1" spc="-80" dirty="0">
                <a:solidFill>
                  <a:srgbClr val="043092"/>
                </a:solidFill>
                <a:latin typeface="Times New Roman"/>
                <a:ea typeface="宋体" panose="02010600030101010101" pitchFamily="2" charset="-122"/>
                <a:cs typeface="Times New Roman"/>
              </a:rPr>
              <a:t> </a:t>
            </a:r>
            <a:r>
              <a:rPr lang="en-US" altLang="zh-CN" sz="1800" b="1" dirty="0" err="1">
                <a:solidFill>
                  <a:srgbClr val="043092"/>
                </a:solidFill>
                <a:latin typeface="Times New Roman"/>
                <a:ea typeface="Times New Roman"/>
              </a:rPr>
              <a:t>Aylık</a:t>
            </a:r>
            <a:r>
              <a:rPr lang="en-US" altLang="zh-CN" sz="1800" b="1" spc="-85" dirty="0">
                <a:solidFill>
                  <a:srgbClr val="043092"/>
                </a:solidFill>
                <a:latin typeface="Times New Roman"/>
                <a:ea typeface="宋体" panose="02010600030101010101" pitchFamily="2" charset="-122"/>
                <a:cs typeface="Times New Roman"/>
              </a:rPr>
              <a:t> </a:t>
            </a:r>
            <a:r>
              <a:rPr lang="en-US" altLang="zh-CN" sz="1800" b="1" dirty="0" err="1">
                <a:solidFill>
                  <a:srgbClr val="043092"/>
                </a:solidFill>
                <a:latin typeface="Times New Roman"/>
                <a:ea typeface="Times New Roman"/>
              </a:rPr>
              <a:t>Katsayı</a:t>
            </a:r>
            <a:endParaRPr lang="en-US" altLang="zh-CN" sz="1800" b="1" dirty="0">
              <a:solidFill>
                <a:srgbClr val="043092"/>
              </a:solidFill>
              <a:latin typeface="Times New Roman"/>
              <a:ea typeface="Times New Roman"/>
            </a:endParaRPr>
          </a:p>
          <a:p>
            <a:pPr marL="0" lvl="0" indent="0" algn="just">
              <a:lnSpc>
                <a:spcPts val="1000"/>
              </a:lnSpc>
              <a:spcBef>
                <a:spcPts val="0"/>
              </a:spcBef>
              <a:buNone/>
            </a:pPr>
            <a:endParaRPr lang="en-US" sz="1800" dirty="0">
              <a:solidFill>
                <a:prstClr val="black"/>
              </a:solidFill>
            </a:endParaRPr>
          </a:p>
          <a:p>
            <a:pPr marL="0" lvl="0" indent="0" algn="just">
              <a:lnSpc>
                <a:spcPts val="1235"/>
              </a:lnSpc>
              <a:spcBef>
                <a:spcPts val="0"/>
              </a:spcBef>
              <a:buNone/>
            </a:pPr>
            <a:endParaRPr lang="en-US" sz="1800" dirty="0">
              <a:solidFill>
                <a:prstClr val="black"/>
              </a:solidFill>
            </a:endParaRPr>
          </a:p>
          <a:p>
            <a:pPr marL="0" lvl="0" indent="0" algn="just" hangingPunct="0">
              <a:lnSpc>
                <a:spcPct val="100416"/>
              </a:lnSpc>
              <a:spcBef>
                <a:spcPts val="0"/>
              </a:spcBef>
              <a:buNone/>
            </a:pPr>
            <a:r>
              <a:rPr lang="en-US" altLang="zh-CN" sz="2000" b="1" dirty="0">
                <a:solidFill>
                  <a:srgbClr val="043092"/>
                </a:solidFill>
                <a:latin typeface="Times New Roman"/>
                <a:ea typeface="Times New Roman"/>
              </a:rPr>
              <a:t>2-</a:t>
            </a:r>
            <a:r>
              <a:rPr lang="en-US" altLang="zh-CN" sz="2000" b="1" spc="125"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Ek</a:t>
            </a:r>
            <a:r>
              <a:rPr lang="en-US" altLang="zh-CN" sz="2000" b="1" spc="125"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Gösterge</a:t>
            </a:r>
            <a:r>
              <a:rPr lang="en-US" altLang="zh-CN" sz="2000" b="1" spc="129"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Aylığı</a:t>
            </a:r>
            <a:r>
              <a:rPr lang="en-US" altLang="zh-CN" sz="2000" b="1" dirty="0">
                <a:solidFill>
                  <a:srgbClr val="043092"/>
                </a:solidFill>
                <a:latin typeface="Times New Roman"/>
                <a:ea typeface="Times New Roman"/>
              </a:rPr>
              <a:t>:</a:t>
            </a:r>
            <a:r>
              <a:rPr lang="en-US" altLang="zh-CN" sz="2000" b="1" spc="12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Ek</a:t>
            </a:r>
            <a:r>
              <a:rPr lang="en-US" altLang="zh-CN" sz="2000" spc="12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göstergeler</a:t>
            </a:r>
            <a:r>
              <a:rPr lang="en-US" altLang="zh-CN" sz="2000" dirty="0">
                <a:solidFill>
                  <a:srgbClr val="043092"/>
                </a:solidFill>
                <a:latin typeface="Times New Roman"/>
                <a:ea typeface="Times New Roman"/>
              </a:rPr>
              <a:t>,</a:t>
            </a:r>
            <a:r>
              <a:rPr lang="en-US" altLang="zh-CN" sz="2000" spc="125" dirty="0">
                <a:solidFill>
                  <a:srgbClr val="043092"/>
                </a:solidFill>
                <a:latin typeface="Times New Roman"/>
                <a:ea typeface="宋体" panose="02010600030101010101" pitchFamily="2" charset="-122"/>
                <a:cs typeface="Times New Roman"/>
              </a:rPr>
              <a:t> </a:t>
            </a:r>
            <a:r>
              <a:rPr lang="en-US" altLang="zh-CN" sz="2000" dirty="0">
                <a:solidFill>
                  <a:srgbClr val="043092"/>
                </a:solidFill>
                <a:latin typeface="Times New Roman"/>
                <a:ea typeface="Times New Roman"/>
              </a:rPr>
              <a:t>2914</a:t>
            </a:r>
            <a:r>
              <a:rPr lang="en-US" altLang="zh-CN" sz="2000" spc="12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sayılı</a:t>
            </a:r>
            <a:r>
              <a:rPr lang="en-US" altLang="zh-CN" sz="2000" spc="12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Kanuna</a:t>
            </a:r>
            <a:r>
              <a:rPr lang="en-US" altLang="zh-CN" sz="2000" spc="12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ekli</a:t>
            </a:r>
            <a:r>
              <a:rPr lang="en-US" altLang="zh-CN" sz="2000" spc="12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Cetvelde</a:t>
            </a:r>
            <a:r>
              <a:rPr lang="en-US" altLang="zh-CN" sz="2000" dirty="0">
                <a:solidFill>
                  <a:srgbClr val="043092"/>
                </a:solidFill>
                <a:latin typeface="Times New Roman"/>
                <a:ea typeface="Times New Roman"/>
              </a:rPr>
              <a:t>,</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unvan</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ve</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derecelere</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göre</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düzenlenmiştir</a:t>
            </a:r>
            <a:r>
              <a:rPr lang="en-US" altLang="zh-CN" sz="2000" dirty="0">
                <a:solidFill>
                  <a:srgbClr val="043092"/>
                </a:solidFill>
                <a:latin typeface="Times New Roman"/>
                <a:ea typeface="Times New Roman"/>
              </a:rPr>
              <a:t>.</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Ek</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gösterge</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rakamı</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ile</a:t>
            </a:r>
            <a:r>
              <a:rPr lang="en-US" altLang="zh-CN" sz="2000" spc="6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aylık</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katsayının</a:t>
            </a:r>
            <a:r>
              <a:rPr lang="en-US" altLang="zh-CN" sz="2000" spc="10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çarpımı</a:t>
            </a:r>
            <a:r>
              <a:rPr lang="en-US" altLang="zh-CN" sz="2000" spc="10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sonucu</a:t>
            </a:r>
            <a:r>
              <a:rPr lang="en-US" altLang="zh-CN" sz="2000" spc="104" dirty="0">
                <a:solidFill>
                  <a:srgbClr val="043092"/>
                </a:solidFill>
                <a:latin typeface="Times New Roman"/>
                <a:ea typeface="宋体" panose="02010600030101010101" pitchFamily="2" charset="-122"/>
                <a:cs typeface="Times New Roman"/>
              </a:rPr>
              <a:t> </a:t>
            </a:r>
            <a:r>
              <a:rPr lang="en-US" altLang="zh-CN" sz="2000" dirty="0" err="1" smtClean="0">
                <a:solidFill>
                  <a:srgbClr val="043092"/>
                </a:solidFill>
                <a:latin typeface="Times New Roman"/>
                <a:ea typeface="Times New Roman"/>
              </a:rPr>
              <a:t>bulunmaktadır</a:t>
            </a:r>
            <a:r>
              <a:rPr lang="en-US" altLang="zh-CN" sz="2000" dirty="0">
                <a:solidFill>
                  <a:srgbClr val="043092"/>
                </a:solidFill>
                <a:latin typeface="Times New Roman"/>
                <a:ea typeface="Times New Roman"/>
              </a:rPr>
              <a:t>.</a:t>
            </a:r>
            <a:r>
              <a:rPr lang="en-US" altLang="zh-CN" sz="2000" spc="10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Gelir</a:t>
            </a:r>
            <a:r>
              <a:rPr lang="en-US" altLang="zh-CN" sz="2000" spc="10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ve</a:t>
            </a:r>
            <a:r>
              <a:rPr lang="en-US" altLang="zh-CN" sz="2000" spc="10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damga</a:t>
            </a:r>
            <a:r>
              <a:rPr lang="en-US" altLang="zh-CN" sz="2000" spc="10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vergisi</a:t>
            </a:r>
            <a:r>
              <a:rPr lang="en-US" altLang="zh-CN" sz="2000" spc="10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ile</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sigorta</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primine</a:t>
            </a:r>
            <a:r>
              <a:rPr lang="en-US" altLang="zh-CN" sz="2000" spc="-4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tabidir</a:t>
            </a:r>
            <a:r>
              <a:rPr lang="en-US" altLang="zh-CN" sz="2000" dirty="0">
                <a:solidFill>
                  <a:srgbClr val="043092"/>
                </a:solidFill>
                <a:latin typeface="Times New Roman"/>
                <a:ea typeface="Times New Roman"/>
              </a:rPr>
              <a:t>.</a:t>
            </a:r>
          </a:p>
          <a:p>
            <a:pPr marL="0" lvl="0" indent="0" algn="just">
              <a:lnSpc>
                <a:spcPts val="1000"/>
              </a:lnSpc>
              <a:spcBef>
                <a:spcPts val="0"/>
              </a:spcBef>
              <a:buNone/>
            </a:pPr>
            <a:endParaRPr lang="en-US" sz="1800" dirty="0">
              <a:solidFill>
                <a:prstClr val="black"/>
              </a:solidFill>
            </a:endParaRPr>
          </a:p>
          <a:p>
            <a:pPr marL="0" lvl="0" indent="0">
              <a:lnSpc>
                <a:spcPts val="1814"/>
              </a:lnSpc>
              <a:spcBef>
                <a:spcPts val="0"/>
              </a:spcBef>
              <a:buNone/>
            </a:pPr>
            <a:endParaRPr lang="en-US" sz="1800" dirty="0">
              <a:solidFill>
                <a:prstClr val="black"/>
              </a:solidFill>
            </a:endParaRPr>
          </a:p>
          <a:p>
            <a:pPr marL="0" lvl="0" indent="1784350">
              <a:lnSpc>
                <a:spcPct val="100000"/>
              </a:lnSpc>
              <a:spcBef>
                <a:spcPts val="0"/>
              </a:spcBef>
              <a:buNone/>
            </a:pPr>
            <a:r>
              <a:rPr lang="en-US" altLang="zh-CN" sz="1800" b="1" dirty="0" err="1">
                <a:solidFill>
                  <a:srgbClr val="043092"/>
                </a:solidFill>
                <a:latin typeface="Times New Roman"/>
                <a:ea typeface="Times New Roman"/>
              </a:rPr>
              <a:t>Ek</a:t>
            </a:r>
            <a:r>
              <a:rPr lang="en-US" altLang="zh-CN" sz="1800" b="1" spc="-30" dirty="0">
                <a:solidFill>
                  <a:srgbClr val="043092"/>
                </a:solidFill>
                <a:latin typeface="Times New Roman"/>
                <a:ea typeface="宋体" panose="02010600030101010101" pitchFamily="2" charset="-122"/>
                <a:cs typeface="Times New Roman"/>
              </a:rPr>
              <a:t> </a:t>
            </a:r>
            <a:r>
              <a:rPr lang="en-US" altLang="zh-CN" sz="1800" b="1" dirty="0" err="1">
                <a:solidFill>
                  <a:srgbClr val="043092"/>
                </a:solidFill>
                <a:latin typeface="Times New Roman"/>
                <a:ea typeface="Times New Roman"/>
              </a:rPr>
              <a:t>Gösterge</a:t>
            </a:r>
            <a:r>
              <a:rPr lang="en-US" altLang="zh-CN" sz="1800" b="1" spc="-34" dirty="0">
                <a:solidFill>
                  <a:srgbClr val="043092"/>
                </a:solidFill>
                <a:latin typeface="Times New Roman"/>
                <a:ea typeface="宋体" panose="02010600030101010101" pitchFamily="2" charset="-122"/>
                <a:cs typeface="Times New Roman"/>
              </a:rPr>
              <a:t> </a:t>
            </a:r>
            <a:r>
              <a:rPr lang="en-US" altLang="zh-CN" sz="1800" b="1" dirty="0">
                <a:solidFill>
                  <a:srgbClr val="043092"/>
                </a:solidFill>
                <a:latin typeface="Times New Roman"/>
                <a:ea typeface="Times New Roman"/>
              </a:rPr>
              <a:t>=</a:t>
            </a:r>
            <a:r>
              <a:rPr lang="en-US" altLang="zh-CN" sz="1800" b="1" spc="-34" dirty="0">
                <a:solidFill>
                  <a:srgbClr val="043092"/>
                </a:solidFill>
                <a:latin typeface="Times New Roman"/>
                <a:ea typeface="宋体" panose="02010600030101010101" pitchFamily="2" charset="-122"/>
                <a:cs typeface="Times New Roman"/>
              </a:rPr>
              <a:t> </a:t>
            </a:r>
            <a:r>
              <a:rPr lang="en-US" altLang="zh-CN" sz="1800" b="1" dirty="0" err="1">
                <a:solidFill>
                  <a:srgbClr val="043092"/>
                </a:solidFill>
                <a:latin typeface="Times New Roman"/>
                <a:ea typeface="Times New Roman"/>
              </a:rPr>
              <a:t>Ek</a:t>
            </a:r>
            <a:r>
              <a:rPr lang="en-US" altLang="zh-CN" sz="1800" b="1" spc="-34" dirty="0">
                <a:solidFill>
                  <a:srgbClr val="043092"/>
                </a:solidFill>
                <a:latin typeface="Times New Roman"/>
                <a:ea typeface="宋体" panose="02010600030101010101" pitchFamily="2" charset="-122"/>
                <a:cs typeface="Times New Roman"/>
              </a:rPr>
              <a:t> </a:t>
            </a:r>
            <a:r>
              <a:rPr lang="en-US" altLang="zh-CN" sz="1800" b="1" dirty="0" err="1">
                <a:solidFill>
                  <a:srgbClr val="043092"/>
                </a:solidFill>
                <a:latin typeface="Times New Roman"/>
                <a:ea typeface="Times New Roman"/>
              </a:rPr>
              <a:t>Gösterge</a:t>
            </a:r>
            <a:r>
              <a:rPr lang="en-US" altLang="zh-CN" sz="1800" b="1" spc="-34" dirty="0">
                <a:solidFill>
                  <a:srgbClr val="043092"/>
                </a:solidFill>
                <a:latin typeface="Times New Roman"/>
                <a:ea typeface="宋体" panose="02010600030101010101" pitchFamily="2" charset="-122"/>
                <a:cs typeface="Times New Roman"/>
              </a:rPr>
              <a:t> </a:t>
            </a:r>
            <a:r>
              <a:rPr lang="en-US" altLang="zh-CN" sz="1800" b="1" dirty="0">
                <a:solidFill>
                  <a:srgbClr val="043092"/>
                </a:solidFill>
                <a:latin typeface="Times New Roman"/>
                <a:ea typeface="Times New Roman"/>
              </a:rPr>
              <a:t>X</a:t>
            </a:r>
            <a:r>
              <a:rPr lang="en-US" altLang="zh-CN" sz="1800" b="1" spc="-34" dirty="0">
                <a:solidFill>
                  <a:srgbClr val="043092"/>
                </a:solidFill>
                <a:latin typeface="Times New Roman"/>
                <a:ea typeface="宋体" panose="02010600030101010101" pitchFamily="2" charset="-122"/>
                <a:cs typeface="Times New Roman"/>
              </a:rPr>
              <a:t> </a:t>
            </a:r>
            <a:r>
              <a:rPr lang="en-US" altLang="zh-CN" sz="1800" b="1" dirty="0" err="1">
                <a:solidFill>
                  <a:srgbClr val="043092"/>
                </a:solidFill>
                <a:latin typeface="Times New Roman"/>
                <a:ea typeface="Times New Roman"/>
              </a:rPr>
              <a:t>Aylık</a:t>
            </a:r>
            <a:r>
              <a:rPr lang="en-US" altLang="zh-CN" sz="1800" b="1" spc="-35" dirty="0">
                <a:solidFill>
                  <a:srgbClr val="043092"/>
                </a:solidFill>
                <a:latin typeface="Times New Roman"/>
                <a:ea typeface="宋体" panose="02010600030101010101" pitchFamily="2" charset="-122"/>
                <a:cs typeface="Times New Roman"/>
              </a:rPr>
              <a:t> </a:t>
            </a:r>
            <a:r>
              <a:rPr lang="en-US" altLang="zh-CN" sz="1800" b="1" dirty="0" err="1">
                <a:solidFill>
                  <a:srgbClr val="043092"/>
                </a:solidFill>
                <a:latin typeface="Times New Roman"/>
                <a:ea typeface="Times New Roman"/>
              </a:rPr>
              <a:t>Katsayı</a:t>
            </a:r>
            <a:endParaRPr lang="en-US" altLang="zh-CN" sz="1800" b="1" dirty="0">
              <a:solidFill>
                <a:srgbClr val="043092"/>
              </a:solidFill>
              <a:latin typeface="Times New Roman"/>
              <a:ea typeface="Times New Roman"/>
            </a:endParaRPr>
          </a:p>
          <a:p>
            <a:pPr marL="0" lvl="0" indent="0">
              <a:lnSpc>
                <a:spcPts val="1000"/>
              </a:lnSpc>
              <a:spcBef>
                <a:spcPts val="0"/>
              </a:spcBef>
              <a:buNone/>
            </a:pPr>
            <a:endParaRPr lang="en-US" sz="1800" dirty="0">
              <a:solidFill>
                <a:prstClr val="black"/>
              </a:solidFill>
            </a:endParaRPr>
          </a:p>
          <a:p>
            <a:pPr marL="0" lvl="0" indent="0">
              <a:lnSpc>
                <a:spcPts val="1000"/>
              </a:lnSpc>
              <a:spcBef>
                <a:spcPts val="0"/>
              </a:spcBef>
              <a:buNone/>
            </a:pPr>
            <a:endParaRPr lang="en-US" sz="1800" dirty="0">
              <a:solidFill>
                <a:prstClr val="black"/>
              </a:solidFill>
            </a:endParaRPr>
          </a:p>
          <a:p>
            <a:pPr marL="0" lvl="0" indent="0">
              <a:lnSpc>
                <a:spcPts val="1900"/>
              </a:lnSpc>
              <a:spcBef>
                <a:spcPts val="0"/>
              </a:spcBef>
              <a:buNone/>
            </a:pPr>
            <a:endParaRPr lang="en-US" sz="1800" dirty="0">
              <a:solidFill>
                <a:prstClr val="black"/>
              </a:solidFill>
            </a:endParaRPr>
          </a:p>
          <a:p>
            <a:pPr marL="0" lvl="0" indent="0" hangingPunct="0">
              <a:lnSpc>
                <a:spcPct val="119583"/>
              </a:lnSpc>
              <a:spcBef>
                <a:spcPts val="0"/>
              </a:spcBef>
              <a:buNone/>
            </a:pPr>
            <a:r>
              <a:rPr lang="en-US" altLang="zh-CN" sz="2000" b="1" dirty="0">
                <a:solidFill>
                  <a:srgbClr val="043092"/>
                </a:solidFill>
                <a:latin typeface="Times New Roman"/>
                <a:ea typeface="Times New Roman"/>
              </a:rPr>
              <a:t>3-</a:t>
            </a:r>
            <a:r>
              <a:rPr lang="en-US" altLang="zh-CN" sz="2000" b="1"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Taban</a:t>
            </a:r>
            <a:r>
              <a:rPr lang="en-US" altLang="zh-CN" sz="2000" b="1"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Aylığı</a:t>
            </a:r>
            <a:r>
              <a:rPr lang="en-US" altLang="zh-CN" sz="2000" b="1" dirty="0">
                <a:solidFill>
                  <a:srgbClr val="043092"/>
                </a:solidFill>
                <a:latin typeface="Times New Roman"/>
                <a:ea typeface="Times New Roman"/>
              </a:rPr>
              <a:t>:</a:t>
            </a:r>
            <a:r>
              <a:rPr lang="en-US" altLang="zh-CN" sz="2000" b="1"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Memurlara</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ilişkin</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bölüme</a:t>
            </a:r>
            <a:r>
              <a:rPr lang="en-US" altLang="zh-CN" sz="2000" spc="-9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bakınız</a:t>
            </a:r>
            <a:r>
              <a:rPr lang="en-US" altLang="zh-CN" sz="2000" dirty="0">
                <a:solidFill>
                  <a:srgbClr val="043092"/>
                </a:solidFill>
                <a:latin typeface="Times New Roman"/>
                <a:ea typeface="Times New Roman"/>
              </a:rPr>
              <a:t>.</a:t>
            </a:r>
            <a:r>
              <a:rPr lang="en-US" altLang="zh-CN" sz="2000" dirty="0">
                <a:solidFill>
                  <a:srgbClr val="043092"/>
                </a:solidFill>
                <a:latin typeface="Times New Roman"/>
                <a:ea typeface="宋体" panose="02010600030101010101" pitchFamily="2" charset="-122"/>
                <a:cs typeface="Times New Roman"/>
              </a:rPr>
              <a:t> </a:t>
            </a:r>
            <a:r>
              <a:rPr lang="en-US" sz="1800" dirty="0">
                <a:solidFill>
                  <a:prstClr val="black"/>
                </a:solidFill>
              </a:rPr>
              <a:t/>
            </a:r>
            <a:br>
              <a:rPr lang="en-US" sz="1800" dirty="0">
                <a:solidFill>
                  <a:prstClr val="black"/>
                </a:solidFill>
              </a:rPr>
            </a:br>
            <a:r>
              <a:rPr lang="en-US" altLang="zh-CN" sz="2000" b="1" dirty="0">
                <a:solidFill>
                  <a:srgbClr val="043092"/>
                </a:solidFill>
                <a:latin typeface="Times New Roman"/>
                <a:ea typeface="Times New Roman"/>
              </a:rPr>
              <a:t>4-</a:t>
            </a:r>
            <a:r>
              <a:rPr lang="en-US" altLang="zh-CN" sz="2000" b="1"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Kıdem</a:t>
            </a:r>
            <a:r>
              <a:rPr lang="en-US" altLang="zh-CN" sz="2000" b="1"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Aylığı</a:t>
            </a:r>
            <a:r>
              <a:rPr lang="en-US" altLang="zh-CN" sz="2000" b="1" dirty="0">
                <a:solidFill>
                  <a:srgbClr val="043092"/>
                </a:solidFill>
                <a:latin typeface="Times New Roman"/>
                <a:ea typeface="Times New Roman"/>
              </a:rPr>
              <a:t>:</a:t>
            </a:r>
            <a:r>
              <a:rPr lang="en-US" altLang="zh-CN" sz="2000" b="1"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Memurlara</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ilişkin</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bölüme</a:t>
            </a:r>
            <a:r>
              <a:rPr lang="en-US" altLang="zh-CN" sz="2000" spc="-1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bakınız</a:t>
            </a:r>
            <a:r>
              <a:rPr lang="en-US" altLang="zh-CN" sz="2000" dirty="0">
                <a:solidFill>
                  <a:srgbClr val="043092"/>
                </a:solidFill>
                <a:latin typeface="Times New Roman"/>
                <a:ea typeface="Times New Roman"/>
              </a:rPr>
              <a:t>.</a:t>
            </a:r>
          </a:p>
          <a:p>
            <a:pPr marL="0" indent="0">
              <a:buNone/>
            </a:pPr>
            <a:endParaRPr lang="tr-TR" dirty="0"/>
          </a:p>
        </p:txBody>
      </p:sp>
    </p:spTree>
    <p:extLst>
      <p:ext uri="{BB962C8B-B14F-4D97-AF65-F5344CB8AC3E}">
        <p14:creationId xmlns:p14="http://schemas.microsoft.com/office/powerpoint/2010/main" val="25662455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878678" y="110047"/>
            <a:ext cx="9850580" cy="6008121"/>
          </a:xfrm>
          <a:prstGeom prst="rect">
            <a:avLst/>
          </a:prstGeom>
        </p:spPr>
      </p:pic>
    </p:spTree>
    <p:extLst>
      <p:ext uri="{BB962C8B-B14F-4D97-AF65-F5344CB8AC3E}">
        <p14:creationId xmlns:p14="http://schemas.microsoft.com/office/powerpoint/2010/main" val="22529630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77538" y="356812"/>
            <a:ext cx="10515600" cy="1325563"/>
          </a:xfrm>
        </p:spPr>
        <p:txBody>
          <a:bodyPr>
            <a:normAutofit fontScale="90000"/>
          </a:bodyPr>
          <a:lstStyle/>
          <a:p>
            <a:pPr marL="0" lvl="0" indent="270052">
              <a:lnSpc>
                <a:spcPct val="100000"/>
              </a:lnSpc>
              <a:spcBef>
                <a:spcPts val="0"/>
              </a:spcBef>
            </a:pPr>
            <a:r>
              <a:rPr lang="en-US" altLang="zh-CN" b="1" dirty="0" err="1">
                <a:solidFill>
                  <a:schemeClr val="accent2"/>
                </a:solidFill>
                <a:latin typeface="Times New Roman"/>
                <a:ea typeface="Times New Roman"/>
              </a:rPr>
              <a:t>Akademik</a:t>
            </a:r>
            <a:r>
              <a:rPr lang="en-US" altLang="zh-CN" b="1"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Personelin</a:t>
            </a:r>
            <a:r>
              <a:rPr lang="en-US" altLang="zh-CN" b="1" dirty="0">
                <a:solidFill>
                  <a:schemeClr val="accent2"/>
                </a:solidFill>
                <a:latin typeface="Times New Roman"/>
                <a:ea typeface="宋体" panose="02010600030101010101" pitchFamily="2" charset="-122"/>
                <a:cs typeface="Times New Roman"/>
              </a:rPr>
              <a:t> </a:t>
            </a:r>
            <a:r>
              <a:rPr lang="en-US" altLang="zh-CN" b="1" dirty="0">
                <a:solidFill>
                  <a:schemeClr val="accent2"/>
                </a:solidFill>
                <a:latin typeface="Times New Roman"/>
                <a:ea typeface="Times New Roman"/>
              </a:rPr>
              <a:t>Mali</a:t>
            </a:r>
            <a:r>
              <a:rPr lang="en-US" altLang="zh-CN" b="1"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ve</a:t>
            </a:r>
            <a:r>
              <a:rPr lang="en-US" altLang="zh-CN" b="1"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Sosyal</a:t>
            </a:r>
            <a:r>
              <a:rPr lang="en-US" altLang="zh-CN" b="1" spc="-69"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Hakları</a:t>
            </a:r>
            <a:r>
              <a:rPr lang="en-US" altLang="zh-CN" b="1" dirty="0">
                <a:solidFill>
                  <a:srgbClr val="043092"/>
                </a:solidFill>
                <a:latin typeface="Times New Roman"/>
                <a:ea typeface="Times New Roman"/>
              </a:rPr>
              <a:t/>
            </a:r>
            <a:br>
              <a:rPr lang="en-US" altLang="zh-CN" b="1" dirty="0">
                <a:solidFill>
                  <a:srgbClr val="043092"/>
                </a:solidFill>
                <a:latin typeface="Times New Roman"/>
                <a:ea typeface="Times New Roman"/>
              </a:rPr>
            </a:br>
            <a:r>
              <a:rPr lang="en-US" sz="3200" dirty="0">
                <a:solidFill>
                  <a:prstClr val="black"/>
                </a:solidFill>
              </a:rPr>
              <a:t/>
            </a:r>
            <a:br>
              <a:rPr lang="en-US" sz="3200" dirty="0">
                <a:solidFill>
                  <a:prstClr val="black"/>
                </a:solidFill>
              </a:rPr>
            </a:br>
            <a:endParaRPr lang="tr-TR" dirty="0"/>
          </a:p>
        </p:txBody>
      </p:sp>
      <p:sp>
        <p:nvSpPr>
          <p:cNvPr id="3" name="İçerik Yer Tutucusu 2"/>
          <p:cNvSpPr>
            <a:spLocks noGrp="1"/>
          </p:cNvSpPr>
          <p:nvPr>
            <p:ph idx="1"/>
          </p:nvPr>
        </p:nvSpPr>
        <p:spPr>
          <a:xfrm>
            <a:off x="1835727" y="1094104"/>
            <a:ext cx="10159538" cy="5073939"/>
          </a:xfrm>
        </p:spPr>
        <p:txBody>
          <a:bodyPr>
            <a:normAutofit/>
          </a:bodyPr>
          <a:lstStyle/>
          <a:p>
            <a:pPr marL="0" lvl="0" indent="0" algn="just" hangingPunct="0">
              <a:lnSpc>
                <a:spcPct val="101666"/>
              </a:lnSpc>
              <a:spcBef>
                <a:spcPts val="0"/>
              </a:spcBef>
              <a:buNone/>
            </a:pPr>
            <a:r>
              <a:rPr lang="en-US" altLang="zh-CN" sz="2400" b="1" spc="60" dirty="0" smtClean="0">
                <a:solidFill>
                  <a:srgbClr val="043092"/>
                </a:solidFill>
                <a:latin typeface="Times New Roman"/>
                <a:ea typeface="Times New Roman"/>
              </a:rPr>
              <a:t>5</a:t>
            </a:r>
            <a:r>
              <a:rPr lang="en-US" altLang="zh-CN" sz="2400" b="1" spc="44" dirty="0" smtClean="0">
                <a:solidFill>
                  <a:srgbClr val="043092"/>
                </a:solidFill>
                <a:latin typeface="Times New Roman"/>
                <a:ea typeface="Times New Roman"/>
              </a:rPr>
              <a:t>-</a:t>
            </a:r>
            <a:r>
              <a:rPr lang="en-US" altLang="zh-CN" sz="2400" b="1" spc="30" dirty="0" smtClean="0">
                <a:solidFill>
                  <a:srgbClr val="043092"/>
                </a:solidFill>
                <a:latin typeface="Times New Roman"/>
                <a:ea typeface="宋体" panose="02010600030101010101" pitchFamily="2" charset="-122"/>
                <a:cs typeface="Times New Roman"/>
              </a:rPr>
              <a:t>  </a:t>
            </a:r>
            <a:r>
              <a:rPr lang="en-US" altLang="zh-CN" sz="2400" b="1" spc="80" dirty="0" err="1">
                <a:solidFill>
                  <a:srgbClr val="043092"/>
                </a:solidFill>
                <a:latin typeface="Times New Roman"/>
                <a:ea typeface="Times New Roman"/>
              </a:rPr>
              <a:t>Makam</a:t>
            </a:r>
            <a:r>
              <a:rPr lang="en-US" altLang="zh-CN" sz="2400" b="1" spc="34" dirty="0">
                <a:solidFill>
                  <a:srgbClr val="043092"/>
                </a:solidFill>
                <a:latin typeface="Times New Roman"/>
                <a:ea typeface="宋体" panose="02010600030101010101" pitchFamily="2" charset="-122"/>
                <a:cs typeface="Times New Roman"/>
              </a:rPr>
              <a:t>  </a:t>
            </a:r>
            <a:r>
              <a:rPr lang="en-US" altLang="zh-CN" sz="2400" b="1" spc="60" dirty="0" err="1">
                <a:solidFill>
                  <a:srgbClr val="043092"/>
                </a:solidFill>
                <a:latin typeface="Times New Roman"/>
                <a:ea typeface="Times New Roman"/>
              </a:rPr>
              <a:t>Tazminatı</a:t>
            </a:r>
            <a:r>
              <a:rPr lang="en-US" altLang="zh-CN" sz="2400" b="1" spc="80" dirty="0">
                <a:solidFill>
                  <a:srgbClr val="043092"/>
                </a:solidFill>
                <a:latin typeface="Times New Roman"/>
                <a:ea typeface="Times New Roman"/>
              </a:rPr>
              <a:t>:</a:t>
            </a:r>
            <a:r>
              <a:rPr lang="en-US" altLang="zh-CN" sz="2400" b="1" spc="30" dirty="0">
                <a:solidFill>
                  <a:srgbClr val="043092"/>
                </a:solidFill>
                <a:latin typeface="Times New Roman"/>
                <a:ea typeface="宋体" panose="02010600030101010101" pitchFamily="2" charset="-122"/>
                <a:cs typeface="Times New Roman"/>
              </a:rPr>
              <a:t>  </a:t>
            </a:r>
            <a:r>
              <a:rPr lang="en-US" altLang="zh-CN" sz="2400" spc="60" dirty="0">
                <a:solidFill>
                  <a:srgbClr val="043092"/>
                </a:solidFill>
                <a:latin typeface="Times New Roman"/>
                <a:ea typeface="Times New Roman"/>
              </a:rPr>
              <a:t>2914</a:t>
            </a:r>
            <a:r>
              <a:rPr lang="en-US" altLang="zh-CN" sz="2400" spc="34" dirty="0">
                <a:solidFill>
                  <a:srgbClr val="043092"/>
                </a:solidFill>
                <a:latin typeface="Times New Roman"/>
                <a:ea typeface="宋体" panose="02010600030101010101" pitchFamily="2" charset="-122"/>
                <a:cs typeface="Times New Roman"/>
              </a:rPr>
              <a:t>  </a:t>
            </a:r>
            <a:r>
              <a:rPr lang="en-US" altLang="zh-CN" sz="2400" spc="44" dirty="0" err="1">
                <a:solidFill>
                  <a:srgbClr val="043092"/>
                </a:solidFill>
                <a:latin typeface="Times New Roman"/>
                <a:ea typeface="Times New Roman"/>
              </a:rPr>
              <a:t>sayılı</a:t>
            </a:r>
            <a:r>
              <a:rPr lang="en-US" altLang="zh-CN" sz="2400" spc="34" dirty="0">
                <a:solidFill>
                  <a:srgbClr val="043092"/>
                </a:solidFill>
                <a:latin typeface="Times New Roman"/>
                <a:ea typeface="宋体" panose="02010600030101010101" pitchFamily="2" charset="-122"/>
                <a:cs typeface="Times New Roman"/>
              </a:rPr>
              <a:t>  </a:t>
            </a:r>
            <a:r>
              <a:rPr lang="en-US" altLang="zh-CN" sz="2400" spc="64" dirty="0" err="1">
                <a:solidFill>
                  <a:srgbClr val="043092"/>
                </a:solidFill>
                <a:latin typeface="Times New Roman"/>
                <a:ea typeface="Times New Roman"/>
              </a:rPr>
              <a:t>Kanunun</a:t>
            </a:r>
            <a:r>
              <a:rPr lang="en-US" altLang="zh-CN" sz="2400" spc="30" dirty="0">
                <a:solidFill>
                  <a:srgbClr val="043092"/>
                </a:solidFill>
                <a:latin typeface="Times New Roman"/>
                <a:ea typeface="宋体" panose="02010600030101010101" pitchFamily="2" charset="-122"/>
                <a:cs typeface="Times New Roman"/>
              </a:rPr>
              <a:t>  </a:t>
            </a:r>
            <a:r>
              <a:rPr lang="en-US" altLang="zh-CN" sz="2400" spc="75" dirty="0" err="1">
                <a:solidFill>
                  <a:srgbClr val="043092"/>
                </a:solidFill>
                <a:latin typeface="Times New Roman"/>
                <a:ea typeface="Times New Roman"/>
              </a:rPr>
              <a:t>ek</a:t>
            </a:r>
            <a:r>
              <a:rPr lang="en-US" altLang="zh-CN" sz="2400" spc="34" dirty="0">
                <a:solidFill>
                  <a:srgbClr val="043092"/>
                </a:solidFill>
                <a:latin typeface="Times New Roman"/>
                <a:ea typeface="宋体" panose="02010600030101010101" pitchFamily="2" charset="-122"/>
                <a:cs typeface="Times New Roman"/>
              </a:rPr>
              <a:t>  </a:t>
            </a:r>
            <a:r>
              <a:rPr lang="en-US" altLang="zh-CN" sz="2400" spc="64" dirty="0">
                <a:solidFill>
                  <a:srgbClr val="043092"/>
                </a:solidFill>
                <a:latin typeface="Times New Roman"/>
                <a:ea typeface="Times New Roman"/>
              </a:rPr>
              <a:t>2</a:t>
            </a:r>
            <a:r>
              <a:rPr lang="en-US" altLang="zh-CN" sz="2400" spc="44" dirty="0">
                <a:solidFill>
                  <a:srgbClr val="043092"/>
                </a:solidFill>
                <a:latin typeface="Times New Roman"/>
                <a:ea typeface="Times New Roman"/>
              </a:rPr>
              <a:t>’nci</a:t>
            </a:r>
            <a:r>
              <a:rPr lang="en-US" altLang="zh-CN" sz="2400" spc="34" dirty="0">
                <a:solidFill>
                  <a:srgbClr val="043092"/>
                </a:solidFill>
                <a:latin typeface="Times New Roman"/>
                <a:ea typeface="宋体" panose="02010600030101010101" pitchFamily="2" charset="-122"/>
                <a:cs typeface="Times New Roman"/>
              </a:rPr>
              <a:t>  </a:t>
            </a:r>
            <a:r>
              <a:rPr lang="en-US" altLang="zh-CN" sz="2400" spc="60" dirty="0" err="1">
                <a:solidFill>
                  <a:srgbClr val="043092"/>
                </a:solidFill>
                <a:latin typeface="Times New Roman"/>
                <a:ea typeface="Times New Roman"/>
              </a:rPr>
              <a:t>maddesinde</a:t>
            </a:r>
            <a:r>
              <a:rPr lang="en-US" altLang="zh-CN" sz="2400" dirty="0">
                <a:solidFill>
                  <a:srgbClr val="043092"/>
                </a:solidFill>
                <a:latin typeface="Times New Roman"/>
                <a:ea typeface="宋体" panose="02010600030101010101" pitchFamily="2" charset="-122"/>
                <a:cs typeface="Times New Roman"/>
              </a:rPr>
              <a:t> </a:t>
            </a:r>
            <a:r>
              <a:rPr lang="en-US" altLang="zh-CN" sz="2400" spc="55" dirty="0" err="1">
                <a:solidFill>
                  <a:srgbClr val="043092"/>
                </a:solidFill>
                <a:latin typeface="Times New Roman"/>
                <a:ea typeface="Times New Roman"/>
              </a:rPr>
              <a:t>düzenlenmiş</a:t>
            </a:r>
            <a:r>
              <a:rPr lang="en-US" altLang="zh-CN" sz="2400" spc="30" dirty="0">
                <a:solidFill>
                  <a:srgbClr val="043092"/>
                </a:solidFill>
                <a:latin typeface="Times New Roman"/>
                <a:ea typeface="宋体" panose="02010600030101010101" pitchFamily="2" charset="-122"/>
                <a:cs typeface="Times New Roman"/>
              </a:rPr>
              <a:t> </a:t>
            </a:r>
            <a:r>
              <a:rPr lang="en-US" altLang="zh-CN" sz="2400" spc="55" dirty="0" err="1">
                <a:solidFill>
                  <a:srgbClr val="043092"/>
                </a:solidFill>
                <a:latin typeface="Times New Roman"/>
                <a:ea typeface="Times New Roman"/>
              </a:rPr>
              <a:t>olup</a:t>
            </a:r>
            <a:r>
              <a:rPr lang="en-US" altLang="zh-CN" sz="2400" spc="55" dirty="0">
                <a:solidFill>
                  <a:srgbClr val="043092"/>
                </a:solidFill>
                <a:latin typeface="Times New Roman"/>
                <a:ea typeface="Times New Roman"/>
              </a:rPr>
              <a:t>,</a:t>
            </a:r>
            <a:r>
              <a:rPr lang="en-US" altLang="zh-CN" sz="2400" spc="34" dirty="0">
                <a:solidFill>
                  <a:srgbClr val="043092"/>
                </a:solidFill>
                <a:latin typeface="Times New Roman"/>
                <a:ea typeface="宋体" panose="02010600030101010101" pitchFamily="2" charset="-122"/>
                <a:cs typeface="Times New Roman"/>
              </a:rPr>
              <a:t> </a:t>
            </a:r>
            <a:r>
              <a:rPr lang="en-US" altLang="zh-CN" sz="2400" spc="69" dirty="0" err="1">
                <a:solidFill>
                  <a:srgbClr val="043092"/>
                </a:solidFill>
                <a:latin typeface="Times New Roman"/>
                <a:ea typeface="Times New Roman"/>
              </a:rPr>
              <a:t>bu</a:t>
            </a:r>
            <a:r>
              <a:rPr lang="en-US" altLang="zh-CN" sz="2400" spc="34" dirty="0">
                <a:solidFill>
                  <a:srgbClr val="043092"/>
                </a:solidFill>
                <a:latin typeface="Times New Roman"/>
                <a:ea typeface="宋体" panose="02010600030101010101" pitchFamily="2" charset="-122"/>
                <a:cs typeface="Times New Roman"/>
              </a:rPr>
              <a:t> </a:t>
            </a:r>
            <a:r>
              <a:rPr lang="en-US" altLang="zh-CN" sz="2400" spc="64" dirty="0" err="1">
                <a:solidFill>
                  <a:srgbClr val="043092"/>
                </a:solidFill>
                <a:latin typeface="Times New Roman"/>
                <a:ea typeface="Times New Roman"/>
              </a:rPr>
              <a:t>Kanuna</a:t>
            </a:r>
            <a:r>
              <a:rPr lang="en-US" altLang="zh-CN" sz="2400" spc="34" dirty="0">
                <a:solidFill>
                  <a:srgbClr val="043092"/>
                </a:solidFill>
                <a:latin typeface="Times New Roman"/>
                <a:ea typeface="宋体" panose="02010600030101010101" pitchFamily="2" charset="-122"/>
                <a:cs typeface="Times New Roman"/>
              </a:rPr>
              <a:t> </a:t>
            </a:r>
            <a:r>
              <a:rPr lang="en-US" altLang="zh-CN" sz="2400" spc="50" dirty="0" err="1">
                <a:solidFill>
                  <a:srgbClr val="043092"/>
                </a:solidFill>
                <a:latin typeface="Times New Roman"/>
                <a:ea typeface="Times New Roman"/>
              </a:rPr>
              <a:t>ekli</a:t>
            </a:r>
            <a:r>
              <a:rPr lang="en-US" altLang="zh-CN" sz="2400" spc="34" dirty="0">
                <a:solidFill>
                  <a:srgbClr val="043092"/>
                </a:solidFill>
                <a:latin typeface="Times New Roman"/>
                <a:ea typeface="宋体" panose="02010600030101010101" pitchFamily="2" charset="-122"/>
                <a:cs typeface="Times New Roman"/>
              </a:rPr>
              <a:t> </a:t>
            </a:r>
            <a:r>
              <a:rPr lang="en-US" altLang="zh-CN" sz="2400" spc="50" dirty="0" err="1">
                <a:solidFill>
                  <a:srgbClr val="043092"/>
                </a:solidFill>
                <a:latin typeface="Times New Roman"/>
                <a:ea typeface="Times New Roman"/>
              </a:rPr>
              <a:t>cetvelde</a:t>
            </a:r>
            <a:r>
              <a:rPr lang="en-US" altLang="zh-CN" sz="2400" spc="30" dirty="0">
                <a:solidFill>
                  <a:srgbClr val="043092"/>
                </a:solidFill>
                <a:latin typeface="Times New Roman"/>
                <a:ea typeface="宋体" panose="02010600030101010101" pitchFamily="2" charset="-122"/>
                <a:cs typeface="Times New Roman"/>
              </a:rPr>
              <a:t> </a:t>
            </a:r>
            <a:r>
              <a:rPr lang="en-US" altLang="zh-CN" sz="2400" spc="60" dirty="0" err="1">
                <a:solidFill>
                  <a:srgbClr val="043092"/>
                </a:solidFill>
                <a:latin typeface="Times New Roman"/>
                <a:ea typeface="Times New Roman"/>
              </a:rPr>
              <a:t>kadro</a:t>
            </a:r>
            <a:r>
              <a:rPr lang="en-US" altLang="zh-CN" sz="2400" spc="34" dirty="0">
                <a:solidFill>
                  <a:srgbClr val="043092"/>
                </a:solidFill>
                <a:latin typeface="Times New Roman"/>
                <a:ea typeface="宋体" panose="02010600030101010101" pitchFamily="2" charset="-122"/>
                <a:cs typeface="Times New Roman"/>
              </a:rPr>
              <a:t> </a:t>
            </a:r>
            <a:r>
              <a:rPr lang="en-US" altLang="zh-CN" sz="2400" spc="64" dirty="0" err="1">
                <a:solidFill>
                  <a:srgbClr val="043092"/>
                </a:solidFill>
                <a:latin typeface="Times New Roman"/>
                <a:ea typeface="Times New Roman"/>
              </a:rPr>
              <a:t>ve</a:t>
            </a:r>
            <a:r>
              <a:rPr lang="en-US" altLang="zh-CN" sz="2400" spc="34" dirty="0">
                <a:solidFill>
                  <a:srgbClr val="043092"/>
                </a:solidFill>
                <a:latin typeface="Times New Roman"/>
                <a:ea typeface="宋体" panose="02010600030101010101" pitchFamily="2" charset="-122"/>
                <a:cs typeface="Times New Roman"/>
              </a:rPr>
              <a:t> </a:t>
            </a:r>
            <a:r>
              <a:rPr lang="en-US" altLang="zh-CN" sz="2400" spc="55" dirty="0" err="1">
                <a:solidFill>
                  <a:srgbClr val="043092"/>
                </a:solidFill>
                <a:latin typeface="Times New Roman"/>
                <a:ea typeface="Times New Roman"/>
              </a:rPr>
              <a:t>görev</a:t>
            </a:r>
            <a:r>
              <a:rPr lang="en-US" altLang="zh-CN" sz="2400" spc="34" dirty="0">
                <a:solidFill>
                  <a:srgbClr val="043092"/>
                </a:solidFill>
                <a:latin typeface="Times New Roman"/>
                <a:ea typeface="宋体" panose="02010600030101010101" pitchFamily="2" charset="-122"/>
                <a:cs typeface="Times New Roman"/>
              </a:rPr>
              <a:t> </a:t>
            </a:r>
            <a:r>
              <a:rPr lang="en-US" altLang="zh-CN" sz="2400" spc="55" dirty="0" err="1">
                <a:solidFill>
                  <a:srgbClr val="043092"/>
                </a:solidFill>
                <a:latin typeface="Times New Roman"/>
                <a:ea typeface="Times New Roman"/>
              </a:rPr>
              <a:t>unvanlarına</a:t>
            </a:r>
            <a:r>
              <a:rPr lang="en-US" altLang="zh-CN" sz="2400"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göre</a:t>
            </a:r>
            <a:r>
              <a:rPr lang="en-US" altLang="zh-CN" sz="2400" spc="75"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belirlenmiş</a:t>
            </a:r>
            <a:r>
              <a:rPr lang="en-US" altLang="zh-CN" sz="2400" spc="75"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gösterge</a:t>
            </a:r>
            <a:r>
              <a:rPr lang="en-US" altLang="zh-CN" sz="2400" spc="75"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rakamıyla</a:t>
            </a:r>
            <a:r>
              <a:rPr lang="en-US" altLang="zh-CN" sz="2400" spc="75"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aylık</a:t>
            </a:r>
            <a:r>
              <a:rPr lang="en-US" altLang="zh-CN" sz="2400" spc="75"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katsayının</a:t>
            </a:r>
            <a:r>
              <a:rPr lang="en-US" altLang="zh-CN" sz="2400" spc="75"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çarpımı</a:t>
            </a:r>
            <a:r>
              <a:rPr lang="en-US" altLang="zh-CN" sz="2400" spc="75"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suretiyle</a:t>
            </a:r>
            <a:r>
              <a:rPr lang="en-US" altLang="zh-CN" sz="2400"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hesaplanmaktadır</a:t>
            </a:r>
            <a:r>
              <a:rPr lang="en-US" altLang="zh-CN" sz="2400" dirty="0">
                <a:solidFill>
                  <a:srgbClr val="043092"/>
                </a:solidFill>
                <a:latin typeface="Times New Roman"/>
                <a:ea typeface="Times New Roman"/>
              </a:rPr>
              <a:t>.</a:t>
            </a:r>
            <a:r>
              <a:rPr lang="en-US" altLang="zh-CN" sz="2400" spc="110"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Sosyal</a:t>
            </a:r>
            <a:r>
              <a:rPr lang="en-US" altLang="zh-CN" sz="2400" spc="114"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güvenlik</a:t>
            </a:r>
            <a:r>
              <a:rPr lang="en-US" altLang="zh-CN" sz="2400" spc="110"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açısından</a:t>
            </a:r>
            <a:r>
              <a:rPr lang="en-US" altLang="zh-CN" sz="2400" spc="114" dirty="0">
                <a:solidFill>
                  <a:srgbClr val="043092"/>
                </a:solidFill>
                <a:latin typeface="Times New Roman"/>
                <a:ea typeface="宋体" panose="02010600030101010101" pitchFamily="2" charset="-122"/>
                <a:cs typeface="Times New Roman"/>
              </a:rPr>
              <a:t>  </a:t>
            </a:r>
            <a:r>
              <a:rPr lang="en-US" altLang="zh-CN" sz="2400" dirty="0">
                <a:solidFill>
                  <a:srgbClr val="043092"/>
                </a:solidFill>
                <a:latin typeface="Times New Roman"/>
                <a:ea typeface="Times New Roman"/>
              </a:rPr>
              <a:t>5434</a:t>
            </a:r>
            <a:r>
              <a:rPr lang="en-US" altLang="zh-CN" sz="2400" spc="110"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sayılı</a:t>
            </a:r>
            <a:r>
              <a:rPr lang="en-US" altLang="zh-CN" sz="2400" spc="114"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Kanuna</a:t>
            </a:r>
            <a:r>
              <a:rPr lang="en-US" altLang="zh-CN" sz="2400" spc="110"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tabi</a:t>
            </a:r>
            <a:r>
              <a:rPr lang="en-US" altLang="zh-CN" sz="2400" dirty="0">
                <a:solidFill>
                  <a:srgbClr val="043092"/>
                </a:solidFill>
                <a:latin typeface="Times New Roman"/>
                <a:ea typeface="宋体" panose="02010600030101010101" pitchFamily="2" charset="-122"/>
                <a:cs typeface="Times New Roman"/>
              </a:rPr>
              <a:t> </a:t>
            </a:r>
            <a:r>
              <a:rPr lang="en-US" altLang="zh-CN" sz="2400" spc="30" dirty="0" err="1">
                <a:solidFill>
                  <a:srgbClr val="043092"/>
                </a:solidFill>
                <a:latin typeface="Times New Roman"/>
                <a:ea typeface="Times New Roman"/>
              </a:rPr>
              <a:t>olanlar</a:t>
            </a:r>
            <a:r>
              <a:rPr lang="en-US" altLang="zh-CN" sz="2400" spc="20" dirty="0">
                <a:solidFill>
                  <a:srgbClr val="043092"/>
                </a:solidFill>
                <a:latin typeface="Times New Roman"/>
                <a:ea typeface="宋体" panose="02010600030101010101" pitchFamily="2" charset="-122"/>
                <a:cs typeface="Times New Roman"/>
              </a:rPr>
              <a:t> </a:t>
            </a:r>
            <a:r>
              <a:rPr lang="en-US" altLang="zh-CN" sz="2400" spc="34" dirty="0" err="1">
                <a:solidFill>
                  <a:srgbClr val="043092"/>
                </a:solidFill>
                <a:latin typeface="Times New Roman"/>
                <a:ea typeface="Times New Roman"/>
              </a:rPr>
              <a:t>için</a:t>
            </a:r>
            <a:r>
              <a:rPr lang="en-US" altLang="zh-CN" sz="2400" spc="20" dirty="0">
                <a:solidFill>
                  <a:srgbClr val="043092"/>
                </a:solidFill>
                <a:latin typeface="Times New Roman"/>
                <a:ea typeface="宋体" panose="02010600030101010101" pitchFamily="2" charset="-122"/>
                <a:cs typeface="Times New Roman"/>
              </a:rPr>
              <a:t> </a:t>
            </a:r>
            <a:r>
              <a:rPr lang="en-US" altLang="zh-CN" sz="2400" spc="40" dirty="0" err="1">
                <a:solidFill>
                  <a:srgbClr val="043092"/>
                </a:solidFill>
                <a:latin typeface="Times New Roman"/>
                <a:ea typeface="Times New Roman"/>
              </a:rPr>
              <a:t>sadece</a:t>
            </a:r>
            <a:r>
              <a:rPr lang="en-US" altLang="zh-CN" sz="2400" spc="25" dirty="0">
                <a:solidFill>
                  <a:srgbClr val="043092"/>
                </a:solidFill>
                <a:latin typeface="Times New Roman"/>
                <a:ea typeface="宋体" panose="02010600030101010101" pitchFamily="2" charset="-122"/>
                <a:cs typeface="Times New Roman"/>
              </a:rPr>
              <a:t> </a:t>
            </a:r>
            <a:r>
              <a:rPr lang="en-US" altLang="zh-CN" sz="2400" spc="44" dirty="0" err="1">
                <a:solidFill>
                  <a:srgbClr val="043092"/>
                </a:solidFill>
                <a:latin typeface="Times New Roman"/>
                <a:ea typeface="Times New Roman"/>
              </a:rPr>
              <a:t>damga</a:t>
            </a:r>
            <a:r>
              <a:rPr lang="en-US" altLang="zh-CN" sz="2400" spc="20" dirty="0">
                <a:solidFill>
                  <a:srgbClr val="043092"/>
                </a:solidFill>
                <a:latin typeface="Times New Roman"/>
                <a:ea typeface="宋体" panose="02010600030101010101" pitchFamily="2" charset="-122"/>
                <a:cs typeface="Times New Roman"/>
              </a:rPr>
              <a:t> </a:t>
            </a:r>
            <a:r>
              <a:rPr lang="en-US" altLang="zh-CN" sz="2400" spc="30" dirty="0" err="1">
                <a:solidFill>
                  <a:srgbClr val="043092"/>
                </a:solidFill>
                <a:latin typeface="Times New Roman"/>
                <a:ea typeface="Times New Roman"/>
              </a:rPr>
              <a:t>vergisine</a:t>
            </a:r>
            <a:r>
              <a:rPr lang="en-US" altLang="zh-CN" sz="2400" spc="30" dirty="0">
                <a:solidFill>
                  <a:srgbClr val="043092"/>
                </a:solidFill>
                <a:latin typeface="Times New Roman"/>
                <a:ea typeface="Times New Roman"/>
              </a:rPr>
              <a:t>,</a:t>
            </a:r>
            <a:r>
              <a:rPr lang="en-US" altLang="zh-CN" sz="2400" spc="25" dirty="0">
                <a:solidFill>
                  <a:srgbClr val="043092"/>
                </a:solidFill>
                <a:latin typeface="Times New Roman"/>
                <a:ea typeface="宋体" panose="02010600030101010101" pitchFamily="2" charset="-122"/>
                <a:cs typeface="Times New Roman"/>
              </a:rPr>
              <a:t> </a:t>
            </a:r>
            <a:r>
              <a:rPr lang="en-US" altLang="zh-CN" sz="2400" spc="50" dirty="0">
                <a:solidFill>
                  <a:srgbClr val="043092"/>
                </a:solidFill>
                <a:latin typeface="Times New Roman"/>
                <a:ea typeface="Times New Roman"/>
              </a:rPr>
              <a:t>5510</a:t>
            </a:r>
            <a:r>
              <a:rPr lang="en-US" altLang="zh-CN" sz="2400" spc="20" dirty="0">
                <a:solidFill>
                  <a:srgbClr val="043092"/>
                </a:solidFill>
                <a:latin typeface="Times New Roman"/>
                <a:ea typeface="宋体" panose="02010600030101010101" pitchFamily="2" charset="-122"/>
                <a:cs typeface="Times New Roman"/>
              </a:rPr>
              <a:t> </a:t>
            </a:r>
            <a:r>
              <a:rPr lang="en-US" altLang="zh-CN" sz="2400" spc="30" dirty="0" err="1">
                <a:solidFill>
                  <a:srgbClr val="043092"/>
                </a:solidFill>
                <a:latin typeface="Times New Roman"/>
                <a:ea typeface="Times New Roman"/>
              </a:rPr>
              <a:t>sayılı</a:t>
            </a:r>
            <a:r>
              <a:rPr lang="en-US" altLang="zh-CN" sz="2400" spc="25" dirty="0">
                <a:solidFill>
                  <a:srgbClr val="043092"/>
                </a:solidFill>
                <a:latin typeface="Times New Roman"/>
                <a:ea typeface="宋体" panose="02010600030101010101" pitchFamily="2" charset="-122"/>
                <a:cs typeface="Times New Roman"/>
              </a:rPr>
              <a:t> </a:t>
            </a:r>
            <a:r>
              <a:rPr lang="en-US" altLang="zh-CN" sz="2400" spc="44" dirty="0" err="1">
                <a:solidFill>
                  <a:srgbClr val="043092"/>
                </a:solidFill>
                <a:latin typeface="Times New Roman"/>
                <a:ea typeface="Times New Roman"/>
              </a:rPr>
              <a:t>Kanuna</a:t>
            </a:r>
            <a:r>
              <a:rPr lang="en-US" altLang="zh-CN" sz="2400" spc="20" dirty="0">
                <a:solidFill>
                  <a:srgbClr val="043092"/>
                </a:solidFill>
                <a:latin typeface="Times New Roman"/>
                <a:ea typeface="宋体" panose="02010600030101010101" pitchFamily="2" charset="-122"/>
                <a:cs typeface="Times New Roman"/>
              </a:rPr>
              <a:t> </a:t>
            </a:r>
            <a:r>
              <a:rPr lang="en-US" altLang="zh-CN" sz="2400" spc="30" dirty="0" err="1">
                <a:solidFill>
                  <a:srgbClr val="043092"/>
                </a:solidFill>
                <a:latin typeface="Times New Roman"/>
                <a:ea typeface="Times New Roman"/>
              </a:rPr>
              <a:t>tabi</a:t>
            </a:r>
            <a:r>
              <a:rPr lang="en-US" altLang="zh-CN" sz="2400" spc="25" dirty="0">
                <a:solidFill>
                  <a:srgbClr val="043092"/>
                </a:solidFill>
                <a:latin typeface="Times New Roman"/>
                <a:ea typeface="宋体" panose="02010600030101010101" pitchFamily="2" charset="-122"/>
                <a:cs typeface="Times New Roman"/>
              </a:rPr>
              <a:t> </a:t>
            </a:r>
            <a:r>
              <a:rPr lang="en-US" altLang="zh-CN" sz="2400" spc="34" dirty="0" err="1">
                <a:solidFill>
                  <a:srgbClr val="043092"/>
                </a:solidFill>
                <a:latin typeface="Times New Roman"/>
                <a:ea typeface="Times New Roman"/>
              </a:rPr>
              <a:t>olanlar</a:t>
            </a:r>
            <a:r>
              <a:rPr lang="en-US" altLang="zh-CN" sz="2400" spc="20" dirty="0">
                <a:solidFill>
                  <a:srgbClr val="043092"/>
                </a:solidFill>
                <a:latin typeface="Times New Roman"/>
                <a:ea typeface="宋体" panose="02010600030101010101" pitchFamily="2" charset="-122"/>
                <a:cs typeface="Times New Roman"/>
              </a:rPr>
              <a:t> </a:t>
            </a:r>
            <a:r>
              <a:rPr lang="en-US" altLang="zh-CN" sz="2400" spc="30" dirty="0" err="1">
                <a:solidFill>
                  <a:srgbClr val="043092"/>
                </a:solidFill>
                <a:latin typeface="Times New Roman"/>
                <a:ea typeface="Times New Roman"/>
              </a:rPr>
              <a:t>için</a:t>
            </a:r>
            <a:r>
              <a:rPr lang="en-US" altLang="zh-CN" sz="2400"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ise</a:t>
            </a:r>
            <a:r>
              <a:rPr lang="en-US" altLang="zh-CN" sz="2400"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damga</a:t>
            </a:r>
            <a:r>
              <a:rPr lang="en-US" altLang="zh-CN" sz="2400"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vergisi</a:t>
            </a:r>
            <a:r>
              <a:rPr lang="en-US" altLang="zh-CN" sz="2400"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ile</a:t>
            </a:r>
            <a:r>
              <a:rPr lang="en-US" altLang="zh-CN" sz="2400"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sigorta</a:t>
            </a:r>
            <a:r>
              <a:rPr lang="en-US" altLang="zh-CN" sz="2400"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primine</a:t>
            </a:r>
            <a:r>
              <a:rPr lang="en-US" altLang="zh-CN" sz="2400"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tabi</a:t>
            </a:r>
            <a:r>
              <a:rPr lang="en-US" altLang="zh-CN" sz="2400" spc="-104"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tutulmaktadır</a:t>
            </a:r>
            <a:r>
              <a:rPr lang="en-US" altLang="zh-CN" sz="2400" dirty="0">
                <a:solidFill>
                  <a:srgbClr val="043092"/>
                </a:solidFill>
                <a:latin typeface="Times New Roman"/>
                <a:ea typeface="Times New Roman"/>
              </a:rPr>
              <a:t>.</a:t>
            </a:r>
          </a:p>
          <a:p>
            <a:pPr marL="0" lvl="0" indent="0" algn="just">
              <a:lnSpc>
                <a:spcPts val="1000"/>
              </a:lnSpc>
              <a:spcBef>
                <a:spcPts val="0"/>
              </a:spcBef>
              <a:buNone/>
            </a:pPr>
            <a:endParaRPr lang="en-US" sz="2000" dirty="0">
              <a:solidFill>
                <a:prstClr val="black"/>
              </a:solidFill>
            </a:endParaRPr>
          </a:p>
          <a:p>
            <a:pPr marL="0" lvl="0" indent="0" algn="just">
              <a:lnSpc>
                <a:spcPts val="1000"/>
              </a:lnSpc>
              <a:spcBef>
                <a:spcPts val="0"/>
              </a:spcBef>
              <a:buNone/>
            </a:pPr>
            <a:endParaRPr lang="en-US" sz="2000" dirty="0">
              <a:solidFill>
                <a:prstClr val="black"/>
              </a:solidFill>
            </a:endParaRPr>
          </a:p>
          <a:p>
            <a:pPr marL="0" lvl="0" indent="0">
              <a:lnSpc>
                <a:spcPts val="1000"/>
              </a:lnSpc>
              <a:spcBef>
                <a:spcPts val="0"/>
              </a:spcBef>
              <a:buNone/>
            </a:pPr>
            <a:endParaRPr lang="en-US" sz="2000" dirty="0">
              <a:solidFill>
                <a:prstClr val="black"/>
              </a:solidFill>
            </a:endParaRPr>
          </a:p>
          <a:p>
            <a:pPr marL="0" lvl="0" indent="0">
              <a:lnSpc>
                <a:spcPts val="1060"/>
              </a:lnSpc>
              <a:spcBef>
                <a:spcPts val="0"/>
              </a:spcBef>
              <a:buNone/>
            </a:pPr>
            <a:endParaRPr lang="en-US" sz="2000" dirty="0">
              <a:solidFill>
                <a:prstClr val="black"/>
              </a:solidFill>
            </a:endParaRPr>
          </a:p>
          <a:p>
            <a:pPr marL="0" lvl="0" indent="637921">
              <a:lnSpc>
                <a:spcPct val="100000"/>
              </a:lnSpc>
              <a:spcBef>
                <a:spcPts val="0"/>
              </a:spcBef>
              <a:buNone/>
            </a:pPr>
            <a:r>
              <a:rPr lang="en-US" altLang="zh-CN" sz="2000" b="1" dirty="0" err="1">
                <a:solidFill>
                  <a:srgbClr val="043092"/>
                </a:solidFill>
                <a:latin typeface="Times New Roman"/>
                <a:ea typeface="Times New Roman"/>
              </a:rPr>
              <a:t>Makam</a:t>
            </a:r>
            <a:r>
              <a:rPr lang="en-US" altLang="zh-CN" sz="2000" b="1" spc="-75"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Tazminatı</a:t>
            </a:r>
            <a:r>
              <a:rPr lang="en-US" altLang="zh-CN" sz="2000" b="1" spc="-80" dirty="0">
                <a:solidFill>
                  <a:srgbClr val="043092"/>
                </a:solidFill>
                <a:latin typeface="Times New Roman"/>
                <a:ea typeface="宋体" panose="02010600030101010101" pitchFamily="2" charset="-122"/>
                <a:cs typeface="Times New Roman"/>
              </a:rPr>
              <a:t> </a:t>
            </a:r>
            <a:r>
              <a:rPr lang="en-US" altLang="zh-CN" sz="2000" b="1" dirty="0">
                <a:solidFill>
                  <a:srgbClr val="043092"/>
                </a:solidFill>
                <a:latin typeface="Times New Roman"/>
                <a:ea typeface="Times New Roman"/>
              </a:rPr>
              <a:t>=</a:t>
            </a:r>
            <a:r>
              <a:rPr lang="en-US" altLang="zh-CN" sz="2000" b="1" spc="-80"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Makam</a:t>
            </a:r>
            <a:r>
              <a:rPr lang="en-US" altLang="zh-CN" sz="2000" b="1" spc="-80"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Tazminatı</a:t>
            </a:r>
            <a:r>
              <a:rPr lang="en-US" altLang="zh-CN" sz="2000" b="1" spc="-80"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Göstergesi</a:t>
            </a:r>
            <a:r>
              <a:rPr lang="en-US" altLang="zh-CN" sz="2000" b="1" spc="-80" dirty="0">
                <a:solidFill>
                  <a:srgbClr val="043092"/>
                </a:solidFill>
                <a:latin typeface="Times New Roman"/>
                <a:ea typeface="宋体" panose="02010600030101010101" pitchFamily="2" charset="-122"/>
                <a:cs typeface="Times New Roman"/>
              </a:rPr>
              <a:t> </a:t>
            </a:r>
            <a:r>
              <a:rPr lang="en-US" altLang="zh-CN" sz="2000" b="1" dirty="0">
                <a:solidFill>
                  <a:srgbClr val="043092"/>
                </a:solidFill>
                <a:latin typeface="Times New Roman"/>
                <a:ea typeface="Times New Roman"/>
              </a:rPr>
              <a:t>x</a:t>
            </a:r>
            <a:r>
              <a:rPr lang="en-US" altLang="zh-CN" sz="2000" b="1" spc="-75"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Aylık</a:t>
            </a:r>
            <a:r>
              <a:rPr lang="en-US" altLang="zh-CN" sz="2000" b="1" spc="-85"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Katsayı</a:t>
            </a:r>
            <a:endParaRPr lang="en-US" altLang="zh-CN" sz="2000" b="1" dirty="0">
              <a:solidFill>
                <a:srgbClr val="043092"/>
              </a:solidFill>
              <a:latin typeface="Times New Roman"/>
              <a:ea typeface="Times New Roman"/>
            </a:endParaRPr>
          </a:p>
          <a:p>
            <a:pPr marL="0" lvl="0" indent="0">
              <a:lnSpc>
                <a:spcPts val="1000"/>
              </a:lnSpc>
              <a:spcBef>
                <a:spcPts val="0"/>
              </a:spcBef>
              <a:buNone/>
            </a:pPr>
            <a:endParaRPr lang="en-US" sz="2000" dirty="0">
              <a:solidFill>
                <a:prstClr val="black"/>
              </a:solidFill>
            </a:endParaRPr>
          </a:p>
          <a:p>
            <a:pPr marL="0" lvl="0" indent="0">
              <a:lnSpc>
                <a:spcPts val="1000"/>
              </a:lnSpc>
              <a:spcBef>
                <a:spcPts val="0"/>
              </a:spcBef>
              <a:buNone/>
            </a:pPr>
            <a:endParaRPr lang="en-US" sz="2000" dirty="0">
              <a:solidFill>
                <a:prstClr val="black"/>
              </a:solidFill>
            </a:endParaRPr>
          </a:p>
          <a:p>
            <a:pPr marL="0" lvl="0" indent="0">
              <a:lnSpc>
                <a:spcPts val="1000"/>
              </a:lnSpc>
              <a:spcBef>
                <a:spcPts val="0"/>
              </a:spcBef>
              <a:buNone/>
            </a:pPr>
            <a:endParaRPr lang="en-US" sz="2000" dirty="0">
              <a:solidFill>
                <a:prstClr val="black"/>
              </a:solidFill>
            </a:endParaRPr>
          </a:p>
          <a:p>
            <a:pPr marL="0" lvl="0" indent="0">
              <a:lnSpc>
                <a:spcPts val="1000"/>
              </a:lnSpc>
              <a:spcBef>
                <a:spcPts val="0"/>
              </a:spcBef>
              <a:buNone/>
            </a:pPr>
            <a:endParaRPr lang="en-US" sz="2000" dirty="0">
              <a:solidFill>
                <a:prstClr val="black"/>
              </a:solidFill>
            </a:endParaRPr>
          </a:p>
          <a:p>
            <a:pPr marL="0" lvl="0" indent="0">
              <a:lnSpc>
                <a:spcPts val="1739"/>
              </a:lnSpc>
              <a:spcBef>
                <a:spcPts val="0"/>
              </a:spcBef>
              <a:buNone/>
            </a:pPr>
            <a:endParaRPr lang="en-US" sz="2000" dirty="0">
              <a:solidFill>
                <a:prstClr val="black"/>
              </a:solidFill>
            </a:endParaRPr>
          </a:p>
          <a:p>
            <a:pPr marL="0" lvl="0" indent="0" algn="just" hangingPunct="0">
              <a:lnSpc>
                <a:spcPct val="101250"/>
              </a:lnSpc>
              <a:spcBef>
                <a:spcPts val="0"/>
              </a:spcBef>
              <a:buNone/>
            </a:pPr>
            <a:r>
              <a:rPr lang="en-US" altLang="zh-CN" sz="2400" b="1" dirty="0">
                <a:solidFill>
                  <a:srgbClr val="043092"/>
                </a:solidFill>
                <a:latin typeface="Times New Roman"/>
                <a:ea typeface="Times New Roman"/>
              </a:rPr>
              <a:t>6-</a:t>
            </a:r>
            <a:r>
              <a:rPr lang="en-US" altLang="zh-CN" sz="2400" b="1" dirty="0">
                <a:solidFill>
                  <a:srgbClr val="043092"/>
                </a:solidFill>
                <a:latin typeface="Times New Roman"/>
                <a:ea typeface="宋体" panose="02010600030101010101" pitchFamily="2" charset="-122"/>
                <a:cs typeface="Times New Roman"/>
              </a:rPr>
              <a:t> </a:t>
            </a:r>
            <a:r>
              <a:rPr lang="en-US" altLang="zh-CN" sz="2400" b="1" dirty="0" err="1">
                <a:solidFill>
                  <a:srgbClr val="043092"/>
                </a:solidFill>
                <a:latin typeface="Times New Roman"/>
                <a:ea typeface="Times New Roman"/>
              </a:rPr>
              <a:t>Temsil</a:t>
            </a:r>
            <a:r>
              <a:rPr lang="en-US" altLang="zh-CN" sz="2400" b="1" dirty="0">
                <a:solidFill>
                  <a:srgbClr val="043092"/>
                </a:solidFill>
                <a:latin typeface="Times New Roman"/>
                <a:ea typeface="宋体" panose="02010600030101010101" pitchFamily="2" charset="-122"/>
                <a:cs typeface="Times New Roman"/>
              </a:rPr>
              <a:t> </a:t>
            </a:r>
            <a:r>
              <a:rPr lang="en-US" altLang="zh-CN" sz="2400" b="1" dirty="0" err="1">
                <a:solidFill>
                  <a:srgbClr val="043092"/>
                </a:solidFill>
                <a:latin typeface="Times New Roman"/>
                <a:ea typeface="Times New Roman"/>
              </a:rPr>
              <a:t>Tazminatı</a:t>
            </a:r>
            <a:r>
              <a:rPr lang="en-US" altLang="zh-CN" sz="2400" b="1" dirty="0">
                <a:solidFill>
                  <a:srgbClr val="043092"/>
                </a:solidFill>
                <a:latin typeface="Times New Roman"/>
                <a:ea typeface="Times New Roman"/>
              </a:rPr>
              <a:t>:</a:t>
            </a:r>
            <a:r>
              <a:rPr lang="en-US" altLang="zh-CN" sz="2400" b="1"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Üniversitelerde</a:t>
            </a:r>
            <a:r>
              <a:rPr lang="en-US" altLang="zh-CN" sz="2400"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temsil</a:t>
            </a:r>
            <a:r>
              <a:rPr lang="en-US" altLang="zh-CN" sz="2400"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tazminatı</a:t>
            </a:r>
            <a:r>
              <a:rPr lang="en-US" altLang="zh-CN" sz="2400"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yalnızca</a:t>
            </a:r>
            <a:r>
              <a:rPr lang="en-US" altLang="zh-CN" sz="2400"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Rektör</a:t>
            </a:r>
            <a:r>
              <a:rPr lang="en-US" altLang="zh-CN" sz="2400" spc="-44"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için</a:t>
            </a:r>
            <a:r>
              <a:rPr lang="en-US" altLang="zh-CN" sz="2400"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ödenmektedir</a:t>
            </a:r>
            <a:r>
              <a:rPr lang="en-US" altLang="zh-CN" sz="2400" dirty="0">
                <a:solidFill>
                  <a:srgbClr val="043092"/>
                </a:solidFill>
                <a:latin typeface="Times New Roman"/>
                <a:ea typeface="Times New Roman"/>
              </a:rPr>
              <a:t>.</a:t>
            </a:r>
            <a:r>
              <a:rPr lang="en-US" altLang="zh-CN" sz="2400"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Memurlara</a:t>
            </a:r>
            <a:r>
              <a:rPr lang="en-US" altLang="zh-CN" sz="2400"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ilişkin</a:t>
            </a:r>
            <a:r>
              <a:rPr lang="en-US" altLang="zh-CN" sz="2400"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bölüme</a:t>
            </a:r>
            <a:r>
              <a:rPr lang="en-US" altLang="zh-CN" sz="2400" spc="-75"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bakınız</a:t>
            </a:r>
            <a:r>
              <a:rPr lang="en-US" altLang="zh-CN" sz="2400" dirty="0">
                <a:solidFill>
                  <a:srgbClr val="043092"/>
                </a:solidFill>
                <a:latin typeface="Times New Roman"/>
                <a:ea typeface="Times New Roman"/>
              </a:rPr>
              <a:t>.</a:t>
            </a:r>
          </a:p>
          <a:p>
            <a:pPr marL="0" lvl="0" indent="0" algn="just">
              <a:lnSpc>
                <a:spcPts val="450"/>
              </a:lnSpc>
              <a:spcBef>
                <a:spcPts val="0"/>
              </a:spcBef>
              <a:buNone/>
            </a:pPr>
            <a:endParaRPr lang="en-US" sz="2000" dirty="0">
              <a:solidFill>
                <a:prstClr val="black"/>
              </a:solidFill>
            </a:endParaRPr>
          </a:p>
          <a:p>
            <a:pPr marL="0" lvl="0" indent="0" algn="just">
              <a:lnSpc>
                <a:spcPct val="100000"/>
              </a:lnSpc>
              <a:spcBef>
                <a:spcPts val="0"/>
              </a:spcBef>
              <a:buNone/>
            </a:pPr>
            <a:r>
              <a:rPr lang="en-US" altLang="zh-CN" sz="2400" b="1" dirty="0">
                <a:solidFill>
                  <a:srgbClr val="043092"/>
                </a:solidFill>
                <a:latin typeface="Times New Roman"/>
                <a:ea typeface="Times New Roman"/>
              </a:rPr>
              <a:t>7-</a:t>
            </a:r>
            <a:r>
              <a:rPr lang="en-US" altLang="zh-CN" sz="2400" b="1" dirty="0">
                <a:solidFill>
                  <a:srgbClr val="043092"/>
                </a:solidFill>
                <a:latin typeface="Times New Roman"/>
                <a:ea typeface="宋体" panose="02010600030101010101" pitchFamily="2" charset="-122"/>
                <a:cs typeface="Times New Roman"/>
              </a:rPr>
              <a:t> </a:t>
            </a:r>
            <a:r>
              <a:rPr lang="en-US" altLang="zh-CN" sz="2400" b="1" dirty="0" err="1">
                <a:solidFill>
                  <a:srgbClr val="043092"/>
                </a:solidFill>
                <a:latin typeface="Times New Roman"/>
                <a:ea typeface="Times New Roman"/>
              </a:rPr>
              <a:t>Görev</a:t>
            </a:r>
            <a:r>
              <a:rPr lang="en-US" altLang="zh-CN" sz="2400" b="1" dirty="0">
                <a:solidFill>
                  <a:srgbClr val="043092"/>
                </a:solidFill>
                <a:latin typeface="Times New Roman"/>
                <a:ea typeface="宋体" panose="02010600030101010101" pitchFamily="2" charset="-122"/>
                <a:cs typeface="Times New Roman"/>
              </a:rPr>
              <a:t> </a:t>
            </a:r>
            <a:r>
              <a:rPr lang="en-US" altLang="zh-CN" sz="2400" b="1" dirty="0" err="1">
                <a:solidFill>
                  <a:srgbClr val="043092"/>
                </a:solidFill>
                <a:latin typeface="Times New Roman"/>
                <a:ea typeface="Times New Roman"/>
              </a:rPr>
              <a:t>Tazminatı</a:t>
            </a:r>
            <a:r>
              <a:rPr lang="en-US" altLang="zh-CN" sz="2400" b="1" dirty="0">
                <a:solidFill>
                  <a:srgbClr val="043092"/>
                </a:solidFill>
                <a:latin typeface="Times New Roman"/>
                <a:ea typeface="Times New Roman"/>
              </a:rPr>
              <a:t>:</a:t>
            </a:r>
            <a:r>
              <a:rPr lang="en-US" altLang="zh-CN" sz="2400" b="1"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Memurlara</a:t>
            </a:r>
            <a:r>
              <a:rPr lang="en-US" altLang="zh-CN" sz="2400"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ilişkin</a:t>
            </a:r>
            <a:r>
              <a:rPr lang="en-US" altLang="zh-CN" sz="2400"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bölüme</a:t>
            </a:r>
            <a:r>
              <a:rPr lang="en-US" altLang="zh-CN" sz="2400" spc="-75"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bakınız</a:t>
            </a:r>
            <a:r>
              <a:rPr lang="en-US" altLang="zh-CN" sz="2400" dirty="0">
                <a:solidFill>
                  <a:srgbClr val="043092"/>
                </a:solidFill>
                <a:latin typeface="Times New Roman"/>
                <a:ea typeface="Times New Roman"/>
              </a:rPr>
              <a:t>.</a:t>
            </a:r>
          </a:p>
          <a:p>
            <a:pPr marL="0" indent="0">
              <a:buNone/>
            </a:pPr>
            <a:endParaRPr lang="tr-TR" sz="3200" dirty="0"/>
          </a:p>
        </p:txBody>
      </p:sp>
    </p:spTree>
    <p:extLst>
      <p:ext uri="{BB962C8B-B14F-4D97-AF65-F5344CB8AC3E}">
        <p14:creationId xmlns:p14="http://schemas.microsoft.com/office/powerpoint/2010/main" val="6845695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848662" y="124169"/>
            <a:ext cx="9664465" cy="6218442"/>
          </a:xfrm>
          <a:prstGeom prst="rect">
            <a:avLst/>
          </a:prstGeom>
        </p:spPr>
      </p:pic>
    </p:spTree>
    <p:extLst>
      <p:ext uri="{BB962C8B-B14F-4D97-AF65-F5344CB8AC3E}">
        <p14:creationId xmlns:p14="http://schemas.microsoft.com/office/powerpoint/2010/main" val="20818886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52106" y="190557"/>
            <a:ext cx="10515600" cy="1325563"/>
          </a:xfrm>
        </p:spPr>
        <p:txBody>
          <a:bodyPr>
            <a:normAutofit fontScale="90000"/>
          </a:bodyPr>
          <a:lstStyle/>
          <a:p>
            <a:pPr lvl="0"/>
            <a:r>
              <a:rPr lang="en-US" altLang="zh-CN" b="1" dirty="0" err="1">
                <a:solidFill>
                  <a:schemeClr val="accent2"/>
                </a:solidFill>
                <a:latin typeface="Times New Roman"/>
                <a:ea typeface="Times New Roman"/>
              </a:rPr>
              <a:t>Akademik</a:t>
            </a:r>
            <a:r>
              <a:rPr lang="en-US" altLang="zh-CN" b="1"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Personelin</a:t>
            </a:r>
            <a:r>
              <a:rPr lang="en-US" altLang="zh-CN" b="1" dirty="0">
                <a:solidFill>
                  <a:schemeClr val="accent2"/>
                </a:solidFill>
                <a:latin typeface="Times New Roman"/>
                <a:ea typeface="宋体" panose="02010600030101010101" pitchFamily="2" charset="-122"/>
                <a:cs typeface="Times New Roman"/>
              </a:rPr>
              <a:t> </a:t>
            </a:r>
            <a:r>
              <a:rPr lang="en-US" altLang="zh-CN" b="1" dirty="0">
                <a:solidFill>
                  <a:schemeClr val="accent2"/>
                </a:solidFill>
                <a:latin typeface="Times New Roman"/>
                <a:ea typeface="Times New Roman"/>
              </a:rPr>
              <a:t>Mali</a:t>
            </a:r>
            <a:r>
              <a:rPr lang="en-US" altLang="zh-CN" b="1"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ve</a:t>
            </a:r>
            <a:r>
              <a:rPr lang="en-US" altLang="zh-CN" b="1"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Sosyal</a:t>
            </a:r>
            <a:r>
              <a:rPr lang="en-US" altLang="zh-CN" b="1" spc="-69"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Hakları</a:t>
            </a:r>
            <a:r>
              <a:rPr lang="en-US" altLang="zh-CN" b="1" dirty="0">
                <a:solidFill>
                  <a:srgbClr val="043092"/>
                </a:solidFill>
                <a:latin typeface="Times New Roman"/>
                <a:ea typeface="Times New Roman"/>
              </a:rPr>
              <a:t/>
            </a:r>
            <a:br>
              <a:rPr lang="en-US" altLang="zh-CN" b="1" dirty="0">
                <a:solidFill>
                  <a:srgbClr val="043092"/>
                </a:solidFill>
                <a:latin typeface="Times New Roman"/>
                <a:ea typeface="Times New Roman"/>
              </a:rPr>
            </a:br>
            <a:endParaRPr lang="tr-TR" dirty="0"/>
          </a:p>
        </p:txBody>
      </p:sp>
      <p:sp>
        <p:nvSpPr>
          <p:cNvPr id="3" name="İçerik Yer Tutucusu 2"/>
          <p:cNvSpPr>
            <a:spLocks noGrp="1"/>
          </p:cNvSpPr>
          <p:nvPr>
            <p:ph idx="1"/>
          </p:nvPr>
        </p:nvSpPr>
        <p:spPr>
          <a:xfrm>
            <a:off x="1952106" y="1143982"/>
            <a:ext cx="10101348" cy="5049000"/>
          </a:xfrm>
        </p:spPr>
        <p:txBody>
          <a:bodyPr>
            <a:normAutofit/>
          </a:bodyPr>
          <a:lstStyle/>
          <a:p>
            <a:pPr marL="0" lvl="0" indent="0" algn="just" hangingPunct="0">
              <a:lnSpc>
                <a:spcPct val="100416"/>
              </a:lnSpc>
              <a:spcBef>
                <a:spcPts val="0"/>
              </a:spcBef>
              <a:buNone/>
            </a:pPr>
            <a:r>
              <a:rPr lang="en-US" altLang="zh-CN" b="1" spc="55" dirty="0" smtClean="0">
                <a:solidFill>
                  <a:srgbClr val="043092"/>
                </a:solidFill>
                <a:latin typeface="Times New Roman"/>
                <a:ea typeface="Times New Roman"/>
              </a:rPr>
              <a:t>8</a:t>
            </a:r>
            <a:r>
              <a:rPr lang="en-US" altLang="zh-CN" b="1" spc="34" dirty="0" smtClean="0">
                <a:solidFill>
                  <a:srgbClr val="043092"/>
                </a:solidFill>
                <a:latin typeface="Times New Roman"/>
                <a:ea typeface="Times New Roman"/>
              </a:rPr>
              <a:t>-</a:t>
            </a:r>
            <a:r>
              <a:rPr lang="en-US" altLang="zh-CN" b="1" spc="30" dirty="0" smtClean="0">
                <a:solidFill>
                  <a:srgbClr val="043092"/>
                </a:solidFill>
                <a:latin typeface="Times New Roman"/>
                <a:ea typeface="宋体" panose="02010600030101010101" pitchFamily="2" charset="-122"/>
                <a:cs typeface="Times New Roman"/>
              </a:rPr>
              <a:t> </a:t>
            </a:r>
            <a:r>
              <a:rPr lang="en-US" altLang="zh-CN" b="1" spc="44" dirty="0" err="1">
                <a:solidFill>
                  <a:srgbClr val="043092"/>
                </a:solidFill>
                <a:latin typeface="Times New Roman"/>
                <a:ea typeface="Times New Roman"/>
              </a:rPr>
              <a:t>Üniversite</a:t>
            </a:r>
            <a:r>
              <a:rPr lang="en-US" altLang="zh-CN" b="1" spc="30" dirty="0">
                <a:solidFill>
                  <a:srgbClr val="043092"/>
                </a:solidFill>
                <a:latin typeface="Times New Roman"/>
                <a:ea typeface="宋体" panose="02010600030101010101" pitchFamily="2" charset="-122"/>
                <a:cs typeface="Times New Roman"/>
              </a:rPr>
              <a:t> </a:t>
            </a:r>
            <a:r>
              <a:rPr lang="en-US" altLang="zh-CN" b="1" spc="60" dirty="0" err="1">
                <a:solidFill>
                  <a:srgbClr val="043092"/>
                </a:solidFill>
                <a:latin typeface="Times New Roman"/>
                <a:ea typeface="Times New Roman"/>
              </a:rPr>
              <a:t>Ödeneği</a:t>
            </a:r>
            <a:r>
              <a:rPr lang="en-US" altLang="zh-CN" b="1" spc="44" dirty="0">
                <a:solidFill>
                  <a:srgbClr val="043092"/>
                </a:solidFill>
                <a:latin typeface="Times New Roman"/>
                <a:ea typeface="Times New Roman"/>
              </a:rPr>
              <a:t>:</a:t>
            </a:r>
            <a:r>
              <a:rPr lang="en-US" altLang="zh-CN" b="1" spc="30" dirty="0">
                <a:solidFill>
                  <a:srgbClr val="043092"/>
                </a:solidFill>
                <a:latin typeface="Times New Roman"/>
                <a:ea typeface="宋体" panose="02010600030101010101" pitchFamily="2" charset="-122"/>
                <a:cs typeface="Times New Roman"/>
              </a:rPr>
              <a:t> </a:t>
            </a:r>
            <a:r>
              <a:rPr lang="en-US" altLang="zh-CN" spc="55" dirty="0">
                <a:solidFill>
                  <a:srgbClr val="043092"/>
                </a:solidFill>
                <a:latin typeface="Times New Roman"/>
                <a:ea typeface="Times New Roman"/>
              </a:rPr>
              <a:t>2914</a:t>
            </a:r>
            <a:r>
              <a:rPr lang="en-US" altLang="zh-CN" spc="30" dirty="0">
                <a:solidFill>
                  <a:srgbClr val="043092"/>
                </a:solidFill>
                <a:latin typeface="Times New Roman"/>
                <a:ea typeface="宋体" panose="02010600030101010101" pitchFamily="2" charset="-122"/>
                <a:cs typeface="Times New Roman"/>
              </a:rPr>
              <a:t> </a:t>
            </a:r>
            <a:r>
              <a:rPr lang="en-US" altLang="zh-CN" spc="40" dirty="0" err="1">
                <a:solidFill>
                  <a:srgbClr val="043092"/>
                </a:solidFill>
                <a:latin typeface="Times New Roman"/>
                <a:ea typeface="Times New Roman"/>
              </a:rPr>
              <a:t>sayılı</a:t>
            </a:r>
            <a:r>
              <a:rPr lang="en-US" altLang="zh-CN" spc="30" dirty="0">
                <a:solidFill>
                  <a:srgbClr val="043092"/>
                </a:solidFill>
                <a:latin typeface="Times New Roman"/>
                <a:ea typeface="宋体" panose="02010600030101010101" pitchFamily="2" charset="-122"/>
                <a:cs typeface="Times New Roman"/>
              </a:rPr>
              <a:t> </a:t>
            </a:r>
            <a:r>
              <a:rPr lang="en-US" altLang="zh-CN" spc="55" dirty="0" err="1">
                <a:solidFill>
                  <a:srgbClr val="043092"/>
                </a:solidFill>
                <a:latin typeface="Times New Roman"/>
                <a:ea typeface="Times New Roman"/>
              </a:rPr>
              <a:t>Kanunun</a:t>
            </a:r>
            <a:r>
              <a:rPr lang="en-US" altLang="zh-CN" spc="30" dirty="0">
                <a:solidFill>
                  <a:srgbClr val="043092"/>
                </a:solidFill>
                <a:latin typeface="Times New Roman"/>
                <a:ea typeface="宋体" panose="02010600030101010101" pitchFamily="2" charset="-122"/>
                <a:cs typeface="Times New Roman"/>
              </a:rPr>
              <a:t> </a:t>
            </a:r>
            <a:r>
              <a:rPr lang="en-US" altLang="zh-CN" spc="64" dirty="0">
                <a:solidFill>
                  <a:srgbClr val="043092"/>
                </a:solidFill>
                <a:latin typeface="Times New Roman"/>
                <a:ea typeface="Times New Roman"/>
              </a:rPr>
              <a:t>12</a:t>
            </a:r>
            <a:r>
              <a:rPr lang="en-US" altLang="zh-CN" spc="40" dirty="0">
                <a:solidFill>
                  <a:srgbClr val="043092"/>
                </a:solidFill>
                <a:latin typeface="Times New Roman"/>
                <a:ea typeface="Times New Roman"/>
              </a:rPr>
              <a:t>’nci</a:t>
            </a:r>
            <a:r>
              <a:rPr lang="en-US" altLang="zh-CN" spc="34" dirty="0">
                <a:solidFill>
                  <a:srgbClr val="043092"/>
                </a:solidFill>
                <a:latin typeface="Times New Roman"/>
                <a:ea typeface="宋体" panose="02010600030101010101" pitchFamily="2" charset="-122"/>
                <a:cs typeface="Times New Roman"/>
              </a:rPr>
              <a:t> </a:t>
            </a:r>
            <a:r>
              <a:rPr lang="en-US" altLang="zh-CN" spc="55" dirty="0" err="1">
                <a:solidFill>
                  <a:srgbClr val="043092"/>
                </a:solidFill>
                <a:latin typeface="Times New Roman"/>
                <a:ea typeface="Times New Roman"/>
              </a:rPr>
              <a:t>maddesi</a:t>
            </a:r>
            <a:r>
              <a:rPr lang="en-US" altLang="zh-CN" spc="30" dirty="0">
                <a:solidFill>
                  <a:srgbClr val="043092"/>
                </a:solidFill>
                <a:latin typeface="Times New Roman"/>
                <a:ea typeface="宋体" panose="02010600030101010101" pitchFamily="2" charset="-122"/>
                <a:cs typeface="Times New Roman"/>
              </a:rPr>
              <a:t> </a:t>
            </a:r>
            <a:r>
              <a:rPr lang="en-US" altLang="zh-CN" spc="44" dirty="0" err="1">
                <a:solidFill>
                  <a:srgbClr val="043092"/>
                </a:solidFill>
                <a:latin typeface="Times New Roman"/>
                <a:ea typeface="Times New Roman"/>
              </a:rPr>
              <a:t>gereğince</a:t>
            </a:r>
            <a:r>
              <a:rPr lang="en-US" altLang="zh-CN" dirty="0">
                <a:solidFill>
                  <a:srgbClr val="043092"/>
                </a:solidFill>
                <a:latin typeface="Times New Roman"/>
                <a:ea typeface="宋体" panose="02010600030101010101" pitchFamily="2" charset="-122"/>
                <a:cs typeface="Times New Roman"/>
              </a:rPr>
              <a:t> </a:t>
            </a:r>
            <a:r>
              <a:rPr lang="en-US" altLang="zh-CN" spc="15" dirty="0" err="1">
                <a:solidFill>
                  <a:srgbClr val="043092"/>
                </a:solidFill>
                <a:latin typeface="Times New Roman"/>
                <a:ea typeface="Times New Roman"/>
              </a:rPr>
              <a:t>üniversite</a:t>
            </a:r>
            <a:r>
              <a:rPr lang="en-US" altLang="zh-CN" spc="10" dirty="0">
                <a:solidFill>
                  <a:srgbClr val="043092"/>
                </a:solidFill>
                <a:latin typeface="Times New Roman"/>
                <a:ea typeface="宋体" panose="02010600030101010101" pitchFamily="2" charset="-122"/>
                <a:cs typeface="Times New Roman"/>
              </a:rPr>
              <a:t> </a:t>
            </a:r>
            <a:r>
              <a:rPr lang="en-US" altLang="zh-CN" spc="25" dirty="0" err="1">
                <a:solidFill>
                  <a:srgbClr val="043092"/>
                </a:solidFill>
                <a:latin typeface="Times New Roman"/>
                <a:ea typeface="Times New Roman"/>
              </a:rPr>
              <a:t>öğretim</a:t>
            </a:r>
            <a:r>
              <a:rPr lang="en-US" altLang="zh-CN" spc="15" dirty="0">
                <a:solidFill>
                  <a:srgbClr val="043092"/>
                </a:solidFill>
                <a:latin typeface="Times New Roman"/>
                <a:ea typeface="宋体" panose="02010600030101010101" pitchFamily="2" charset="-122"/>
                <a:cs typeface="Times New Roman"/>
              </a:rPr>
              <a:t> </a:t>
            </a:r>
            <a:r>
              <a:rPr lang="en-US" altLang="zh-CN" spc="20" dirty="0" err="1">
                <a:solidFill>
                  <a:srgbClr val="043092"/>
                </a:solidFill>
                <a:latin typeface="Times New Roman"/>
                <a:ea typeface="Times New Roman"/>
              </a:rPr>
              <a:t>elemanlarına</a:t>
            </a:r>
            <a:r>
              <a:rPr lang="en-US" altLang="zh-CN" spc="20" dirty="0">
                <a:solidFill>
                  <a:srgbClr val="043092"/>
                </a:solidFill>
                <a:latin typeface="Times New Roman"/>
                <a:ea typeface="Times New Roman"/>
              </a:rPr>
              <a:t>,</a:t>
            </a:r>
            <a:r>
              <a:rPr lang="en-US" altLang="zh-CN" spc="15" dirty="0">
                <a:solidFill>
                  <a:srgbClr val="043092"/>
                </a:solidFill>
                <a:latin typeface="Times New Roman"/>
                <a:ea typeface="宋体" panose="02010600030101010101" pitchFamily="2" charset="-122"/>
                <a:cs typeface="Times New Roman"/>
              </a:rPr>
              <a:t> </a:t>
            </a:r>
            <a:r>
              <a:rPr lang="en-US" altLang="zh-CN" spc="40" dirty="0" err="1">
                <a:solidFill>
                  <a:srgbClr val="043092"/>
                </a:solidFill>
                <a:latin typeface="Times New Roman"/>
                <a:ea typeface="Times New Roman"/>
              </a:rPr>
              <a:t>en</a:t>
            </a:r>
            <a:r>
              <a:rPr lang="en-US" altLang="zh-CN" spc="15" dirty="0">
                <a:solidFill>
                  <a:srgbClr val="043092"/>
                </a:solidFill>
                <a:latin typeface="Times New Roman"/>
                <a:ea typeface="宋体" panose="02010600030101010101" pitchFamily="2" charset="-122"/>
                <a:cs typeface="Times New Roman"/>
              </a:rPr>
              <a:t> </a:t>
            </a:r>
            <a:r>
              <a:rPr lang="en-US" altLang="zh-CN" spc="20" dirty="0" err="1">
                <a:solidFill>
                  <a:srgbClr val="043092"/>
                </a:solidFill>
                <a:latin typeface="Times New Roman"/>
                <a:ea typeface="Times New Roman"/>
              </a:rPr>
              <a:t>yüksek</a:t>
            </a:r>
            <a:r>
              <a:rPr lang="en-US" altLang="zh-CN" spc="15" dirty="0">
                <a:solidFill>
                  <a:srgbClr val="043092"/>
                </a:solidFill>
                <a:latin typeface="Times New Roman"/>
                <a:ea typeface="宋体" panose="02010600030101010101" pitchFamily="2" charset="-122"/>
                <a:cs typeface="Times New Roman"/>
              </a:rPr>
              <a:t> </a:t>
            </a:r>
            <a:r>
              <a:rPr lang="en-US" altLang="zh-CN" spc="25" dirty="0" err="1">
                <a:solidFill>
                  <a:srgbClr val="043092"/>
                </a:solidFill>
                <a:latin typeface="Times New Roman"/>
                <a:ea typeface="Times New Roman"/>
              </a:rPr>
              <a:t>Devlet</a:t>
            </a:r>
            <a:r>
              <a:rPr lang="en-US" altLang="zh-CN" spc="15" dirty="0">
                <a:solidFill>
                  <a:srgbClr val="043092"/>
                </a:solidFill>
                <a:latin typeface="Times New Roman"/>
                <a:ea typeface="宋体" panose="02010600030101010101" pitchFamily="2" charset="-122"/>
                <a:cs typeface="Times New Roman"/>
              </a:rPr>
              <a:t> </a:t>
            </a:r>
            <a:r>
              <a:rPr lang="en-US" altLang="zh-CN" spc="25" dirty="0" err="1">
                <a:solidFill>
                  <a:srgbClr val="043092"/>
                </a:solidFill>
                <a:latin typeface="Times New Roman"/>
                <a:ea typeface="Times New Roman"/>
              </a:rPr>
              <a:t>memuru</a:t>
            </a:r>
            <a:r>
              <a:rPr lang="en-US" altLang="zh-CN" spc="10" dirty="0">
                <a:solidFill>
                  <a:srgbClr val="043092"/>
                </a:solidFill>
                <a:latin typeface="Times New Roman"/>
                <a:ea typeface="宋体" panose="02010600030101010101" pitchFamily="2" charset="-122"/>
                <a:cs typeface="Times New Roman"/>
              </a:rPr>
              <a:t> </a:t>
            </a:r>
            <a:r>
              <a:rPr lang="en-US" altLang="zh-CN" spc="20" dirty="0" err="1">
                <a:solidFill>
                  <a:srgbClr val="043092"/>
                </a:solidFill>
                <a:latin typeface="Times New Roman"/>
                <a:ea typeface="Times New Roman"/>
              </a:rPr>
              <a:t>aylığının</a:t>
            </a:r>
            <a:r>
              <a:rPr lang="en-US" altLang="zh-CN" spc="15" dirty="0">
                <a:solidFill>
                  <a:srgbClr val="043092"/>
                </a:solidFill>
                <a:latin typeface="Times New Roman"/>
                <a:ea typeface="宋体" panose="02010600030101010101" pitchFamily="2" charset="-122"/>
                <a:cs typeface="Times New Roman"/>
              </a:rPr>
              <a:t> </a:t>
            </a:r>
            <a:r>
              <a:rPr lang="en-US" altLang="zh-CN" spc="20" dirty="0">
                <a:solidFill>
                  <a:srgbClr val="043092"/>
                </a:solidFill>
                <a:latin typeface="Times New Roman"/>
                <a:ea typeface="Times New Roman"/>
              </a:rPr>
              <a:t>belli</a:t>
            </a:r>
            <a:r>
              <a:rPr lang="en-US" altLang="zh-CN" dirty="0">
                <a:solidFill>
                  <a:srgbClr val="043092"/>
                </a:solidFill>
                <a:latin typeface="Times New Roman"/>
                <a:ea typeface="宋体" panose="02010600030101010101" pitchFamily="2" charset="-122"/>
                <a:cs typeface="Times New Roman"/>
              </a:rPr>
              <a:t> </a:t>
            </a:r>
            <a:r>
              <a:rPr lang="en-US" altLang="zh-CN" spc="20" dirty="0" err="1">
                <a:solidFill>
                  <a:srgbClr val="043092"/>
                </a:solidFill>
                <a:latin typeface="Times New Roman"/>
                <a:ea typeface="Times New Roman"/>
              </a:rPr>
              <a:t>bir</a:t>
            </a:r>
            <a:r>
              <a:rPr lang="en-US" altLang="zh-CN" spc="15" dirty="0">
                <a:solidFill>
                  <a:srgbClr val="043092"/>
                </a:solidFill>
                <a:latin typeface="Times New Roman"/>
                <a:ea typeface="宋体" panose="02010600030101010101" pitchFamily="2" charset="-122"/>
                <a:cs typeface="Times New Roman"/>
              </a:rPr>
              <a:t> </a:t>
            </a:r>
            <a:r>
              <a:rPr lang="en-US" altLang="zh-CN" spc="25" dirty="0" err="1">
                <a:solidFill>
                  <a:srgbClr val="043092"/>
                </a:solidFill>
                <a:latin typeface="Times New Roman"/>
                <a:ea typeface="Times New Roman"/>
              </a:rPr>
              <a:t>oranında</a:t>
            </a:r>
            <a:r>
              <a:rPr lang="en-US" altLang="zh-CN" spc="15" dirty="0">
                <a:solidFill>
                  <a:srgbClr val="043092"/>
                </a:solidFill>
                <a:latin typeface="Times New Roman"/>
                <a:ea typeface="宋体" panose="02010600030101010101" pitchFamily="2" charset="-122"/>
                <a:cs typeface="Times New Roman"/>
              </a:rPr>
              <a:t> </a:t>
            </a:r>
            <a:r>
              <a:rPr lang="en-US" altLang="zh-CN" spc="20" dirty="0" err="1">
                <a:solidFill>
                  <a:srgbClr val="043092"/>
                </a:solidFill>
                <a:latin typeface="Times New Roman"/>
                <a:ea typeface="Times New Roman"/>
              </a:rPr>
              <a:t>verilmektedir</a:t>
            </a:r>
            <a:r>
              <a:rPr lang="en-US" altLang="zh-CN" spc="60" dirty="0">
                <a:solidFill>
                  <a:srgbClr val="043092"/>
                </a:solidFill>
                <a:latin typeface="Times New Roman"/>
                <a:ea typeface="Times New Roman"/>
              </a:rPr>
              <a:t>.</a:t>
            </a:r>
            <a:r>
              <a:rPr lang="en-US" altLang="zh-CN" spc="15" dirty="0">
                <a:solidFill>
                  <a:srgbClr val="043092"/>
                </a:solidFill>
                <a:latin typeface="Times New Roman"/>
                <a:ea typeface="宋体" panose="02010600030101010101" pitchFamily="2" charset="-122"/>
                <a:cs typeface="Times New Roman"/>
              </a:rPr>
              <a:t> </a:t>
            </a:r>
            <a:r>
              <a:rPr lang="en-US" altLang="zh-CN" spc="25" dirty="0" err="1">
                <a:solidFill>
                  <a:srgbClr val="043092"/>
                </a:solidFill>
                <a:latin typeface="Times New Roman"/>
                <a:ea typeface="Times New Roman"/>
              </a:rPr>
              <a:t>Sosyal</a:t>
            </a:r>
            <a:r>
              <a:rPr lang="en-US" altLang="zh-CN" spc="15" dirty="0">
                <a:solidFill>
                  <a:srgbClr val="043092"/>
                </a:solidFill>
                <a:latin typeface="Times New Roman"/>
                <a:ea typeface="宋体" panose="02010600030101010101" pitchFamily="2" charset="-122"/>
                <a:cs typeface="Times New Roman"/>
              </a:rPr>
              <a:t> </a:t>
            </a:r>
            <a:r>
              <a:rPr lang="en-US" altLang="zh-CN" spc="25" dirty="0" err="1">
                <a:solidFill>
                  <a:srgbClr val="043092"/>
                </a:solidFill>
                <a:latin typeface="Times New Roman"/>
                <a:ea typeface="Times New Roman"/>
              </a:rPr>
              <a:t>güvenlik</a:t>
            </a:r>
            <a:r>
              <a:rPr lang="en-US" altLang="zh-CN" spc="15" dirty="0">
                <a:solidFill>
                  <a:srgbClr val="043092"/>
                </a:solidFill>
                <a:latin typeface="Times New Roman"/>
                <a:ea typeface="宋体" panose="02010600030101010101" pitchFamily="2" charset="-122"/>
                <a:cs typeface="Times New Roman"/>
              </a:rPr>
              <a:t> </a:t>
            </a:r>
            <a:r>
              <a:rPr lang="en-US" altLang="zh-CN" spc="20" dirty="0" err="1">
                <a:solidFill>
                  <a:srgbClr val="043092"/>
                </a:solidFill>
                <a:latin typeface="Times New Roman"/>
                <a:ea typeface="Times New Roman"/>
              </a:rPr>
              <a:t>açısından</a:t>
            </a:r>
            <a:r>
              <a:rPr lang="en-US" altLang="zh-CN" spc="15" dirty="0">
                <a:solidFill>
                  <a:srgbClr val="043092"/>
                </a:solidFill>
                <a:latin typeface="Times New Roman"/>
                <a:ea typeface="宋体" panose="02010600030101010101" pitchFamily="2" charset="-122"/>
                <a:cs typeface="Times New Roman"/>
              </a:rPr>
              <a:t> </a:t>
            </a:r>
            <a:r>
              <a:rPr lang="en-US" altLang="zh-CN" spc="34" dirty="0">
                <a:solidFill>
                  <a:srgbClr val="043092"/>
                </a:solidFill>
                <a:latin typeface="Times New Roman"/>
                <a:ea typeface="Times New Roman"/>
              </a:rPr>
              <a:t>5434</a:t>
            </a:r>
            <a:r>
              <a:rPr lang="en-US" altLang="zh-CN" spc="15" dirty="0">
                <a:solidFill>
                  <a:srgbClr val="043092"/>
                </a:solidFill>
                <a:latin typeface="Times New Roman"/>
                <a:ea typeface="宋体" panose="02010600030101010101" pitchFamily="2" charset="-122"/>
                <a:cs typeface="Times New Roman"/>
              </a:rPr>
              <a:t> </a:t>
            </a:r>
            <a:r>
              <a:rPr lang="en-US" altLang="zh-CN" spc="20" dirty="0" err="1">
                <a:solidFill>
                  <a:srgbClr val="043092"/>
                </a:solidFill>
                <a:latin typeface="Times New Roman"/>
                <a:ea typeface="Times New Roman"/>
              </a:rPr>
              <a:t>sayılı</a:t>
            </a:r>
            <a:r>
              <a:rPr lang="en-US" altLang="zh-CN" spc="15" dirty="0">
                <a:solidFill>
                  <a:srgbClr val="043092"/>
                </a:solidFill>
                <a:latin typeface="Times New Roman"/>
                <a:ea typeface="宋体" panose="02010600030101010101" pitchFamily="2" charset="-122"/>
                <a:cs typeface="Times New Roman"/>
              </a:rPr>
              <a:t> </a:t>
            </a:r>
            <a:r>
              <a:rPr lang="en-US" altLang="zh-CN" spc="30" dirty="0" err="1">
                <a:solidFill>
                  <a:srgbClr val="043092"/>
                </a:solidFill>
                <a:latin typeface="Times New Roman"/>
                <a:ea typeface="Times New Roman"/>
              </a:rPr>
              <a:t>Kanuna</a:t>
            </a:r>
            <a:r>
              <a:rPr lang="en-US" altLang="zh-CN" dirty="0">
                <a:solidFill>
                  <a:srgbClr val="043092"/>
                </a:solidFill>
                <a:latin typeface="Times New Roman"/>
                <a:ea typeface="宋体" panose="02010600030101010101" pitchFamily="2" charset="-122"/>
                <a:cs typeface="Times New Roman"/>
              </a:rPr>
              <a:t> </a:t>
            </a:r>
            <a:r>
              <a:rPr lang="en-US" altLang="zh-CN" spc="30" dirty="0" err="1">
                <a:solidFill>
                  <a:srgbClr val="043092"/>
                </a:solidFill>
                <a:latin typeface="Times New Roman"/>
                <a:ea typeface="Times New Roman"/>
              </a:rPr>
              <a:t>tabi</a:t>
            </a:r>
            <a:r>
              <a:rPr lang="en-US" altLang="zh-CN" spc="20" dirty="0">
                <a:solidFill>
                  <a:srgbClr val="043092"/>
                </a:solidFill>
                <a:latin typeface="Times New Roman"/>
                <a:ea typeface="宋体" panose="02010600030101010101" pitchFamily="2" charset="-122"/>
                <a:cs typeface="Times New Roman"/>
              </a:rPr>
              <a:t> </a:t>
            </a:r>
            <a:r>
              <a:rPr lang="en-US" altLang="zh-CN" spc="30" dirty="0" err="1">
                <a:solidFill>
                  <a:srgbClr val="043092"/>
                </a:solidFill>
                <a:latin typeface="Times New Roman"/>
                <a:ea typeface="Times New Roman"/>
              </a:rPr>
              <a:t>olanlar</a:t>
            </a:r>
            <a:r>
              <a:rPr lang="en-US" altLang="zh-CN" spc="20" dirty="0">
                <a:solidFill>
                  <a:srgbClr val="043092"/>
                </a:solidFill>
                <a:latin typeface="Times New Roman"/>
                <a:ea typeface="宋体" panose="02010600030101010101" pitchFamily="2" charset="-122"/>
                <a:cs typeface="Times New Roman"/>
              </a:rPr>
              <a:t> </a:t>
            </a:r>
            <a:r>
              <a:rPr lang="en-US" altLang="zh-CN" spc="40" dirty="0" err="1">
                <a:solidFill>
                  <a:srgbClr val="043092"/>
                </a:solidFill>
                <a:latin typeface="Times New Roman"/>
                <a:ea typeface="Times New Roman"/>
              </a:rPr>
              <a:t>için</a:t>
            </a:r>
            <a:r>
              <a:rPr lang="en-US" altLang="zh-CN" spc="25" dirty="0">
                <a:solidFill>
                  <a:srgbClr val="043092"/>
                </a:solidFill>
                <a:latin typeface="Times New Roman"/>
                <a:ea typeface="宋体" panose="02010600030101010101" pitchFamily="2" charset="-122"/>
                <a:cs typeface="Times New Roman"/>
              </a:rPr>
              <a:t> </a:t>
            </a:r>
            <a:r>
              <a:rPr lang="en-US" altLang="zh-CN" spc="34" dirty="0" err="1">
                <a:solidFill>
                  <a:srgbClr val="043092"/>
                </a:solidFill>
                <a:latin typeface="Times New Roman"/>
                <a:ea typeface="Times New Roman"/>
              </a:rPr>
              <a:t>sadece</a:t>
            </a:r>
            <a:r>
              <a:rPr lang="en-US" altLang="zh-CN" spc="20" dirty="0">
                <a:solidFill>
                  <a:srgbClr val="043092"/>
                </a:solidFill>
                <a:latin typeface="Times New Roman"/>
                <a:ea typeface="宋体" panose="02010600030101010101" pitchFamily="2" charset="-122"/>
                <a:cs typeface="Times New Roman"/>
              </a:rPr>
              <a:t> </a:t>
            </a:r>
            <a:r>
              <a:rPr lang="en-US" altLang="zh-CN" spc="44" dirty="0" err="1">
                <a:solidFill>
                  <a:srgbClr val="043092"/>
                </a:solidFill>
                <a:latin typeface="Times New Roman"/>
                <a:ea typeface="Times New Roman"/>
              </a:rPr>
              <a:t>damga</a:t>
            </a:r>
            <a:r>
              <a:rPr lang="en-US" altLang="zh-CN" spc="20" dirty="0">
                <a:solidFill>
                  <a:srgbClr val="043092"/>
                </a:solidFill>
                <a:latin typeface="Times New Roman"/>
                <a:ea typeface="宋体" panose="02010600030101010101" pitchFamily="2" charset="-122"/>
                <a:cs typeface="Times New Roman"/>
              </a:rPr>
              <a:t> </a:t>
            </a:r>
            <a:r>
              <a:rPr lang="en-US" altLang="zh-CN" spc="34" dirty="0" err="1">
                <a:solidFill>
                  <a:srgbClr val="043092"/>
                </a:solidFill>
                <a:latin typeface="Times New Roman"/>
                <a:ea typeface="Times New Roman"/>
              </a:rPr>
              <a:t>vergisine</a:t>
            </a:r>
            <a:r>
              <a:rPr lang="en-US" altLang="zh-CN" spc="34" dirty="0">
                <a:solidFill>
                  <a:srgbClr val="043092"/>
                </a:solidFill>
                <a:latin typeface="Times New Roman"/>
                <a:ea typeface="Times New Roman"/>
              </a:rPr>
              <a:t>,</a:t>
            </a:r>
            <a:r>
              <a:rPr lang="en-US" altLang="zh-CN" spc="25" dirty="0">
                <a:solidFill>
                  <a:srgbClr val="043092"/>
                </a:solidFill>
                <a:latin typeface="Times New Roman"/>
                <a:ea typeface="宋体" panose="02010600030101010101" pitchFamily="2" charset="-122"/>
                <a:cs typeface="Times New Roman"/>
              </a:rPr>
              <a:t> </a:t>
            </a:r>
            <a:r>
              <a:rPr lang="en-US" altLang="zh-CN" spc="40" dirty="0">
                <a:solidFill>
                  <a:srgbClr val="043092"/>
                </a:solidFill>
                <a:latin typeface="Times New Roman"/>
                <a:ea typeface="Times New Roman"/>
              </a:rPr>
              <a:t>5510</a:t>
            </a:r>
            <a:r>
              <a:rPr lang="en-US" altLang="zh-CN" spc="20" dirty="0">
                <a:solidFill>
                  <a:srgbClr val="043092"/>
                </a:solidFill>
                <a:latin typeface="Times New Roman"/>
                <a:ea typeface="宋体" panose="02010600030101010101" pitchFamily="2" charset="-122"/>
                <a:cs typeface="Times New Roman"/>
              </a:rPr>
              <a:t> </a:t>
            </a:r>
            <a:r>
              <a:rPr lang="en-US" altLang="zh-CN" spc="30" dirty="0" err="1">
                <a:solidFill>
                  <a:srgbClr val="043092"/>
                </a:solidFill>
                <a:latin typeface="Times New Roman"/>
                <a:ea typeface="Times New Roman"/>
              </a:rPr>
              <a:t>sayılı</a:t>
            </a:r>
            <a:r>
              <a:rPr lang="en-US" altLang="zh-CN" spc="20" dirty="0">
                <a:solidFill>
                  <a:srgbClr val="043092"/>
                </a:solidFill>
                <a:latin typeface="Times New Roman"/>
                <a:ea typeface="宋体" panose="02010600030101010101" pitchFamily="2" charset="-122"/>
                <a:cs typeface="Times New Roman"/>
              </a:rPr>
              <a:t> </a:t>
            </a:r>
            <a:r>
              <a:rPr lang="en-US" altLang="zh-CN" spc="44" dirty="0" err="1">
                <a:solidFill>
                  <a:srgbClr val="043092"/>
                </a:solidFill>
                <a:latin typeface="Times New Roman"/>
                <a:ea typeface="Times New Roman"/>
              </a:rPr>
              <a:t>Kanuna</a:t>
            </a:r>
            <a:r>
              <a:rPr lang="en-US" altLang="zh-CN" spc="25" dirty="0">
                <a:solidFill>
                  <a:srgbClr val="043092"/>
                </a:solidFill>
                <a:latin typeface="Times New Roman"/>
                <a:ea typeface="宋体" panose="02010600030101010101" pitchFamily="2" charset="-122"/>
                <a:cs typeface="Times New Roman"/>
              </a:rPr>
              <a:t> </a:t>
            </a:r>
            <a:r>
              <a:rPr lang="en-US" altLang="zh-CN" spc="30" dirty="0" err="1">
                <a:solidFill>
                  <a:srgbClr val="043092"/>
                </a:solidFill>
                <a:latin typeface="Times New Roman"/>
                <a:ea typeface="Times New Roman"/>
              </a:rPr>
              <a:t>tabi</a:t>
            </a:r>
            <a:r>
              <a:rPr lang="en-US" altLang="zh-CN" spc="20" dirty="0">
                <a:solidFill>
                  <a:srgbClr val="043092"/>
                </a:solidFill>
                <a:latin typeface="Times New Roman"/>
                <a:ea typeface="宋体" panose="02010600030101010101" pitchFamily="2" charset="-122"/>
                <a:cs typeface="Times New Roman"/>
              </a:rPr>
              <a:t> </a:t>
            </a:r>
            <a:r>
              <a:rPr lang="en-US" altLang="zh-CN" spc="34" dirty="0" err="1">
                <a:solidFill>
                  <a:srgbClr val="043092"/>
                </a:solidFill>
                <a:latin typeface="Times New Roman"/>
                <a:ea typeface="Times New Roman"/>
              </a:rPr>
              <a:t>olanlar</a:t>
            </a:r>
            <a:r>
              <a:rPr lang="en-US" altLang="zh-CN" dirty="0">
                <a:solidFill>
                  <a:srgbClr val="043092"/>
                </a:solidFill>
                <a:latin typeface="Times New Roman"/>
                <a:ea typeface="宋体" panose="02010600030101010101" pitchFamily="2" charset="-122"/>
                <a:cs typeface="Times New Roman"/>
              </a:rPr>
              <a:t> </a:t>
            </a:r>
            <a:r>
              <a:rPr lang="en-US" altLang="zh-CN" dirty="0" err="1">
                <a:solidFill>
                  <a:srgbClr val="043092"/>
                </a:solidFill>
                <a:latin typeface="Times New Roman"/>
                <a:ea typeface="Times New Roman"/>
              </a:rPr>
              <a:t>için</a:t>
            </a:r>
            <a:r>
              <a:rPr lang="en-US" altLang="zh-CN" dirty="0">
                <a:solidFill>
                  <a:srgbClr val="043092"/>
                </a:solidFill>
                <a:latin typeface="Times New Roman"/>
                <a:ea typeface="宋体" panose="02010600030101010101" pitchFamily="2" charset="-122"/>
                <a:cs typeface="Times New Roman"/>
              </a:rPr>
              <a:t> </a:t>
            </a:r>
            <a:r>
              <a:rPr lang="en-US" altLang="zh-CN" dirty="0" err="1">
                <a:solidFill>
                  <a:srgbClr val="043092"/>
                </a:solidFill>
                <a:latin typeface="Times New Roman"/>
                <a:ea typeface="Times New Roman"/>
              </a:rPr>
              <a:t>ise</a:t>
            </a:r>
            <a:r>
              <a:rPr lang="en-US" altLang="zh-CN" dirty="0">
                <a:solidFill>
                  <a:srgbClr val="043092"/>
                </a:solidFill>
                <a:latin typeface="Times New Roman"/>
                <a:ea typeface="宋体" panose="02010600030101010101" pitchFamily="2" charset="-122"/>
                <a:cs typeface="Times New Roman"/>
              </a:rPr>
              <a:t> </a:t>
            </a:r>
            <a:r>
              <a:rPr lang="en-US" altLang="zh-CN" dirty="0" err="1">
                <a:solidFill>
                  <a:srgbClr val="043092"/>
                </a:solidFill>
                <a:latin typeface="Times New Roman"/>
                <a:ea typeface="Times New Roman"/>
              </a:rPr>
              <a:t>damga</a:t>
            </a:r>
            <a:r>
              <a:rPr lang="en-US" altLang="zh-CN" dirty="0">
                <a:solidFill>
                  <a:srgbClr val="043092"/>
                </a:solidFill>
                <a:latin typeface="Times New Roman"/>
                <a:ea typeface="宋体" panose="02010600030101010101" pitchFamily="2" charset="-122"/>
                <a:cs typeface="Times New Roman"/>
              </a:rPr>
              <a:t> </a:t>
            </a:r>
            <a:r>
              <a:rPr lang="en-US" altLang="zh-CN" dirty="0" err="1">
                <a:solidFill>
                  <a:srgbClr val="043092"/>
                </a:solidFill>
                <a:latin typeface="Times New Roman"/>
                <a:ea typeface="Times New Roman"/>
              </a:rPr>
              <a:t>vergisi</a:t>
            </a:r>
            <a:r>
              <a:rPr lang="en-US" altLang="zh-CN" dirty="0">
                <a:solidFill>
                  <a:srgbClr val="043092"/>
                </a:solidFill>
                <a:latin typeface="Times New Roman"/>
                <a:ea typeface="宋体" panose="02010600030101010101" pitchFamily="2" charset="-122"/>
                <a:cs typeface="Times New Roman"/>
              </a:rPr>
              <a:t> </a:t>
            </a:r>
            <a:r>
              <a:rPr lang="en-US" altLang="zh-CN" dirty="0" err="1">
                <a:solidFill>
                  <a:srgbClr val="043092"/>
                </a:solidFill>
                <a:latin typeface="Times New Roman"/>
                <a:ea typeface="Times New Roman"/>
              </a:rPr>
              <a:t>ile</a:t>
            </a:r>
            <a:r>
              <a:rPr lang="en-US" altLang="zh-CN" dirty="0">
                <a:solidFill>
                  <a:srgbClr val="043092"/>
                </a:solidFill>
                <a:latin typeface="Times New Roman"/>
                <a:ea typeface="宋体" panose="02010600030101010101" pitchFamily="2" charset="-122"/>
                <a:cs typeface="Times New Roman"/>
              </a:rPr>
              <a:t> </a:t>
            </a:r>
            <a:r>
              <a:rPr lang="en-US" altLang="zh-CN" dirty="0" err="1">
                <a:solidFill>
                  <a:srgbClr val="043092"/>
                </a:solidFill>
                <a:latin typeface="Times New Roman"/>
                <a:ea typeface="Times New Roman"/>
              </a:rPr>
              <a:t>sigorta</a:t>
            </a:r>
            <a:r>
              <a:rPr lang="en-US" altLang="zh-CN" dirty="0">
                <a:solidFill>
                  <a:srgbClr val="043092"/>
                </a:solidFill>
                <a:latin typeface="Times New Roman"/>
                <a:ea typeface="宋体" panose="02010600030101010101" pitchFamily="2" charset="-122"/>
                <a:cs typeface="Times New Roman"/>
              </a:rPr>
              <a:t> </a:t>
            </a:r>
            <a:r>
              <a:rPr lang="en-US" altLang="zh-CN" dirty="0" err="1">
                <a:solidFill>
                  <a:srgbClr val="043092"/>
                </a:solidFill>
                <a:latin typeface="Times New Roman"/>
                <a:ea typeface="Times New Roman"/>
              </a:rPr>
              <a:t>primine</a:t>
            </a:r>
            <a:r>
              <a:rPr lang="en-US" altLang="zh-CN" dirty="0">
                <a:solidFill>
                  <a:srgbClr val="043092"/>
                </a:solidFill>
                <a:latin typeface="Times New Roman"/>
                <a:ea typeface="宋体" panose="02010600030101010101" pitchFamily="2" charset="-122"/>
                <a:cs typeface="Times New Roman"/>
              </a:rPr>
              <a:t> </a:t>
            </a:r>
            <a:r>
              <a:rPr lang="en-US" altLang="zh-CN" dirty="0" err="1">
                <a:solidFill>
                  <a:srgbClr val="043092"/>
                </a:solidFill>
                <a:latin typeface="Times New Roman"/>
                <a:ea typeface="Times New Roman"/>
              </a:rPr>
              <a:t>tabi</a:t>
            </a:r>
            <a:r>
              <a:rPr lang="en-US" altLang="zh-CN" spc="-114" dirty="0">
                <a:solidFill>
                  <a:srgbClr val="043092"/>
                </a:solidFill>
                <a:latin typeface="Times New Roman"/>
                <a:ea typeface="宋体" panose="02010600030101010101" pitchFamily="2" charset="-122"/>
                <a:cs typeface="Times New Roman"/>
              </a:rPr>
              <a:t> </a:t>
            </a:r>
            <a:r>
              <a:rPr lang="en-US" altLang="zh-CN" dirty="0" err="1">
                <a:solidFill>
                  <a:srgbClr val="043092"/>
                </a:solidFill>
                <a:latin typeface="Times New Roman"/>
                <a:ea typeface="Times New Roman"/>
              </a:rPr>
              <a:t>tutulmaktadır</a:t>
            </a:r>
            <a:r>
              <a:rPr lang="en-US" altLang="zh-CN" dirty="0">
                <a:solidFill>
                  <a:srgbClr val="043092"/>
                </a:solidFill>
                <a:latin typeface="Times New Roman"/>
                <a:ea typeface="Times New Roman"/>
              </a:rPr>
              <a:t>.</a:t>
            </a:r>
          </a:p>
          <a:p>
            <a:pPr marL="0" lvl="0" indent="0">
              <a:lnSpc>
                <a:spcPts val="1000"/>
              </a:lnSpc>
              <a:spcBef>
                <a:spcPts val="0"/>
              </a:spcBef>
              <a:buNone/>
            </a:pPr>
            <a:endParaRPr lang="en-US" sz="2400" dirty="0">
              <a:solidFill>
                <a:prstClr val="black"/>
              </a:solidFill>
            </a:endParaRPr>
          </a:p>
          <a:p>
            <a:pPr marL="0" lvl="0" indent="0">
              <a:lnSpc>
                <a:spcPts val="1000"/>
              </a:lnSpc>
              <a:spcBef>
                <a:spcPts val="0"/>
              </a:spcBef>
              <a:buNone/>
            </a:pPr>
            <a:endParaRPr lang="en-US" sz="2400" dirty="0">
              <a:solidFill>
                <a:prstClr val="black"/>
              </a:solidFill>
            </a:endParaRPr>
          </a:p>
          <a:p>
            <a:pPr marL="0" lvl="0" indent="0">
              <a:lnSpc>
                <a:spcPts val="1000"/>
              </a:lnSpc>
              <a:spcBef>
                <a:spcPts val="0"/>
              </a:spcBef>
              <a:buNone/>
            </a:pPr>
            <a:endParaRPr lang="en-US" sz="2400" dirty="0">
              <a:solidFill>
                <a:prstClr val="black"/>
              </a:solidFill>
            </a:endParaRPr>
          </a:p>
          <a:p>
            <a:pPr marL="0" lvl="0" indent="162153">
              <a:lnSpc>
                <a:spcPct val="100000"/>
              </a:lnSpc>
              <a:spcBef>
                <a:spcPts val="0"/>
              </a:spcBef>
              <a:buNone/>
            </a:pPr>
            <a:endParaRPr lang="tr-TR" altLang="zh-CN" sz="2400" dirty="0" smtClean="0">
              <a:solidFill>
                <a:prstClr val="black"/>
              </a:solidFill>
            </a:endParaRPr>
          </a:p>
          <a:p>
            <a:pPr marL="0" lvl="0" indent="162153">
              <a:lnSpc>
                <a:spcPct val="100000"/>
              </a:lnSpc>
              <a:spcBef>
                <a:spcPts val="0"/>
              </a:spcBef>
              <a:buNone/>
            </a:pPr>
            <a:r>
              <a:rPr lang="en-US" altLang="zh-CN" b="1" dirty="0" err="1" smtClean="0">
                <a:solidFill>
                  <a:srgbClr val="043092"/>
                </a:solidFill>
                <a:latin typeface="Times New Roman"/>
                <a:ea typeface="Times New Roman"/>
              </a:rPr>
              <a:t>Üniversite</a:t>
            </a:r>
            <a:r>
              <a:rPr lang="en-US" altLang="zh-CN" b="1" spc="-40" dirty="0" smtClean="0">
                <a:solidFill>
                  <a:srgbClr val="043092"/>
                </a:solidFill>
                <a:latin typeface="Times New Roman"/>
                <a:ea typeface="宋体" panose="02010600030101010101" pitchFamily="2" charset="-122"/>
                <a:cs typeface="Times New Roman"/>
              </a:rPr>
              <a:t> </a:t>
            </a:r>
            <a:r>
              <a:rPr lang="en-US" altLang="zh-CN" b="1" dirty="0" err="1">
                <a:solidFill>
                  <a:srgbClr val="043092"/>
                </a:solidFill>
                <a:latin typeface="Times New Roman"/>
                <a:ea typeface="Times New Roman"/>
              </a:rPr>
              <a:t>Ödeneği</a:t>
            </a:r>
            <a:r>
              <a:rPr lang="en-US" altLang="zh-CN" b="1" spc="-40" dirty="0">
                <a:solidFill>
                  <a:srgbClr val="043092"/>
                </a:solidFill>
                <a:latin typeface="Times New Roman"/>
                <a:ea typeface="宋体" panose="02010600030101010101" pitchFamily="2" charset="-122"/>
                <a:cs typeface="Times New Roman"/>
              </a:rPr>
              <a:t> </a:t>
            </a:r>
            <a:r>
              <a:rPr lang="en-US" altLang="zh-CN" b="1" dirty="0">
                <a:solidFill>
                  <a:srgbClr val="043092"/>
                </a:solidFill>
                <a:latin typeface="Times New Roman"/>
                <a:ea typeface="Times New Roman"/>
              </a:rPr>
              <a:t>=</a:t>
            </a:r>
            <a:r>
              <a:rPr lang="en-US" altLang="zh-CN" b="1" spc="-40" dirty="0">
                <a:solidFill>
                  <a:srgbClr val="043092"/>
                </a:solidFill>
                <a:latin typeface="Times New Roman"/>
                <a:ea typeface="宋体" panose="02010600030101010101" pitchFamily="2" charset="-122"/>
                <a:cs typeface="Times New Roman"/>
              </a:rPr>
              <a:t> </a:t>
            </a:r>
            <a:r>
              <a:rPr lang="en-US" altLang="zh-CN" b="1" dirty="0" err="1">
                <a:solidFill>
                  <a:srgbClr val="043092"/>
                </a:solidFill>
                <a:latin typeface="Times New Roman"/>
                <a:ea typeface="Times New Roman"/>
              </a:rPr>
              <a:t>En</a:t>
            </a:r>
            <a:r>
              <a:rPr lang="en-US" altLang="zh-CN" b="1" spc="-40" dirty="0">
                <a:solidFill>
                  <a:srgbClr val="043092"/>
                </a:solidFill>
                <a:latin typeface="Times New Roman"/>
                <a:ea typeface="宋体" panose="02010600030101010101" pitchFamily="2" charset="-122"/>
                <a:cs typeface="Times New Roman"/>
              </a:rPr>
              <a:t> </a:t>
            </a:r>
            <a:r>
              <a:rPr lang="en-US" altLang="zh-CN" b="1" dirty="0" err="1">
                <a:solidFill>
                  <a:srgbClr val="043092"/>
                </a:solidFill>
                <a:latin typeface="Times New Roman"/>
                <a:ea typeface="Times New Roman"/>
              </a:rPr>
              <a:t>Yüksek</a:t>
            </a:r>
            <a:r>
              <a:rPr lang="en-US" altLang="zh-CN" b="1" spc="-40" dirty="0">
                <a:solidFill>
                  <a:srgbClr val="043092"/>
                </a:solidFill>
                <a:latin typeface="Times New Roman"/>
                <a:ea typeface="宋体" panose="02010600030101010101" pitchFamily="2" charset="-122"/>
                <a:cs typeface="Times New Roman"/>
              </a:rPr>
              <a:t> </a:t>
            </a:r>
            <a:r>
              <a:rPr lang="en-US" altLang="zh-CN" b="1" dirty="0" err="1">
                <a:solidFill>
                  <a:srgbClr val="043092"/>
                </a:solidFill>
                <a:latin typeface="Times New Roman"/>
                <a:ea typeface="Times New Roman"/>
              </a:rPr>
              <a:t>Devlet</a:t>
            </a:r>
            <a:r>
              <a:rPr lang="en-US" altLang="zh-CN" b="1" spc="-44" dirty="0">
                <a:solidFill>
                  <a:srgbClr val="043092"/>
                </a:solidFill>
                <a:latin typeface="Times New Roman"/>
                <a:ea typeface="宋体" panose="02010600030101010101" pitchFamily="2" charset="-122"/>
                <a:cs typeface="Times New Roman"/>
              </a:rPr>
              <a:t> </a:t>
            </a:r>
            <a:r>
              <a:rPr lang="en-US" altLang="zh-CN" b="1" dirty="0" err="1">
                <a:solidFill>
                  <a:srgbClr val="043092"/>
                </a:solidFill>
                <a:latin typeface="Times New Roman"/>
                <a:ea typeface="Times New Roman"/>
              </a:rPr>
              <a:t>Memuru</a:t>
            </a:r>
            <a:r>
              <a:rPr lang="en-US" altLang="zh-CN" b="1" spc="-40" dirty="0">
                <a:solidFill>
                  <a:srgbClr val="043092"/>
                </a:solidFill>
                <a:latin typeface="Times New Roman"/>
                <a:ea typeface="宋体" panose="02010600030101010101" pitchFamily="2" charset="-122"/>
                <a:cs typeface="Times New Roman"/>
              </a:rPr>
              <a:t> </a:t>
            </a:r>
            <a:r>
              <a:rPr lang="en-US" altLang="zh-CN" b="1" dirty="0" err="1">
                <a:solidFill>
                  <a:srgbClr val="043092"/>
                </a:solidFill>
                <a:latin typeface="Times New Roman"/>
                <a:ea typeface="Times New Roman"/>
              </a:rPr>
              <a:t>Aylığı</a:t>
            </a:r>
            <a:r>
              <a:rPr lang="en-US" altLang="zh-CN" b="1" spc="-40" dirty="0">
                <a:solidFill>
                  <a:srgbClr val="043092"/>
                </a:solidFill>
                <a:latin typeface="Times New Roman"/>
                <a:ea typeface="宋体" panose="02010600030101010101" pitchFamily="2" charset="-122"/>
                <a:cs typeface="Times New Roman"/>
              </a:rPr>
              <a:t> </a:t>
            </a:r>
            <a:r>
              <a:rPr lang="en-US" altLang="zh-CN" b="1" dirty="0">
                <a:solidFill>
                  <a:srgbClr val="043092"/>
                </a:solidFill>
                <a:latin typeface="Times New Roman"/>
                <a:ea typeface="Times New Roman"/>
              </a:rPr>
              <a:t>X</a:t>
            </a:r>
            <a:r>
              <a:rPr lang="en-US" altLang="zh-CN" b="1" spc="-45" dirty="0">
                <a:solidFill>
                  <a:srgbClr val="043092"/>
                </a:solidFill>
                <a:latin typeface="Times New Roman"/>
                <a:ea typeface="宋体" panose="02010600030101010101" pitchFamily="2" charset="-122"/>
                <a:cs typeface="Times New Roman"/>
              </a:rPr>
              <a:t> </a:t>
            </a:r>
            <a:r>
              <a:rPr lang="en-US" altLang="zh-CN" b="1" dirty="0" err="1" smtClean="0">
                <a:solidFill>
                  <a:srgbClr val="043092"/>
                </a:solidFill>
                <a:latin typeface="Times New Roman"/>
                <a:ea typeface="Times New Roman"/>
              </a:rPr>
              <a:t>Üniversite</a:t>
            </a:r>
            <a:r>
              <a:rPr lang="tr-TR" altLang="zh-CN" b="1" dirty="0" smtClean="0">
                <a:solidFill>
                  <a:srgbClr val="043092"/>
                </a:solidFill>
                <a:latin typeface="Times New Roman"/>
                <a:ea typeface="Times New Roman"/>
              </a:rPr>
              <a:t> </a:t>
            </a:r>
            <a:r>
              <a:rPr lang="en-US" altLang="zh-CN" b="1" dirty="0" err="1" smtClean="0">
                <a:solidFill>
                  <a:srgbClr val="043092"/>
                </a:solidFill>
                <a:latin typeface="Times New Roman"/>
                <a:ea typeface="Times New Roman"/>
              </a:rPr>
              <a:t>Ödeneği</a:t>
            </a:r>
            <a:r>
              <a:rPr lang="en-US" altLang="zh-CN" b="1" spc="-15" dirty="0" smtClean="0">
                <a:solidFill>
                  <a:srgbClr val="043092"/>
                </a:solidFill>
                <a:latin typeface="Times New Roman"/>
                <a:ea typeface="宋体" panose="02010600030101010101" pitchFamily="2" charset="-122"/>
                <a:cs typeface="Times New Roman"/>
              </a:rPr>
              <a:t> </a:t>
            </a:r>
            <a:r>
              <a:rPr lang="en-US" altLang="zh-CN" b="1" dirty="0" err="1">
                <a:solidFill>
                  <a:srgbClr val="043092"/>
                </a:solidFill>
                <a:latin typeface="Times New Roman"/>
                <a:ea typeface="Times New Roman"/>
              </a:rPr>
              <a:t>Oranı</a:t>
            </a:r>
            <a:endParaRPr lang="en-US" altLang="zh-CN" b="1" dirty="0">
              <a:solidFill>
                <a:srgbClr val="043092"/>
              </a:solidFill>
              <a:latin typeface="Times New Roman"/>
              <a:ea typeface="Times New Roman"/>
            </a:endParaRPr>
          </a:p>
          <a:p>
            <a:pPr marL="0" indent="0">
              <a:buNone/>
            </a:pPr>
            <a:endParaRPr lang="tr-TR" sz="3600" dirty="0"/>
          </a:p>
        </p:txBody>
      </p:sp>
    </p:spTree>
    <p:extLst>
      <p:ext uri="{BB962C8B-B14F-4D97-AF65-F5344CB8AC3E}">
        <p14:creationId xmlns:p14="http://schemas.microsoft.com/office/powerpoint/2010/main" val="17628145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900508" y="179030"/>
            <a:ext cx="9645870" cy="5994580"/>
          </a:xfrm>
          <a:prstGeom prst="rect">
            <a:avLst/>
          </a:prstGeom>
        </p:spPr>
      </p:pic>
    </p:spTree>
    <p:extLst>
      <p:ext uri="{BB962C8B-B14F-4D97-AF65-F5344CB8AC3E}">
        <p14:creationId xmlns:p14="http://schemas.microsoft.com/office/powerpoint/2010/main" val="18196646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20090" y="373438"/>
            <a:ext cx="11223567" cy="1325563"/>
          </a:xfrm>
        </p:spPr>
        <p:txBody>
          <a:bodyPr>
            <a:normAutofit fontScale="90000"/>
          </a:bodyPr>
          <a:lstStyle/>
          <a:p>
            <a:pPr marL="0" lvl="0" indent="612038">
              <a:lnSpc>
                <a:spcPct val="100000"/>
              </a:lnSpc>
              <a:spcBef>
                <a:spcPts val="0"/>
              </a:spcBef>
            </a:pPr>
            <a:r>
              <a:rPr lang="en-US" altLang="zh-CN" b="1" dirty="0" err="1">
                <a:solidFill>
                  <a:schemeClr val="accent2"/>
                </a:solidFill>
                <a:latin typeface="Times New Roman"/>
                <a:ea typeface="Times New Roman"/>
              </a:rPr>
              <a:t>Akademik</a:t>
            </a:r>
            <a:r>
              <a:rPr lang="en-US" altLang="zh-CN" b="1"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Personelin</a:t>
            </a:r>
            <a:r>
              <a:rPr lang="en-US" altLang="zh-CN" b="1" dirty="0">
                <a:solidFill>
                  <a:schemeClr val="accent2"/>
                </a:solidFill>
                <a:latin typeface="Times New Roman"/>
                <a:ea typeface="宋体" panose="02010600030101010101" pitchFamily="2" charset="-122"/>
                <a:cs typeface="Times New Roman"/>
              </a:rPr>
              <a:t> </a:t>
            </a:r>
            <a:r>
              <a:rPr lang="en-US" altLang="zh-CN" b="1" dirty="0">
                <a:solidFill>
                  <a:schemeClr val="accent2"/>
                </a:solidFill>
                <a:latin typeface="Times New Roman"/>
                <a:ea typeface="Times New Roman"/>
              </a:rPr>
              <a:t>Mali</a:t>
            </a:r>
            <a:r>
              <a:rPr lang="en-US" altLang="zh-CN" b="1"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ve</a:t>
            </a:r>
            <a:r>
              <a:rPr lang="en-US" altLang="zh-CN" b="1"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Sosyal</a:t>
            </a:r>
            <a:r>
              <a:rPr lang="en-US" altLang="zh-CN" b="1" spc="-69"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Hakları</a:t>
            </a:r>
            <a:r>
              <a:rPr lang="en-US" altLang="zh-CN" b="1" dirty="0">
                <a:solidFill>
                  <a:schemeClr val="accent2"/>
                </a:solidFill>
                <a:latin typeface="Times New Roman"/>
                <a:ea typeface="Times New Roman"/>
              </a:rPr>
              <a:t/>
            </a:r>
            <a:br>
              <a:rPr lang="en-US" altLang="zh-CN" b="1" dirty="0">
                <a:solidFill>
                  <a:schemeClr val="accent2"/>
                </a:solidFill>
                <a:latin typeface="Times New Roman"/>
                <a:ea typeface="Times New Roman"/>
              </a:rPr>
            </a:br>
            <a:r>
              <a:rPr lang="en-US" sz="3200" dirty="0">
                <a:solidFill>
                  <a:schemeClr val="accent2"/>
                </a:solidFill>
              </a:rPr>
              <a:t/>
            </a:r>
            <a:br>
              <a:rPr lang="en-US" sz="3200" dirty="0">
                <a:solidFill>
                  <a:schemeClr val="accent2"/>
                </a:solidFill>
              </a:rPr>
            </a:br>
            <a:endParaRPr lang="tr-TR" dirty="0">
              <a:solidFill>
                <a:schemeClr val="accent2"/>
              </a:solidFill>
            </a:endParaRPr>
          </a:p>
        </p:txBody>
      </p:sp>
      <p:sp>
        <p:nvSpPr>
          <p:cNvPr id="3" name="İçerik Yer Tutucusu 2"/>
          <p:cNvSpPr>
            <a:spLocks noGrp="1"/>
          </p:cNvSpPr>
          <p:nvPr>
            <p:ph idx="1"/>
          </p:nvPr>
        </p:nvSpPr>
        <p:spPr>
          <a:xfrm>
            <a:off x="1774073" y="1135669"/>
            <a:ext cx="10237818" cy="4351338"/>
          </a:xfrm>
        </p:spPr>
        <p:txBody>
          <a:bodyPr>
            <a:normAutofit lnSpcReduction="10000"/>
          </a:bodyPr>
          <a:lstStyle/>
          <a:p>
            <a:pPr marL="0" lvl="0" indent="445312" hangingPunct="0">
              <a:lnSpc>
                <a:spcPct val="100000"/>
              </a:lnSpc>
              <a:spcBef>
                <a:spcPts val="0"/>
              </a:spcBef>
              <a:buNone/>
            </a:pPr>
            <a:r>
              <a:rPr lang="en-US" altLang="zh-CN" sz="2400" b="1" dirty="0" smtClean="0">
                <a:solidFill>
                  <a:srgbClr val="043092"/>
                </a:solidFill>
                <a:latin typeface="Times New Roman"/>
                <a:ea typeface="Times New Roman"/>
              </a:rPr>
              <a:t>9-</a:t>
            </a:r>
            <a:r>
              <a:rPr lang="en-US" altLang="zh-CN" sz="2400" b="1" spc="60" dirty="0" smtClean="0">
                <a:solidFill>
                  <a:srgbClr val="043092"/>
                </a:solidFill>
                <a:latin typeface="Times New Roman"/>
                <a:ea typeface="宋体" panose="02010600030101010101" pitchFamily="2" charset="-122"/>
                <a:cs typeface="Times New Roman"/>
              </a:rPr>
              <a:t>   </a:t>
            </a:r>
            <a:r>
              <a:rPr lang="en-US" altLang="zh-CN" sz="2400" b="1" dirty="0" err="1">
                <a:solidFill>
                  <a:srgbClr val="043092"/>
                </a:solidFill>
                <a:latin typeface="Times New Roman"/>
                <a:ea typeface="Times New Roman"/>
              </a:rPr>
              <a:t>Yükseköğretim</a:t>
            </a:r>
            <a:r>
              <a:rPr lang="en-US" altLang="zh-CN" sz="2400" b="1" spc="60" dirty="0">
                <a:solidFill>
                  <a:srgbClr val="043092"/>
                </a:solidFill>
                <a:latin typeface="Times New Roman"/>
                <a:ea typeface="宋体" panose="02010600030101010101" pitchFamily="2" charset="-122"/>
                <a:cs typeface="Times New Roman"/>
              </a:rPr>
              <a:t>   </a:t>
            </a:r>
            <a:r>
              <a:rPr lang="en-US" altLang="zh-CN" sz="2400" b="1" dirty="0" err="1">
                <a:solidFill>
                  <a:srgbClr val="043092"/>
                </a:solidFill>
                <a:latin typeface="Times New Roman"/>
                <a:ea typeface="Times New Roman"/>
              </a:rPr>
              <a:t>Tazminatı</a:t>
            </a:r>
            <a:r>
              <a:rPr lang="en-US" altLang="zh-CN" sz="2400" b="1" dirty="0">
                <a:solidFill>
                  <a:srgbClr val="043092"/>
                </a:solidFill>
                <a:latin typeface="Times New Roman"/>
                <a:ea typeface="Times New Roman"/>
              </a:rPr>
              <a:t>:</a:t>
            </a:r>
            <a:r>
              <a:rPr lang="en-US" altLang="zh-CN" sz="2400" b="1" spc="64" dirty="0">
                <a:solidFill>
                  <a:srgbClr val="043092"/>
                </a:solidFill>
                <a:latin typeface="Times New Roman"/>
                <a:ea typeface="宋体" panose="02010600030101010101" pitchFamily="2" charset="-122"/>
                <a:cs typeface="Times New Roman"/>
              </a:rPr>
              <a:t>   </a:t>
            </a:r>
            <a:r>
              <a:rPr lang="en-US" altLang="zh-CN" sz="2400" dirty="0">
                <a:solidFill>
                  <a:srgbClr val="043092"/>
                </a:solidFill>
                <a:latin typeface="Times New Roman"/>
                <a:ea typeface="Times New Roman"/>
              </a:rPr>
              <a:t>2914</a:t>
            </a:r>
            <a:r>
              <a:rPr lang="en-US" altLang="zh-CN" sz="2400" spc="60"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sayılı</a:t>
            </a:r>
            <a:r>
              <a:rPr lang="en-US" altLang="zh-CN" sz="2400" spc="60"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Kanun’un</a:t>
            </a:r>
            <a:r>
              <a:rPr lang="en-US" altLang="zh-CN" sz="2400" spc="64"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ek</a:t>
            </a:r>
            <a:r>
              <a:rPr lang="en-US" altLang="zh-CN" sz="2400" spc="60" dirty="0">
                <a:solidFill>
                  <a:srgbClr val="043092"/>
                </a:solidFill>
                <a:latin typeface="Times New Roman"/>
                <a:ea typeface="宋体" panose="02010600030101010101" pitchFamily="2" charset="-122"/>
                <a:cs typeface="Times New Roman"/>
              </a:rPr>
              <a:t>   </a:t>
            </a:r>
            <a:r>
              <a:rPr lang="en-US" altLang="zh-CN" sz="2400" dirty="0">
                <a:solidFill>
                  <a:srgbClr val="043092"/>
                </a:solidFill>
                <a:latin typeface="Times New Roman"/>
                <a:ea typeface="Times New Roman"/>
              </a:rPr>
              <a:t>3’üncü</a:t>
            </a:r>
            <a:r>
              <a:rPr lang="en-US" altLang="zh-CN" sz="2400" dirty="0">
                <a:solidFill>
                  <a:srgbClr val="043092"/>
                </a:solidFill>
                <a:latin typeface="Times New Roman"/>
                <a:ea typeface="宋体" panose="02010600030101010101" pitchFamily="2" charset="-122"/>
                <a:cs typeface="Times New Roman"/>
              </a:rPr>
              <a:t> </a:t>
            </a:r>
            <a:r>
              <a:rPr lang="en-US" altLang="zh-CN" sz="2400" spc="44" dirty="0" err="1">
                <a:solidFill>
                  <a:srgbClr val="043092"/>
                </a:solidFill>
                <a:latin typeface="Times New Roman"/>
                <a:ea typeface="Times New Roman"/>
              </a:rPr>
              <a:t>maddesinde</a:t>
            </a:r>
            <a:r>
              <a:rPr lang="en-US" altLang="zh-CN" sz="2400" spc="25" dirty="0">
                <a:solidFill>
                  <a:srgbClr val="043092"/>
                </a:solidFill>
                <a:latin typeface="Times New Roman"/>
                <a:ea typeface="宋体" panose="02010600030101010101" pitchFamily="2" charset="-122"/>
                <a:cs typeface="Times New Roman"/>
              </a:rPr>
              <a:t> </a:t>
            </a:r>
            <a:r>
              <a:rPr lang="en-US" altLang="zh-CN" sz="2400" spc="44" dirty="0" err="1">
                <a:solidFill>
                  <a:srgbClr val="043092"/>
                </a:solidFill>
                <a:latin typeface="Times New Roman"/>
                <a:ea typeface="Times New Roman"/>
              </a:rPr>
              <a:t>düzenlenmiş</a:t>
            </a:r>
            <a:r>
              <a:rPr lang="en-US" altLang="zh-CN" sz="2400" spc="25" dirty="0">
                <a:solidFill>
                  <a:srgbClr val="043092"/>
                </a:solidFill>
                <a:latin typeface="Times New Roman"/>
                <a:ea typeface="宋体" panose="02010600030101010101" pitchFamily="2" charset="-122"/>
                <a:cs typeface="Times New Roman"/>
              </a:rPr>
              <a:t> </a:t>
            </a:r>
            <a:r>
              <a:rPr lang="en-US" altLang="zh-CN" sz="2400" spc="40" dirty="0" err="1">
                <a:solidFill>
                  <a:srgbClr val="043092"/>
                </a:solidFill>
                <a:latin typeface="Times New Roman"/>
                <a:ea typeface="Times New Roman"/>
              </a:rPr>
              <a:t>olup</a:t>
            </a:r>
            <a:r>
              <a:rPr lang="en-US" altLang="zh-CN" sz="2400" spc="40" dirty="0">
                <a:solidFill>
                  <a:srgbClr val="043092"/>
                </a:solidFill>
                <a:latin typeface="Times New Roman"/>
                <a:ea typeface="Times New Roman"/>
              </a:rPr>
              <a:t>,</a:t>
            </a:r>
            <a:r>
              <a:rPr lang="en-US" altLang="zh-CN" sz="2400" spc="25" dirty="0">
                <a:solidFill>
                  <a:srgbClr val="043092"/>
                </a:solidFill>
                <a:latin typeface="Times New Roman"/>
                <a:ea typeface="宋体" panose="02010600030101010101" pitchFamily="2" charset="-122"/>
                <a:cs typeface="Times New Roman"/>
              </a:rPr>
              <a:t> </a:t>
            </a:r>
            <a:r>
              <a:rPr lang="en-US" altLang="zh-CN" sz="2400" spc="40" dirty="0" err="1">
                <a:solidFill>
                  <a:srgbClr val="043092"/>
                </a:solidFill>
                <a:latin typeface="Times New Roman"/>
                <a:ea typeface="Times New Roman"/>
              </a:rPr>
              <a:t>Devlet</a:t>
            </a:r>
            <a:r>
              <a:rPr lang="en-US" altLang="zh-CN" sz="2400" spc="30" dirty="0">
                <a:solidFill>
                  <a:srgbClr val="043092"/>
                </a:solidFill>
                <a:latin typeface="Times New Roman"/>
                <a:ea typeface="宋体" panose="02010600030101010101" pitchFamily="2" charset="-122"/>
                <a:cs typeface="Times New Roman"/>
              </a:rPr>
              <a:t> </a:t>
            </a:r>
            <a:r>
              <a:rPr lang="en-US" altLang="zh-CN" sz="2400" spc="44" dirty="0" err="1">
                <a:solidFill>
                  <a:srgbClr val="043092"/>
                </a:solidFill>
                <a:latin typeface="Times New Roman"/>
                <a:ea typeface="Times New Roman"/>
              </a:rPr>
              <a:t>Memurları</a:t>
            </a:r>
            <a:r>
              <a:rPr lang="en-US" altLang="zh-CN" sz="2400" spc="25" dirty="0">
                <a:solidFill>
                  <a:srgbClr val="043092"/>
                </a:solidFill>
                <a:latin typeface="Times New Roman"/>
                <a:ea typeface="宋体" panose="02010600030101010101" pitchFamily="2" charset="-122"/>
                <a:cs typeface="Times New Roman"/>
              </a:rPr>
              <a:t> </a:t>
            </a:r>
            <a:r>
              <a:rPr lang="en-US" altLang="zh-CN" sz="2400" spc="55" dirty="0" err="1">
                <a:solidFill>
                  <a:srgbClr val="043092"/>
                </a:solidFill>
                <a:latin typeface="Times New Roman"/>
                <a:ea typeface="Times New Roman"/>
              </a:rPr>
              <a:t>Kanununa</a:t>
            </a:r>
            <a:r>
              <a:rPr lang="en-US" altLang="zh-CN" sz="2400" spc="25" dirty="0">
                <a:solidFill>
                  <a:srgbClr val="043092"/>
                </a:solidFill>
                <a:latin typeface="Times New Roman"/>
                <a:ea typeface="宋体" panose="02010600030101010101" pitchFamily="2" charset="-122"/>
                <a:cs typeface="Times New Roman"/>
              </a:rPr>
              <a:t> </a:t>
            </a:r>
            <a:r>
              <a:rPr lang="en-US" altLang="zh-CN" sz="2400" spc="34" dirty="0" err="1">
                <a:solidFill>
                  <a:srgbClr val="043092"/>
                </a:solidFill>
                <a:latin typeface="Times New Roman"/>
                <a:ea typeface="Times New Roman"/>
              </a:rPr>
              <a:t>tabi</a:t>
            </a:r>
            <a:r>
              <a:rPr lang="en-US" altLang="zh-CN" sz="2400" spc="25" dirty="0">
                <a:solidFill>
                  <a:srgbClr val="043092"/>
                </a:solidFill>
                <a:latin typeface="Times New Roman"/>
                <a:ea typeface="宋体" panose="02010600030101010101" pitchFamily="2" charset="-122"/>
                <a:cs typeface="Times New Roman"/>
              </a:rPr>
              <a:t> </a:t>
            </a:r>
            <a:r>
              <a:rPr lang="en-US" altLang="zh-CN" sz="2400" spc="44" dirty="0" err="1">
                <a:solidFill>
                  <a:srgbClr val="043092"/>
                </a:solidFill>
                <a:latin typeface="Times New Roman"/>
                <a:ea typeface="Times New Roman"/>
              </a:rPr>
              <a:t>en</a:t>
            </a:r>
            <a:r>
              <a:rPr lang="en-US" altLang="zh-CN" sz="2400" spc="30" dirty="0">
                <a:solidFill>
                  <a:srgbClr val="043092"/>
                </a:solidFill>
                <a:latin typeface="Times New Roman"/>
                <a:ea typeface="宋体" panose="02010600030101010101" pitchFamily="2" charset="-122"/>
                <a:cs typeface="Times New Roman"/>
              </a:rPr>
              <a:t> </a:t>
            </a:r>
            <a:r>
              <a:rPr lang="en-US" altLang="zh-CN" sz="2400" spc="44" dirty="0" err="1">
                <a:solidFill>
                  <a:srgbClr val="043092"/>
                </a:solidFill>
                <a:latin typeface="Times New Roman"/>
                <a:ea typeface="Times New Roman"/>
              </a:rPr>
              <a:t>yüksek</a:t>
            </a:r>
            <a:r>
              <a:rPr lang="en-US" altLang="zh-CN" sz="2400"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Devlet</a:t>
            </a:r>
            <a:r>
              <a:rPr lang="en-US" altLang="zh-CN" sz="2400" spc="64"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memuru</a:t>
            </a:r>
            <a:r>
              <a:rPr lang="en-US" altLang="zh-CN" sz="2400" spc="69"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brüt</a:t>
            </a:r>
            <a:r>
              <a:rPr lang="en-US" altLang="zh-CN" sz="2400" spc="69"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aylık</a:t>
            </a:r>
            <a:r>
              <a:rPr lang="en-US" altLang="zh-CN" sz="2400" spc="69"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tutarının</a:t>
            </a:r>
            <a:r>
              <a:rPr lang="en-US" altLang="zh-CN" sz="2400" dirty="0">
                <a:solidFill>
                  <a:srgbClr val="043092"/>
                </a:solidFill>
                <a:latin typeface="Times New Roman"/>
                <a:ea typeface="Times New Roman"/>
              </a:rPr>
              <a:t>,</a:t>
            </a:r>
            <a:r>
              <a:rPr lang="en-US" altLang="zh-CN" sz="2400" spc="69"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Profesör</a:t>
            </a:r>
            <a:r>
              <a:rPr lang="en-US" altLang="zh-CN" sz="2400" spc="69"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kadrosunda</a:t>
            </a:r>
            <a:r>
              <a:rPr lang="en-US" altLang="zh-CN" sz="2400" spc="69"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bulunanlara</a:t>
            </a:r>
            <a:r>
              <a:rPr lang="en-US" altLang="zh-CN" sz="2400" spc="64" dirty="0">
                <a:solidFill>
                  <a:srgbClr val="043092"/>
                </a:solidFill>
                <a:latin typeface="Times New Roman"/>
                <a:ea typeface="宋体" panose="02010600030101010101" pitchFamily="2" charset="-122"/>
                <a:cs typeface="Times New Roman"/>
              </a:rPr>
              <a:t> </a:t>
            </a:r>
            <a:r>
              <a:rPr lang="en-US" altLang="zh-CN" sz="2400" dirty="0">
                <a:solidFill>
                  <a:srgbClr val="043092"/>
                </a:solidFill>
                <a:latin typeface="Times New Roman"/>
                <a:ea typeface="Times New Roman"/>
              </a:rPr>
              <a:t>%100’ü,</a:t>
            </a:r>
            <a:r>
              <a:rPr lang="en-US" altLang="zh-CN" sz="2400" dirty="0">
                <a:solidFill>
                  <a:srgbClr val="043092"/>
                </a:solidFill>
                <a:latin typeface="Times New Roman"/>
                <a:ea typeface="宋体" panose="02010600030101010101" pitchFamily="2" charset="-122"/>
                <a:cs typeface="Times New Roman"/>
              </a:rPr>
              <a:t> </a:t>
            </a:r>
            <a:r>
              <a:rPr lang="en-US" altLang="zh-CN" sz="2400" spc="34" dirty="0" err="1">
                <a:solidFill>
                  <a:srgbClr val="043092"/>
                </a:solidFill>
                <a:latin typeface="Times New Roman"/>
                <a:ea typeface="Times New Roman"/>
              </a:rPr>
              <a:t>Doçent</a:t>
            </a:r>
            <a:r>
              <a:rPr lang="en-US" altLang="zh-CN" sz="2400" spc="15" dirty="0">
                <a:solidFill>
                  <a:srgbClr val="043092"/>
                </a:solidFill>
                <a:latin typeface="Times New Roman"/>
                <a:ea typeface="宋体" panose="02010600030101010101" pitchFamily="2" charset="-122"/>
                <a:cs typeface="Times New Roman"/>
              </a:rPr>
              <a:t> </a:t>
            </a:r>
            <a:r>
              <a:rPr lang="en-US" altLang="zh-CN" sz="2400" spc="34" dirty="0" err="1">
                <a:solidFill>
                  <a:srgbClr val="043092"/>
                </a:solidFill>
                <a:latin typeface="Times New Roman"/>
                <a:ea typeface="Times New Roman"/>
              </a:rPr>
              <a:t>kadrosunda</a:t>
            </a:r>
            <a:r>
              <a:rPr lang="en-US" altLang="zh-CN" sz="2400" spc="20" dirty="0">
                <a:solidFill>
                  <a:srgbClr val="043092"/>
                </a:solidFill>
                <a:latin typeface="Times New Roman"/>
                <a:ea typeface="宋体" panose="02010600030101010101" pitchFamily="2" charset="-122"/>
                <a:cs typeface="Times New Roman"/>
              </a:rPr>
              <a:t> </a:t>
            </a:r>
            <a:r>
              <a:rPr lang="en-US" altLang="zh-CN" sz="2400" spc="30" dirty="0" err="1">
                <a:solidFill>
                  <a:srgbClr val="043092"/>
                </a:solidFill>
                <a:latin typeface="Times New Roman"/>
                <a:ea typeface="Times New Roman"/>
              </a:rPr>
              <a:t>bulunanlara</a:t>
            </a:r>
            <a:r>
              <a:rPr lang="en-US" altLang="zh-CN" sz="2400" spc="20" dirty="0">
                <a:solidFill>
                  <a:srgbClr val="043092"/>
                </a:solidFill>
                <a:latin typeface="Times New Roman"/>
                <a:ea typeface="宋体" panose="02010600030101010101" pitchFamily="2" charset="-122"/>
                <a:cs typeface="Times New Roman"/>
              </a:rPr>
              <a:t> </a:t>
            </a:r>
            <a:r>
              <a:rPr lang="en-US" altLang="zh-CN" sz="2400" spc="104" dirty="0">
                <a:solidFill>
                  <a:srgbClr val="043092"/>
                </a:solidFill>
                <a:latin typeface="Times New Roman"/>
                <a:ea typeface="Times New Roman"/>
              </a:rPr>
              <a:t>%</a:t>
            </a:r>
            <a:r>
              <a:rPr lang="en-US" altLang="zh-CN" sz="2400" spc="34" dirty="0">
                <a:solidFill>
                  <a:srgbClr val="043092"/>
                </a:solidFill>
                <a:latin typeface="Times New Roman"/>
                <a:ea typeface="Times New Roman"/>
              </a:rPr>
              <a:t>100</a:t>
            </a:r>
            <a:r>
              <a:rPr lang="en-US" altLang="zh-CN" sz="2400" spc="30" dirty="0">
                <a:solidFill>
                  <a:srgbClr val="043092"/>
                </a:solidFill>
                <a:latin typeface="Times New Roman"/>
                <a:ea typeface="Times New Roman"/>
              </a:rPr>
              <a:t>’ü,</a:t>
            </a:r>
            <a:r>
              <a:rPr lang="en-US" altLang="zh-CN" sz="2400" spc="20" dirty="0">
                <a:solidFill>
                  <a:srgbClr val="043092"/>
                </a:solidFill>
                <a:latin typeface="Times New Roman"/>
                <a:ea typeface="宋体" panose="02010600030101010101" pitchFamily="2" charset="-122"/>
                <a:cs typeface="Times New Roman"/>
              </a:rPr>
              <a:t> </a:t>
            </a:r>
            <a:r>
              <a:rPr lang="en-US" altLang="zh-CN" sz="2400" spc="34" dirty="0" err="1">
                <a:solidFill>
                  <a:srgbClr val="043092"/>
                </a:solidFill>
                <a:latin typeface="Times New Roman"/>
                <a:ea typeface="Times New Roman"/>
              </a:rPr>
              <a:t>Doktor</a:t>
            </a:r>
            <a:r>
              <a:rPr lang="en-US" altLang="zh-CN" sz="2400" spc="20" dirty="0">
                <a:solidFill>
                  <a:srgbClr val="043092"/>
                </a:solidFill>
                <a:latin typeface="Times New Roman"/>
                <a:ea typeface="宋体" panose="02010600030101010101" pitchFamily="2" charset="-122"/>
                <a:cs typeface="Times New Roman"/>
              </a:rPr>
              <a:t> </a:t>
            </a:r>
            <a:r>
              <a:rPr lang="en-US" altLang="zh-CN" sz="2400" spc="34" dirty="0" err="1">
                <a:solidFill>
                  <a:srgbClr val="043092"/>
                </a:solidFill>
                <a:latin typeface="Times New Roman"/>
                <a:ea typeface="Times New Roman"/>
              </a:rPr>
              <a:t>Öğretim</a:t>
            </a:r>
            <a:r>
              <a:rPr lang="en-US" altLang="zh-CN" sz="2400" spc="20" dirty="0">
                <a:solidFill>
                  <a:srgbClr val="043092"/>
                </a:solidFill>
                <a:latin typeface="Times New Roman"/>
                <a:ea typeface="宋体" panose="02010600030101010101" pitchFamily="2" charset="-122"/>
                <a:cs typeface="Times New Roman"/>
              </a:rPr>
              <a:t> </a:t>
            </a:r>
            <a:r>
              <a:rPr lang="en-US" altLang="zh-CN" sz="2400" spc="40" dirty="0" err="1">
                <a:solidFill>
                  <a:srgbClr val="043092"/>
                </a:solidFill>
                <a:latin typeface="Times New Roman"/>
                <a:ea typeface="Times New Roman"/>
              </a:rPr>
              <a:t>Üyesi</a:t>
            </a:r>
            <a:r>
              <a:rPr lang="en-US" altLang="zh-CN" sz="2400" spc="20" dirty="0">
                <a:solidFill>
                  <a:srgbClr val="043092"/>
                </a:solidFill>
                <a:latin typeface="Times New Roman"/>
                <a:ea typeface="宋体" panose="02010600030101010101" pitchFamily="2" charset="-122"/>
                <a:cs typeface="Times New Roman"/>
              </a:rPr>
              <a:t> </a:t>
            </a:r>
            <a:r>
              <a:rPr lang="en-US" altLang="zh-CN" sz="2400" spc="34" dirty="0" err="1">
                <a:solidFill>
                  <a:srgbClr val="043092"/>
                </a:solidFill>
                <a:latin typeface="Times New Roman"/>
                <a:ea typeface="Times New Roman"/>
              </a:rPr>
              <a:t>kadrosunda</a:t>
            </a:r>
            <a:r>
              <a:rPr lang="en-US" altLang="zh-CN" sz="2400"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bulunanlara</a:t>
            </a:r>
            <a:r>
              <a:rPr lang="en-US" altLang="zh-CN" sz="2400" spc="44" dirty="0">
                <a:solidFill>
                  <a:srgbClr val="043092"/>
                </a:solidFill>
                <a:latin typeface="Times New Roman"/>
                <a:ea typeface="宋体" panose="02010600030101010101" pitchFamily="2" charset="-122"/>
                <a:cs typeface="Times New Roman"/>
              </a:rPr>
              <a:t>  </a:t>
            </a:r>
            <a:r>
              <a:rPr lang="en-US" altLang="zh-CN" sz="2400" dirty="0">
                <a:solidFill>
                  <a:srgbClr val="043092"/>
                </a:solidFill>
                <a:latin typeface="Times New Roman"/>
                <a:ea typeface="Times New Roman"/>
              </a:rPr>
              <a:t>%100’ü,</a:t>
            </a:r>
            <a:r>
              <a:rPr lang="en-US" altLang="zh-CN" sz="2400" spc="44"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Araştırma</a:t>
            </a:r>
            <a:r>
              <a:rPr lang="en-US" altLang="zh-CN" sz="2400" spc="44"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Görevlisi</a:t>
            </a:r>
            <a:r>
              <a:rPr lang="en-US" altLang="zh-CN" sz="2400" spc="50"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kadrosunda</a:t>
            </a:r>
            <a:r>
              <a:rPr lang="en-US" altLang="zh-CN" sz="2400" spc="44"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bulunanlara</a:t>
            </a:r>
            <a:r>
              <a:rPr lang="en-US" altLang="zh-CN" sz="2400" spc="44" dirty="0">
                <a:solidFill>
                  <a:srgbClr val="043092"/>
                </a:solidFill>
                <a:latin typeface="Times New Roman"/>
                <a:ea typeface="宋体" panose="02010600030101010101" pitchFamily="2" charset="-122"/>
                <a:cs typeface="Times New Roman"/>
              </a:rPr>
              <a:t>  </a:t>
            </a:r>
            <a:r>
              <a:rPr lang="en-US" altLang="zh-CN" sz="2400" dirty="0">
                <a:solidFill>
                  <a:srgbClr val="043092"/>
                </a:solidFill>
                <a:latin typeface="Times New Roman"/>
                <a:ea typeface="Times New Roman"/>
              </a:rPr>
              <a:t>%115’i,</a:t>
            </a:r>
            <a:r>
              <a:rPr lang="en-US" altLang="zh-CN" sz="2400"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Öğretim</a:t>
            </a:r>
            <a:r>
              <a:rPr lang="en-US" altLang="zh-CN" sz="2400" spc="125"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Görevlisi</a:t>
            </a:r>
            <a:r>
              <a:rPr lang="en-US" altLang="zh-CN" sz="2400" spc="129"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kadrosunda</a:t>
            </a:r>
            <a:r>
              <a:rPr lang="en-US" altLang="zh-CN" sz="2400" spc="129"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bulunanlara</a:t>
            </a:r>
            <a:r>
              <a:rPr lang="en-US" altLang="zh-CN" sz="2400" spc="129" dirty="0">
                <a:solidFill>
                  <a:srgbClr val="043092"/>
                </a:solidFill>
                <a:latin typeface="Times New Roman"/>
                <a:ea typeface="宋体" panose="02010600030101010101" pitchFamily="2" charset="-122"/>
                <a:cs typeface="Times New Roman"/>
              </a:rPr>
              <a:t>   </a:t>
            </a:r>
            <a:r>
              <a:rPr lang="en-US" altLang="zh-CN" sz="2400" dirty="0">
                <a:solidFill>
                  <a:srgbClr val="043092"/>
                </a:solidFill>
                <a:latin typeface="Times New Roman"/>
                <a:ea typeface="Times New Roman"/>
              </a:rPr>
              <a:t>%115’i</a:t>
            </a:r>
            <a:r>
              <a:rPr lang="en-US" altLang="zh-CN" sz="2400" spc="129"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oranında</a:t>
            </a:r>
            <a:r>
              <a:rPr lang="en-US" altLang="zh-CN" sz="2400" spc="129" dirty="0">
                <a:solidFill>
                  <a:srgbClr val="043092"/>
                </a:solidFill>
                <a:latin typeface="Times New Roman"/>
                <a:ea typeface="宋体" panose="02010600030101010101" pitchFamily="2" charset="-122"/>
                <a:cs typeface="Times New Roman"/>
              </a:rPr>
              <a:t>   </a:t>
            </a:r>
            <a:r>
              <a:rPr lang="en-US" altLang="zh-CN" sz="2400" dirty="0">
                <a:solidFill>
                  <a:srgbClr val="043092"/>
                </a:solidFill>
                <a:latin typeface="Times New Roman"/>
                <a:ea typeface="Times New Roman"/>
              </a:rPr>
              <a:t>her</a:t>
            </a:r>
            <a:r>
              <a:rPr lang="en-US" altLang="zh-CN" sz="2400" spc="129" dirty="0">
                <a:solidFill>
                  <a:srgbClr val="043092"/>
                </a:solidFill>
                <a:latin typeface="Times New Roman"/>
                <a:ea typeface="宋体" panose="02010600030101010101" pitchFamily="2" charset="-122"/>
                <a:cs typeface="Times New Roman"/>
              </a:rPr>
              <a:t>   </a:t>
            </a:r>
            <a:r>
              <a:rPr lang="en-US" altLang="zh-CN" sz="2400" dirty="0">
                <a:solidFill>
                  <a:srgbClr val="043092"/>
                </a:solidFill>
                <a:latin typeface="Times New Roman"/>
                <a:ea typeface="Times New Roman"/>
              </a:rPr>
              <a:t>ay</a:t>
            </a:r>
            <a:r>
              <a:rPr lang="en-US" altLang="zh-CN" sz="2400"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yükseköğretim</a:t>
            </a:r>
            <a:r>
              <a:rPr lang="en-US" altLang="zh-CN" sz="2400"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tazminatı</a:t>
            </a:r>
            <a:r>
              <a:rPr lang="en-US" altLang="zh-CN" sz="2400" spc="-50"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ödenmektedir</a:t>
            </a:r>
            <a:r>
              <a:rPr lang="en-US" altLang="zh-CN" sz="2400" dirty="0">
                <a:solidFill>
                  <a:srgbClr val="043092"/>
                </a:solidFill>
                <a:latin typeface="Times New Roman"/>
                <a:ea typeface="Times New Roman"/>
              </a:rPr>
              <a:t>.</a:t>
            </a:r>
          </a:p>
          <a:p>
            <a:pPr marL="0" lvl="0" indent="0">
              <a:lnSpc>
                <a:spcPts val="544"/>
              </a:lnSpc>
              <a:spcBef>
                <a:spcPts val="0"/>
              </a:spcBef>
              <a:buNone/>
            </a:pPr>
            <a:endParaRPr lang="en-US" sz="2000" dirty="0">
              <a:solidFill>
                <a:prstClr val="black"/>
              </a:solidFill>
            </a:endParaRPr>
          </a:p>
          <a:p>
            <a:pPr marL="0" lvl="0" indent="316992">
              <a:lnSpc>
                <a:spcPct val="100000"/>
              </a:lnSpc>
              <a:spcBef>
                <a:spcPts val="0"/>
              </a:spcBef>
              <a:buNone/>
            </a:pPr>
            <a:r>
              <a:rPr lang="en-US" altLang="zh-CN" sz="2400" dirty="0" err="1">
                <a:solidFill>
                  <a:srgbClr val="043092"/>
                </a:solidFill>
                <a:latin typeface="Times New Roman"/>
                <a:ea typeface="Times New Roman"/>
              </a:rPr>
              <a:t>Damga</a:t>
            </a:r>
            <a:r>
              <a:rPr lang="en-US" altLang="zh-CN" sz="2400"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vergisi</a:t>
            </a:r>
            <a:r>
              <a:rPr lang="en-US" altLang="zh-CN" sz="2400"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hariç</a:t>
            </a:r>
            <a:r>
              <a:rPr lang="en-US" altLang="zh-CN" sz="2400"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herhangi</a:t>
            </a:r>
            <a:r>
              <a:rPr lang="en-US" altLang="zh-CN" sz="2400"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bir</a:t>
            </a:r>
            <a:r>
              <a:rPr lang="en-US" altLang="zh-CN" sz="2400"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vergiye</a:t>
            </a:r>
            <a:r>
              <a:rPr lang="en-US" altLang="zh-CN" sz="2400"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tabi</a:t>
            </a:r>
            <a:r>
              <a:rPr lang="en-US" altLang="zh-CN" sz="2400" spc="-94"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tutulmaz</a:t>
            </a:r>
            <a:endParaRPr lang="en-US" altLang="zh-CN" sz="2400" dirty="0">
              <a:solidFill>
                <a:srgbClr val="043092"/>
              </a:solidFill>
              <a:latin typeface="Times New Roman"/>
              <a:ea typeface="Times New Roman"/>
            </a:endParaRPr>
          </a:p>
          <a:p>
            <a:pPr marL="0" lvl="0" indent="0">
              <a:lnSpc>
                <a:spcPts val="1000"/>
              </a:lnSpc>
              <a:spcBef>
                <a:spcPts val="0"/>
              </a:spcBef>
              <a:buNone/>
            </a:pPr>
            <a:endParaRPr lang="en-US" sz="2000" dirty="0">
              <a:solidFill>
                <a:prstClr val="black"/>
              </a:solidFill>
            </a:endParaRPr>
          </a:p>
          <a:p>
            <a:pPr marL="0" lvl="0" indent="0">
              <a:lnSpc>
                <a:spcPts val="1000"/>
              </a:lnSpc>
              <a:spcBef>
                <a:spcPts val="0"/>
              </a:spcBef>
              <a:buNone/>
            </a:pPr>
            <a:endParaRPr lang="en-US" sz="2000" dirty="0">
              <a:solidFill>
                <a:prstClr val="black"/>
              </a:solidFill>
            </a:endParaRPr>
          </a:p>
          <a:p>
            <a:pPr marL="0" lvl="0" indent="0">
              <a:lnSpc>
                <a:spcPts val="1000"/>
              </a:lnSpc>
              <a:spcBef>
                <a:spcPts val="0"/>
              </a:spcBef>
              <a:buNone/>
            </a:pPr>
            <a:endParaRPr lang="en-US" sz="2000" dirty="0">
              <a:solidFill>
                <a:prstClr val="black"/>
              </a:solidFill>
            </a:endParaRPr>
          </a:p>
          <a:p>
            <a:pPr marL="0" lvl="0" indent="0">
              <a:lnSpc>
                <a:spcPts val="1460"/>
              </a:lnSpc>
              <a:spcBef>
                <a:spcPts val="0"/>
              </a:spcBef>
              <a:buNone/>
            </a:pPr>
            <a:endParaRPr lang="en-US" sz="2000" dirty="0">
              <a:solidFill>
                <a:prstClr val="black"/>
              </a:solidFill>
            </a:endParaRPr>
          </a:p>
          <a:p>
            <a:pPr marL="0" lvl="0" indent="567842">
              <a:lnSpc>
                <a:spcPct val="100000"/>
              </a:lnSpc>
              <a:spcBef>
                <a:spcPts val="0"/>
              </a:spcBef>
              <a:buNone/>
            </a:pPr>
            <a:r>
              <a:rPr lang="en-US" altLang="zh-CN" sz="2400" b="1" dirty="0" err="1">
                <a:solidFill>
                  <a:srgbClr val="043092"/>
                </a:solidFill>
                <a:latin typeface="Times New Roman"/>
                <a:ea typeface="Times New Roman"/>
              </a:rPr>
              <a:t>Yükseköğretim</a:t>
            </a:r>
            <a:r>
              <a:rPr lang="en-US" altLang="zh-CN" sz="2400" b="1" spc="-80" dirty="0">
                <a:solidFill>
                  <a:srgbClr val="043092"/>
                </a:solidFill>
                <a:latin typeface="Times New Roman"/>
                <a:ea typeface="宋体" panose="02010600030101010101" pitchFamily="2" charset="-122"/>
                <a:cs typeface="Times New Roman"/>
              </a:rPr>
              <a:t> </a:t>
            </a:r>
            <a:r>
              <a:rPr lang="en-US" altLang="zh-CN" sz="2400" b="1" dirty="0" err="1">
                <a:solidFill>
                  <a:srgbClr val="043092"/>
                </a:solidFill>
                <a:latin typeface="Times New Roman"/>
                <a:ea typeface="Times New Roman"/>
              </a:rPr>
              <a:t>Tazminatı</a:t>
            </a:r>
            <a:r>
              <a:rPr lang="en-US" altLang="zh-CN" sz="2400" b="1" spc="-80" dirty="0">
                <a:solidFill>
                  <a:srgbClr val="043092"/>
                </a:solidFill>
                <a:latin typeface="Times New Roman"/>
                <a:ea typeface="宋体" panose="02010600030101010101" pitchFamily="2" charset="-122"/>
                <a:cs typeface="Times New Roman"/>
              </a:rPr>
              <a:t> </a:t>
            </a:r>
            <a:r>
              <a:rPr lang="en-US" altLang="zh-CN" sz="2400" b="1" dirty="0">
                <a:solidFill>
                  <a:srgbClr val="043092"/>
                </a:solidFill>
                <a:latin typeface="Times New Roman"/>
                <a:ea typeface="Times New Roman"/>
              </a:rPr>
              <a:t>=</a:t>
            </a:r>
            <a:r>
              <a:rPr lang="en-US" altLang="zh-CN" sz="2400" b="1" spc="-80" dirty="0">
                <a:solidFill>
                  <a:srgbClr val="043092"/>
                </a:solidFill>
                <a:latin typeface="Times New Roman"/>
                <a:ea typeface="宋体" panose="02010600030101010101" pitchFamily="2" charset="-122"/>
                <a:cs typeface="Times New Roman"/>
              </a:rPr>
              <a:t> </a:t>
            </a:r>
            <a:r>
              <a:rPr lang="en-US" altLang="zh-CN" sz="2400" b="1" dirty="0" err="1">
                <a:solidFill>
                  <a:srgbClr val="043092"/>
                </a:solidFill>
                <a:latin typeface="Times New Roman"/>
                <a:ea typeface="Times New Roman"/>
              </a:rPr>
              <a:t>En</a:t>
            </a:r>
            <a:r>
              <a:rPr lang="en-US" altLang="zh-CN" sz="2400" b="1" spc="-80" dirty="0">
                <a:solidFill>
                  <a:srgbClr val="043092"/>
                </a:solidFill>
                <a:latin typeface="Times New Roman"/>
                <a:ea typeface="宋体" panose="02010600030101010101" pitchFamily="2" charset="-122"/>
                <a:cs typeface="Times New Roman"/>
              </a:rPr>
              <a:t> </a:t>
            </a:r>
            <a:r>
              <a:rPr lang="en-US" altLang="zh-CN" sz="2400" b="1" dirty="0" err="1">
                <a:solidFill>
                  <a:srgbClr val="043092"/>
                </a:solidFill>
                <a:latin typeface="Times New Roman"/>
                <a:ea typeface="Times New Roman"/>
              </a:rPr>
              <a:t>Yüksek</a:t>
            </a:r>
            <a:r>
              <a:rPr lang="en-US" altLang="zh-CN" sz="2400" b="1" spc="-80" dirty="0">
                <a:solidFill>
                  <a:srgbClr val="043092"/>
                </a:solidFill>
                <a:latin typeface="Times New Roman"/>
                <a:ea typeface="宋体" panose="02010600030101010101" pitchFamily="2" charset="-122"/>
                <a:cs typeface="Times New Roman"/>
              </a:rPr>
              <a:t> </a:t>
            </a:r>
            <a:r>
              <a:rPr lang="en-US" altLang="zh-CN" sz="2400" b="1" dirty="0" err="1">
                <a:solidFill>
                  <a:srgbClr val="043092"/>
                </a:solidFill>
                <a:latin typeface="Times New Roman"/>
                <a:ea typeface="Times New Roman"/>
              </a:rPr>
              <a:t>Devlet</a:t>
            </a:r>
            <a:r>
              <a:rPr lang="en-US" altLang="zh-CN" sz="2400" b="1" spc="-80" dirty="0">
                <a:solidFill>
                  <a:srgbClr val="043092"/>
                </a:solidFill>
                <a:latin typeface="Times New Roman"/>
                <a:ea typeface="宋体" panose="02010600030101010101" pitchFamily="2" charset="-122"/>
                <a:cs typeface="Times New Roman"/>
              </a:rPr>
              <a:t> </a:t>
            </a:r>
            <a:r>
              <a:rPr lang="en-US" altLang="zh-CN" sz="2400" b="1" dirty="0" err="1">
                <a:solidFill>
                  <a:srgbClr val="043092"/>
                </a:solidFill>
                <a:latin typeface="Times New Roman"/>
                <a:ea typeface="Times New Roman"/>
              </a:rPr>
              <a:t>Memuru</a:t>
            </a:r>
            <a:r>
              <a:rPr lang="en-US" altLang="zh-CN" sz="2400" b="1" spc="-80" dirty="0">
                <a:solidFill>
                  <a:srgbClr val="043092"/>
                </a:solidFill>
                <a:latin typeface="Times New Roman"/>
                <a:ea typeface="宋体" panose="02010600030101010101" pitchFamily="2" charset="-122"/>
                <a:cs typeface="Times New Roman"/>
              </a:rPr>
              <a:t> </a:t>
            </a:r>
            <a:r>
              <a:rPr lang="en-US" altLang="zh-CN" sz="2400" b="1" dirty="0" err="1">
                <a:solidFill>
                  <a:srgbClr val="043092"/>
                </a:solidFill>
                <a:latin typeface="Times New Roman"/>
                <a:ea typeface="Times New Roman"/>
              </a:rPr>
              <a:t>Aylığı</a:t>
            </a:r>
            <a:r>
              <a:rPr lang="en-US" altLang="zh-CN" sz="2400" b="1" spc="-85" dirty="0">
                <a:solidFill>
                  <a:srgbClr val="043092"/>
                </a:solidFill>
                <a:latin typeface="Times New Roman"/>
                <a:ea typeface="宋体" panose="02010600030101010101" pitchFamily="2" charset="-122"/>
                <a:cs typeface="Times New Roman"/>
              </a:rPr>
              <a:t> </a:t>
            </a:r>
            <a:r>
              <a:rPr lang="en-US" altLang="zh-CN" sz="2400" b="1" dirty="0">
                <a:solidFill>
                  <a:srgbClr val="043092"/>
                </a:solidFill>
                <a:latin typeface="Times New Roman"/>
                <a:ea typeface="Times New Roman"/>
              </a:rPr>
              <a:t>x</a:t>
            </a:r>
          </a:p>
          <a:p>
            <a:pPr marL="0" lvl="0" indent="1779397">
              <a:lnSpc>
                <a:spcPct val="100000"/>
              </a:lnSpc>
              <a:spcBef>
                <a:spcPts val="0"/>
              </a:spcBef>
              <a:buNone/>
            </a:pPr>
            <a:r>
              <a:rPr lang="en-US" altLang="zh-CN" sz="2400" b="1" dirty="0" err="1">
                <a:solidFill>
                  <a:srgbClr val="043092"/>
                </a:solidFill>
                <a:latin typeface="Times New Roman"/>
                <a:ea typeface="Times New Roman"/>
              </a:rPr>
              <a:t>Yükseköğretim</a:t>
            </a:r>
            <a:r>
              <a:rPr lang="en-US" altLang="zh-CN" sz="2400" b="1" spc="-100" dirty="0">
                <a:solidFill>
                  <a:srgbClr val="043092"/>
                </a:solidFill>
                <a:latin typeface="Times New Roman"/>
                <a:ea typeface="宋体" panose="02010600030101010101" pitchFamily="2" charset="-122"/>
                <a:cs typeface="Times New Roman"/>
              </a:rPr>
              <a:t> </a:t>
            </a:r>
            <a:r>
              <a:rPr lang="en-US" altLang="zh-CN" sz="2400" b="1" dirty="0" err="1">
                <a:solidFill>
                  <a:srgbClr val="043092"/>
                </a:solidFill>
                <a:latin typeface="Times New Roman"/>
                <a:ea typeface="Times New Roman"/>
              </a:rPr>
              <a:t>Tazminatı</a:t>
            </a:r>
            <a:r>
              <a:rPr lang="en-US" altLang="zh-CN" sz="2400" b="1" spc="-100" dirty="0">
                <a:solidFill>
                  <a:srgbClr val="043092"/>
                </a:solidFill>
                <a:latin typeface="Times New Roman"/>
                <a:ea typeface="宋体" panose="02010600030101010101" pitchFamily="2" charset="-122"/>
                <a:cs typeface="Times New Roman"/>
              </a:rPr>
              <a:t> </a:t>
            </a:r>
            <a:r>
              <a:rPr lang="en-US" altLang="zh-CN" sz="2400" b="1" dirty="0" err="1">
                <a:solidFill>
                  <a:srgbClr val="043092"/>
                </a:solidFill>
                <a:latin typeface="Times New Roman"/>
                <a:ea typeface="Times New Roman"/>
              </a:rPr>
              <a:t>Ödeneği</a:t>
            </a:r>
            <a:r>
              <a:rPr lang="en-US" altLang="zh-CN" sz="2400" b="1" spc="-104" dirty="0">
                <a:solidFill>
                  <a:srgbClr val="043092"/>
                </a:solidFill>
                <a:latin typeface="Times New Roman"/>
                <a:ea typeface="宋体" panose="02010600030101010101" pitchFamily="2" charset="-122"/>
                <a:cs typeface="Times New Roman"/>
              </a:rPr>
              <a:t> </a:t>
            </a:r>
            <a:r>
              <a:rPr lang="en-US" altLang="zh-CN" sz="2400" b="1" dirty="0" err="1">
                <a:solidFill>
                  <a:srgbClr val="043092"/>
                </a:solidFill>
                <a:latin typeface="Times New Roman"/>
                <a:ea typeface="Times New Roman"/>
              </a:rPr>
              <a:t>Oranı</a:t>
            </a:r>
            <a:endParaRPr lang="en-US" altLang="zh-CN" sz="2400" b="1" dirty="0">
              <a:solidFill>
                <a:srgbClr val="043092"/>
              </a:solidFill>
              <a:latin typeface="Times New Roman"/>
              <a:ea typeface="Times New Roman"/>
            </a:endParaRPr>
          </a:p>
          <a:p>
            <a:pPr marL="0" indent="0">
              <a:buNone/>
            </a:pPr>
            <a:endParaRPr lang="tr-TR" dirty="0"/>
          </a:p>
        </p:txBody>
      </p:sp>
    </p:spTree>
    <p:extLst>
      <p:ext uri="{BB962C8B-B14F-4D97-AF65-F5344CB8AC3E}">
        <p14:creationId xmlns:p14="http://schemas.microsoft.com/office/powerpoint/2010/main" val="8637201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01982" y="340187"/>
            <a:ext cx="10515600" cy="1325563"/>
          </a:xfrm>
        </p:spPr>
        <p:txBody>
          <a:bodyPr>
            <a:normAutofit fontScale="90000"/>
          </a:bodyPr>
          <a:lstStyle/>
          <a:p>
            <a:r>
              <a:rPr lang="en-US" altLang="zh-CN" b="1" dirty="0" err="1">
                <a:solidFill>
                  <a:schemeClr val="accent2"/>
                </a:solidFill>
                <a:latin typeface="Times New Roman"/>
                <a:ea typeface="Times New Roman"/>
              </a:rPr>
              <a:t>Akademik</a:t>
            </a:r>
            <a:r>
              <a:rPr lang="en-US" altLang="zh-CN" b="1"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Personelin</a:t>
            </a:r>
            <a:r>
              <a:rPr lang="en-US" altLang="zh-CN" b="1" dirty="0">
                <a:solidFill>
                  <a:schemeClr val="accent2"/>
                </a:solidFill>
                <a:latin typeface="Times New Roman"/>
                <a:ea typeface="宋体" panose="02010600030101010101" pitchFamily="2" charset="-122"/>
                <a:cs typeface="Times New Roman"/>
              </a:rPr>
              <a:t> </a:t>
            </a:r>
            <a:r>
              <a:rPr lang="en-US" altLang="zh-CN" b="1" dirty="0">
                <a:solidFill>
                  <a:schemeClr val="accent2"/>
                </a:solidFill>
                <a:latin typeface="Times New Roman"/>
                <a:ea typeface="Times New Roman"/>
              </a:rPr>
              <a:t>Mali</a:t>
            </a:r>
            <a:r>
              <a:rPr lang="en-US" altLang="zh-CN" b="1"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ve</a:t>
            </a:r>
            <a:r>
              <a:rPr lang="en-US" altLang="zh-CN" b="1"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Sosyal</a:t>
            </a:r>
            <a:r>
              <a:rPr lang="en-US" altLang="zh-CN" b="1" spc="-69"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Hakları</a:t>
            </a:r>
            <a:r>
              <a:rPr lang="en-US" altLang="zh-CN" b="1" dirty="0">
                <a:solidFill>
                  <a:schemeClr val="accent2"/>
                </a:solidFill>
                <a:latin typeface="Times New Roman"/>
                <a:ea typeface="Times New Roman"/>
              </a:rPr>
              <a:t/>
            </a:r>
            <a:br>
              <a:rPr lang="en-US" altLang="zh-CN" b="1" dirty="0">
                <a:solidFill>
                  <a:schemeClr val="accent2"/>
                </a:solidFill>
                <a:latin typeface="Times New Roman"/>
                <a:ea typeface="Times New Roman"/>
              </a:rPr>
            </a:br>
            <a:r>
              <a:rPr lang="en-US" sz="3200" dirty="0">
                <a:solidFill>
                  <a:schemeClr val="accent2"/>
                </a:solidFill>
              </a:rPr>
              <a:t/>
            </a:r>
            <a:br>
              <a:rPr lang="en-US" sz="3200" dirty="0">
                <a:solidFill>
                  <a:schemeClr val="accent2"/>
                </a:solidFill>
              </a:rPr>
            </a:br>
            <a:endParaRPr lang="tr-TR" dirty="0">
              <a:solidFill>
                <a:schemeClr val="accent2"/>
              </a:solidFill>
            </a:endParaRPr>
          </a:p>
        </p:txBody>
      </p:sp>
      <p:sp>
        <p:nvSpPr>
          <p:cNvPr id="3" name="İçerik Yer Tutucusu 2"/>
          <p:cNvSpPr>
            <a:spLocks noGrp="1"/>
          </p:cNvSpPr>
          <p:nvPr>
            <p:ph idx="1"/>
          </p:nvPr>
        </p:nvSpPr>
        <p:spPr>
          <a:xfrm>
            <a:off x="1835727" y="1127355"/>
            <a:ext cx="10068098" cy="4351338"/>
          </a:xfrm>
        </p:spPr>
        <p:txBody>
          <a:bodyPr/>
          <a:lstStyle/>
          <a:p>
            <a:pPr marL="0" lvl="0" indent="0" hangingPunct="0">
              <a:lnSpc>
                <a:spcPct val="100000"/>
              </a:lnSpc>
              <a:spcBef>
                <a:spcPts val="0"/>
              </a:spcBef>
              <a:buNone/>
            </a:pPr>
            <a:r>
              <a:rPr lang="en-US" altLang="zh-CN" sz="2000" b="1" dirty="0">
                <a:solidFill>
                  <a:srgbClr val="043092"/>
                </a:solidFill>
                <a:latin typeface="Times New Roman"/>
                <a:ea typeface="Times New Roman"/>
              </a:rPr>
              <a:t>10-</a:t>
            </a:r>
            <a:r>
              <a:rPr lang="en-US" altLang="zh-CN" sz="2000" b="1" spc="50"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Ek</a:t>
            </a:r>
            <a:r>
              <a:rPr lang="en-US" altLang="zh-CN" sz="2000" b="1" spc="50"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Ödeme</a:t>
            </a:r>
            <a:r>
              <a:rPr lang="en-US" altLang="zh-CN" sz="2000" b="1" dirty="0">
                <a:solidFill>
                  <a:srgbClr val="043092"/>
                </a:solidFill>
                <a:latin typeface="Times New Roman"/>
                <a:ea typeface="Times New Roman"/>
              </a:rPr>
              <a:t>:</a:t>
            </a:r>
            <a:r>
              <a:rPr lang="en-US" altLang="zh-CN" sz="2000" b="1" spc="50" dirty="0">
                <a:solidFill>
                  <a:srgbClr val="043092"/>
                </a:solidFill>
                <a:latin typeface="Times New Roman"/>
                <a:ea typeface="宋体" panose="02010600030101010101" pitchFamily="2" charset="-122"/>
                <a:cs typeface="Times New Roman"/>
              </a:rPr>
              <a:t>  </a:t>
            </a:r>
            <a:r>
              <a:rPr lang="en-US" altLang="zh-CN" sz="2000" dirty="0">
                <a:solidFill>
                  <a:srgbClr val="043092"/>
                </a:solidFill>
                <a:latin typeface="Times New Roman"/>
                <a:ea typeface="Times New Roman"/>
              </a:rPr>
              <a:t>375</a:t>
            </a:r>
            <a:r>
              <a:rPr lang="en-US" altLang="zh-CN" sz="2000" spc="5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sayılı</a:t>
            </a:r>
            <a:r>
              <a:rPr lang="en-US" altLang="zh-CN" sz="2000" dirty="0">
                <a:solidFill>
                  <a:srgbClr val="043092"/>
                </a:solidFill>
                <a:latin typeface="Times New Roman"/>
                <a:ea typeface="Times New Roman"/>
              </a:rPr>
              <a:t>	</a:t>
            </a:r>
            <a:r>
              <a:rPr lang="en-US" altLang="zh-CN" sz="2000" dirty="0" err="1">
                <a:solidFill>
                  <a:srgbClr val="043092"/>
                </a:solidFill>
                <a:latin typeface="Times New Roman"/>
                <a:ea typeface="Times New Roman"/>
              </a:rPr>
              <a:t>Kanun</a:t>
            </a:r>
            <a:r>
              <a:rPr lang="en-US" altLang="zh-CN" sz="2000" spc="4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Hükmünde</a:t>
            </a:r>
            <a:r>
              <a:rPr lang="en-US" altLang="zh-CN" sz="2000" spc="5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Kararnamenin</a:t>
            </a:r>
            <a:r>
              <a:rPr lang="en-US" altLang="zh-CN" sz="2000" spc="4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ek</a:t>
            </a:r>
            <a:r>
              <a:rPr lang="en-US" altLang="zh-CN" sz="2000" spc="50" dirty="0">
                <a:solidFill>
                  <a:srgbClr val="043092"/>
                </a:solidFill>
                <a:latin typeface="Times New Roman"/>
                <a:ea typeface="宋体" panose="02010600030101010101" pitchFamily="2" charset="-122"/>
                <a:cs typeface="Times New Roman"/>
              </a:rPr>
              <a:t>  </a:t>
            </a:r>
            <a:r>
              <a:rPr lang="en-US" altLang="zh-CN" sz="2000" dirty="0">
                <a:solidFill>
                  <a:srgbClr val="043092"/>
                </a:solidFill>
                <a:latin typeface="Times New Roman"/>
                <a:ea typeface="Times New Roman"/>
              </a:rPr>
              <a:t>9’uncu</a:t>
            </a:r>
            <a:r>
              <a:rPr lang="tr-TR" altLang="zh-CN" sz="2000" dirty="0">
                <a:solidFill>
                  <a:srgbClr val="043092"/>
                </a:solidFill>
                <a:latin typeface="Times New Roman"/>
                <a:ea typeface="Times New Roman"/>
              </a:rPr>
              <a:t> </a:t>
            </a:r>
            <a:r>
              <a:rPr lang="en-US" altLang="zh-CN" sz="2000" spc="30" dirty="0" err="1">
                <a:solidFill>
                  <a:srgbClr val="043092"/>
                </a:solidFill>
                <a:latin typeface="Times New Roman"/>
                <a:ea typeface="Times New Roman"/>
              </a:rPr>
              <a:t>maddesinde</a:t>
            </a:r>
            <a:r>
              <a:rPr lang="en-US" altLang="zh-CN" sz="2000" spc="15" dirty="0">
                <a:solidFill>
                  <a:srgbClr val="043092"/>
                </a:solidFill>
                <a:latin typeface="Times New Roman"/>
                <a:ea typeface="宋体" panose="02010600030101010101" pitchFamily="2" charset="-122"/>
                <a:cs typeface="Times New Roman"/>
              </a:rPr>
              <a:t> </a:t>
            </a:r>
            <a:r>
              <a:rPr lang="en-US" altLang="zh-CN" sz="2000" spc="20" dirty="0">
                <a:solidFill>
                  <a:srgbClr val="043092"/>
                </a:solidFill>
                <a:latin typeface="Times New Roman"/>
                <a:ea typeface="Times New Roman"/>
              </a:rPr>
              <a:t>(</a:t>
            </a:r>
            <a:r>
              <a:rPr lang="en-US" altLang="zh-CN" sz="2000" spc="30" dirty="0">
                <a:solidFill>
                  <a:srgbClr val="043092"/>
                </a:solidFill>
                <a:latin typeface="Times New Roman"/>
                <a:ea typeface="Times New Roman"/>
              </a:rPr>
              <a:t>666</a:t>
            </a:r>
            <a:r>
              <a:rPr lang="en-US" altLang="zh-CN" sz="2000" spc="15" dirty="0">
                <a:solidFill>
                  <a:srgbClr val="043092"/>
                </a:solidFill>
                <a:latin typeface="Times New Roman"/>
                <a:ea typeface="宋体" panose="02010600030101010101" pitchFamily="2" charset="-122"/>
                <a:cs typeface="Times New Roman"/>
              </a:rPr>
              <a:t> </a:t>
            </a:r>
            <a:r>
              <a:rPr lang="en-US" altLang="zh-CN" sz="2000" spc="25" dirty="0" err="1">
                <a:solidFill>
                  <a:srgbClr val="043092"/>
                </a:solidFill>
                <a:latin typeface="Times New Roman"/>
                <a:ea typeface="Times New Roman"/>
              </a:rPr>
              <a:t>Sayılı</a:t>
            </a:r>
            <a:r>
              <a:rPr lang="en-US" altLang="zh-CN" sz="2000" spc="20" dirty="0">
                <a:solidFill>
                  <a:srgbClr val="043092"/>
                </a:solidFill>
                <a:latin typeface="Times New Roman"/>
                <a:ea typeface="宋体" panose="02010600030101010101" pitchFamily="2" charset="-122"/>
                <a:cs typeface="Times New Roman"/>
              </a:rPr>
              <a:t> </a:t>
            </a:r>
            <a:r>
              <a:rPr lang="en-US" altLang="zh-CN" sz="2000" spc="44" dirty="0">
                <a:solidFill>
                  <a:srgbClr val="043092"/>
                </a:solidFill>
                <a:latin typeface="Times New Roman"/>
                <a:ea typeface="Times New Roman"/>
              </a:rPr>
              <a:t>KHK</a:t>
            </a:r>
            <a:r>
              <a:rPr lang="en-US" altLang="zh-CN" sz="2000" spc="15" dirty="0">
                <a:solidFill>
                  <a:srgbClr val="043092"/>
                </a:solidFill>
                <a:latin typeface="Times New Roman"/>
                <a:ea typeface="宋体" panose="02010600030101010101" pitchFamily="2" charset="-122"/>
                <a:cs typeface="Times New Roman"/>
              </a:rPr>
              <a:t> </a:t>
            </a:r>
            <a:r>
              <a:rPr lang="en-US" altLang="zh-CN" sz="2000" spc="20" dirty="0" err="1">
                <a:solidFill>
                  <a:srgbClr val="043092"/>
                </a:solidFill>
                <a:latin typeface="Times New Roman"/>
                <a:ea typeface="Times New Roman"/>
              </a:rPr>
              <a:t>ile</a:t>
            </a:r>
            <a:r>
              <a:rPr lang="en-US" altLang="zh-CN" sz="2000" spc="20" dirty="0">
                <a:solidFill>
                  <a:srgbClr val="043092"/>
                </a:solidFill>
                <a:latin typeface="Times New Roman"/>
                <a:ea typeface="宋体" panose="02010600030101010101" pitchFamily="2" charset="-122"/>
                <a:cs typeface="Times New Roman"/>
              </a:rPr>
              <a:t> </a:t>
            </a:r>
            <a:r>
              <a:rPr lang="en-US" altLang="zh-CN" sz="2000" spc="25" dirty="0" err="1">
                <a:solidFill>
                  <a:srgbClr val="043092"/>
                </a:solidFill>
                <a:latin typeface="Times New Roman"/>
                <a:ea typeface="Times New Roman"/>
              </a:rPr>
              <a:t>eklenmiştir</a:t>
            </a:r>
            <a:r>
              <a:rPr lang="en-US" altLang="zh-CN" sz="2000" spc="30" dirty="0">
                <a:solidFill>
                  <a:srgbClr val="043092"/>
                </a:solidFill>
                <a:latin typeface="Times New Roman"/>
                <a:ea typeface="Times New Roman"/>
              </a:rPr>
              <a:t>.</a:t>
            </a:r>
            <a:r>
              <a:rPr lang="en-US" altLang="zh-CN" sz="2000" spc="20" dirty="0">
                <a:solidFill>
                  <a:srgbClr val="043092"/>
                </a:solidFill>
                <a:latin typeface="Times New Roman"/>
                <a:ea typeface="Times New Roman"/>
              </a:rPr>
              <a:t>)</a:t>
            </a:r>
            <a:r>
              <a:rPr lang="en-US" altLang="zh-CN" sz="2000" spc="15" dirty="0">
                <a:solidFill>
                  <a:srgbClr val="043092"/>
                </a:solidFill>
                <a:latin typeface="Times New Roman"/>
                <a:ea typeface="宋体" panose="02010600030101010101" pitchFamily="2" charset="-122"/>
                <a:cs typeface="Times New Roman"/>
              </a:rPr>
              <a:t> </a:t>
            </a:r>
            <a:r>
              <a:rPr lang="en-US" altLang="zh-CN" sz="2000" spc="25" dirty="0" err="1">
                <a:solidFill>
                  <a:srgbClr val="043092"/>
                </a:solidFill>
                <a:latin typeface="Times New Roman"/>
                <a:ea typeface="Times New Roman"/>
              </a:rPr>
              <a:t>düzenlenmiş</a:t>
            </a:r>
            <a:r>
              <a:rPr lang="en-US" altLang="zh-CN" sz="2000" spc="20" dirty="0">
                <a:solidFill>
                  <a:srgbClr val="043092"/>
                </a:solidFill>
                <a:latin typeface="Times New Roman"/>
                <a:ea typeface="宋体" panose="02010600030101010101" pitchFamily="2" charset="-122"/>
                <a:cs typeface="Times New Roman"/>
              </a:rPr>
              <a:t> </a:t>
            </a:r>
            <a:r>
              <a:rPr lang="en-US" altLang="zh-CN" sz="2000" spc="34" dirty="0" err="1">
                <a:solidFill>
                  <a:srgbClr val="043092"/>
                </a:solidFill>
                <a:latin typeface="Times New Roman"/>
                <a:ea typeface="Times New Roman"/>
              </a:rPr>
              <a:t>olup</a:t>
            </a:r>
            <a:r>
              <a:rPr lang="en-US" altLang="zh-CN" sz="2000" spc="34" dirty="0">
                <a:solidFill>
                  <a:srgbClr val="043092"/>
                </a:solidFill>
                <a:latin typeface="Times New Roman"/>
                <a:ea typeface="Times New Roman"/>
              </a:rPr>
              <a:t>,</a:t>
            </a:r>
            <a:r>
              <a:rPr lang="en-US" altLang="zh-CN" sz="2000" spc="15" dirty="0">
                <a:solidFill>
                  <a:srgbClr val="043092"/>
                </a:solidFill>
                <a:latin typeface="Times New Roman"/>
                <a:ea typeface="宋体" panose="02010600030101010101" pitchFamily="2" charset="-122"/>
                <a:cs typeface="Times New Roman"/>
              </a:rPr>
              <a:t> </a:t>
            </a:r>
            <a:r>
              <a:rPr lang="en-US" altLang="zh-CN" sz="2000" spc="34" dirty="0" err="1">
                <a:solidFill>
                  <a:srgbClr val="043092"/>
                </a:solidFill>
                <a:latin typeface="Times New Roman"/>
                <a:ea typeface="Times New Roman"/>
              </a:rPr>
              <a:t>En</a:t>
            </a:r>
            <a:r>
              <a:rPr lang="en-US" altLang="zh-CN" sz="2000" spc="20" dirty="0">
                <a:solidFill>
                  <a:srgbClr val="043092"/>
                </a:solidFill>
                <a:latin typeface="Times New Roman"/>
                <a:ea typeface="宋体" panose="02010600030101010101" pitchFamily="2" charset="-122"/>
                <a:cs typeface="Times New Roman"/>
              </a:rPr>
              <a:t> </a:t>
            </a:r>
            <a:r>
              <a:rPr lang="en-US" altLang="zh-CN" sz="2000" spc="30" dirty="0" err="1">
                <a:solidFill>
                  <a:srgbClr val="043092"/>
                </a:solidFill>
                <a:latin typeface="Times New Roman"/>
                <a:ea typeface="Times New Roman"/>
              </a:rPr>
              <a:t>Yüksek</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Devlet</a:t>
            </a:r>
            <a:r>
              <a:rPr lang="en-US" altLang="zh-CN" sz="2000" spc="6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Memuru</a:t>
            </a:r>
            <a:r>
              <a:rPr lang="en-US" altLang="zh-CN" sz="2000" spc="6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aylığına</a:t>
            </a:r>
            <a:r>
              <a:rPr lang="en-US" altLang="zh-CN" sz="2000" dirty="0">
                <a:solidFill>
                  <a:srgbClr val="043092"/>
                </a:solidFill>
                <a:latin typeface="Times New Roman"/>
                <a:ea typeface="Times New Roman"/>
              </a:rPr>
              <a:t>,</a:t>
            </a:r>
            <a:r>
              <a:rPr lang="en-US" altLang="zh-CN" sz="2000" spc="6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Kararnameye</a:t>
            </a:r>
            <a:r>
              <a:rPr lang="en-US" altLang="zh-CN" sz="2000" spc="6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ekli</a:t>
            </a:r>
            <a:r>
              <a:rPr lang="en-US" altLang="zh-CN" sz="2000" spc="69" dirty="0">
                <a:solidFill>
                  <a:srgbClr val="043092"/>
                </a:solidFill>
                <a:latin typeface="Times New Roman"/>
                <a:ea typeface="宋体" panose="02010600030101010101" pitchFamily="2" charset="-122"/>
                <a:cs typeface="Times New Roman"/>
              </a:rPr>
              <a:t> </a:t>
            </a:r>
            <a:r>
              <a:rPr lang="en-US" altLang="zh-CN" sz="2000" dirty="0">
                <a:solidFill>
                  <a:srgbClr val="043092"/>
                </a:solidFill>
                <a:latin typeface="Times New Roman"/>
                <a:ea typeface="Times New Roman"/>
              </a:rPr>
              <a:t>(1)</a:t>
            </a:r>
            <a:r>
              <a:rPr lang="en-US" altLang="zh-CN" sz="2000" spc="6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sayılı</a:t>
            </a:r>
            <a:r>
              <a:rPr lang="en-US" altLang="zh-CN" sz="2000" spc="6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Cetvelde</a:t>
            </a:r>
            <a:r>
              <a:rPr lang="en-US" altLang="zh-CN" sz="2000" spc="6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yer</a:t>
            </a:r>
            <a:r>
              <a:rPr lang="en-US" altLang="zh-CN" sz="2000" spc="6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alan</a:t>
            </a:r>
            <a:r>
              <a:rPr lang="en-US" altLang="zh-CN" sz="2000" spc="6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kadro</a:t>
            </a:r>
            <a:r>
              <a:rPr lang="en-US" altLang="zh-CN" sz="2000" dirty="0">
                <a:solidFill>
                  <a:srgbClr val="043092"/>
                </a:solidFill>
                <a:latin typeface="Times New Roman"/>
                <a:ea typeface="Times New Roman"/>
              </a:rPr>
              <a:t>,</a:t>
            </a:r>
            <a:r>
              <a:rPr lang="en-US" altLang="zh-CN" sz="2000" dirty="0">
                <a:solidFill>
                  <a:srgbClr val="043092"/>
                </a:solidFill>
                <a:latin typeface="Times New Roman"/>
                <a:ea typeface="宋体" panose="02010600030101010101" pitchFamily="2" charset="-122"/>
                <a:cs typeface="Times New Roman"/>
              </a:rPr>
              <a:t> </a:t>
            </a:r>
            <a:r>
              <a:rPr lang="en-US" altLang="zh-CN" sz="2000" spc="20" dirty="0" err="1">
                <a:solidFill>
                  <a:srgbClr val="043092"/>
                </a:solidFill>
                <a:latin typeface="Times New Roman"/>
                <a:ea typeface="Times New Roman"/>
              </a:rPr>
              <a:t>görev</a:t>
            </a:r>
            <a:r>
              <a:rPr lang="en-US" altLang="zh-CN" sz="2000" spc="15" dirty="0">
                <a:solidFill>
                  <a:srgbClr val="043092"/>
                </a:solidFill>
                <a:latin typeface="Times New Roman"/>
                <a:ea typeface="宋体" panose="02010600030101010101" pitchFamily="2" charset="-122"/>
                <a:cs typeface="Times New Roman"/>
              </a:rPr>
              <a:t> </a:t>
            </a:r>
            <a:r>
              <a:rPr lang="en-US" altLang="zh-CN" sz="2000" spc="30" dirty="0" err="1">
                <a:solidFill>
                  <a:srgbClr val="043092"/>
                </a:solidFill>
                <a:latin typeface="Times New Roman"/>
                <a:ea typeface="Times New Roman"/>
              </a:rPr>
              <a:t>ve</a:t>
            </a:r>
            <a:r>
              <a:rPr lang="en-US" altLang="zh-CN" sz="2000" spc="20" dirty="0">
                <a:solidFill>
                  <a:srgbClr val="043092"/>
                </a:solidFill>
                <a:latin typeface="Times New Roman"/>
                <a:ea typeface="宋体" panose="02010600030101010101" pitchFamily="2" charset="-122"/>
                <a:cs typeface="Times New Roman"/>
              </a:rPr>
              <a:t> </a:t>
            </a:r>
            <a:r>
              <a:rPr lang="en-US" altLang="zh-CN" sz="2000" spc="20" dirty="0" err="1">
                <a:solidFill>
                  <a:srgbClr val="043092"/>
                </a:solidFill>
                <a:latin typeface="Times New Roman"/>
                <a:ea typeface="Times New Roman"/>
              </a:rPr>
              <a:t>pozisyon</a:t>
            </a:r>
            <a:r>
              <a:rPr lang="en-US" altLang="zh-CN" sz="2000" spc="15" dirty="0">
                <a:solidFill>
                  <a:srgbClr val="043092"/>
                </a:solidFill>
                <a:latin typeface="Times New Roman"/>
                <a:ea typeface="宋体" panose="02010600030101010101" pitchFamily="2" charset="-122"/>
                <a:cs typeface="Times New Roman"/>
              </a:rPr>
              <a:t> </a:t>
            </a:r>
            <a:r>
              <a:rPr lang="en-US" altLang="zh-CN" sz="2000" spc="20" dirty="0" err="1">
                <a:solidFill>
                  <a:srgbClr val="043092"/>
                </a:solidFill>
                <a:latin typeface="Times New Roman"/>
                <a:ea typeface="Times New Roman"/>
              </a:rPr>
              <a:t>unvanlarına</a:t>
            </a:r>
            <a:r>
              <a:rPr lang="en-US" altLang="zh-CN" sz="2000" spc="20" dirty="0">
                <a:solidFill>
                  <a:srgbClr val="043092"/>
                </a:solidFill>
                <a:latin typeface="Times New Roman"/>
                <a:ea typeface="宋体" panose="02010600030101010101" pitchFamily="2" charset="-122"/>
                <a:cs typeface="Times New Roman"/>
              </a:rPr>
              <a:t> </a:t>
            </a:r>
            <a:r>
              <a:rPr lang="en-US" altLang="zh-CN" sz="2000" spc="20" dirty="0" err="1">
                <a:solidFill>
                  <a:srgbClr val="043092"/>
                </a:solidFill>
                <a:latin typeface="Times New Roman"/>
                <a:ea typeface="Times New Roman"/>
              </a:rPr>
              <a:t>karşılık</a:t>
            </a:r>
            <a:r>
              <a:rPr lang="en-US" altLang="zh-CN" sz="2000" spc="20" dirty="0">
                <a:solidFill>
                  <a:srgbClr val="043092"/>
                </a:solidFill>
                <a:latin typeface="Times New Roman"/>
                <a:ea typeface="宋体" panose="02010600030101010101" pitchFamily="2" charset="-122"/>
                <a:cs typeface="Times New Roman"/>
              </a:rPr>
              <a:t> </a:t>
            </a:r>
            <a:r>
              <a:rPr lang="en-US" altLang="zh-CN" sz="2000" spc="25" dirty="0" err="1">
                <a:solidFill>
                  <a:srgbClr val="043092"/>
                </a:solidFill>
                <a:latin typeface="Times New Roman"/>
                <a:ea typeface="Times New Roman"/>
              </a:rPr>
              <a:t>gelen</a:t>
            </a:r>
            <a:r>
              <a:rPr lang="en-US" altLang="zh-CN" sz="2000" spc="15" dirty="0">
                <a:solidFill>
                  <a:srgbClr val="043092"/>
                </a:solidFill>
                <a:latin typeface="Times New Roman"/>
                <a:ea typeface="宋体" panose="02010600030101010101" pitchFamily="2" charset="-122"/>
                <a:cs typeface="Times New Roman"/>
              </a:rPr>
              <a:t> </a:t>
            </a:r>
            <a:r>
              <a:rPr lang="en-US" altLang="zh-CN" sz="2000" spc="20" dirty="0" err="1">
                <a:solidFill>
                  <a:srgbClr val="043092"/>
                </a:solidFill>
                <a:latin typeface="Times New Roman"/>
                <a:ea typeface="Times New Roman"/>
              </a:rPr>
              <a:t>oranların</a:t>
            </a:r>
            <a:r>
              <a:rPr lang="en-US" altLang="zh-CN" sz="2000" spc="20" dirty="0">
                <a:solidFill>
                  <a:srgbClr val="043092"/>
                </a:solidFill>
                <a:latin typeface="Times New Roman"/>
                <a:ea typeface="宋体" panose="02010600030101010101" pitchFamily="2" charset="-122"/>
                <a:cs typeface="Times New Roman"/>
              </a:rPr>
              <a:t> </a:t>
            </a:r>
            <a:r>
              <a:rPr lang="en-US" altLang="zh-CN" sz="2000" spc="20" dirty="0" err="1">
                <a:solidFill>
                  <a:srgbClr val="043092"/>
                </a:solidFill>
                <a:latin typeface="Times New Roman"/>
                <a:ea typeface="Times New Roman"/>
              </a:rPr>
              <a:t>uygulanması</a:t>
            </a:r>
            <a:r>
              <a:rPr lang="en-US" altLang="zh-CN" sz="2000" spc="15" dirty="0">
                <a:solidFill>
                  <a:srgbClr val="043092"/>
                </a:solidFill>
                <a:latin typeface="Times New Roman"/>
                <a:ea typeface="宋体" panose="02010600030101010101" pitchFamily="2" charset="-122"/>
                <a:cs typeface="Times New Roman"/>
              </a:rPr>
              <a:t> </a:t>
            </a:r>
            <a:r>
              <a:rPr lang="en-US" altLang="zh-CN" sz="2000" spc="20" dirty="0" err="1">
                <a:solidFill>
                  <a:srgbClr val="043092"/>
                </a:solidFill>
                <a:latin typeface="Times New Roman"/>
                <a:ea typeface="Times New Roman"/>
              </a:rPr>
              <a:t>suretiyle</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hesaplanan</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tutar</a:t>
            </a:r>
            <a:r>
              <a:rPr lang="en-US" altLang="zh-CN" sz="2000" dirty="0">
                <a:solidFill>
                  <a:srgbClr val="043092"/>
                </a:solidFill>
                <a:latin typeface="Times New Roman"/>
                <a:ea typeface="宋体" panose="02010600030101010101" pitchFamily="2" charset="-122"/>
                <a:cs typeface="Times New Roman"/>
              </a:rPr>
              <a:t> </a:t>
            </a:r>
            <a:r>
              <a:rPr lang="en-US" altLang="zh-CN" sz="2000" dirty="0">
                <a:solidFill>
                  <a:srgbClr val="043092"/>
                </a:solidFill>
                <a:latin typeface="Times New Roman"/>
                <a:ea typeface="Times New Roman"/>
              </a:rPr>
              <a:t>her</a:t>
            </a:r>
            <a:r>
              <a:rPr lang="en-US" altLang="zh-CN" sz="2000" dirty="0">
                <a:solidFill>
                  <a:srgbClr val="043092"/>
                </a:solidFill>
                <a:latin typeface="Times New Roman"/>
                <a:ea typeface="宋体" panose="02010600030101010101" pitchFamily="2" charset="-122"/>
                <a:cs typeface="Times New Roman"/>
              </a:rPr>
              <a:t> </a:t>
            </a:r>
            <a:r>
              <a:rPr lang="en-US" altLang="zh-CN" sz="2000" dirty="0">
                <a:solidFill>
                  <a:srgbClr val="043092"/>
                </a:solidFill>
                <a:latin typeface="Times New Roman"/>
                <a:ea typeface="Times New Roman"/>
              </a:rPr>
              <a:t>ay</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ek</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ödeme</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olarak</a:t>
            </a:r>
            <a:r>
              <a:rPr lang="en-US" altLang="zh-CN" sz="2000" spc="-4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ödenmektedir</a:t>
            </a:r>
            <a:r>
              <a:rPr lang="en-US" altLang="zh-CN" sz="2000" dirty="0">
                <a:solidFill>
                  <a:srgbClr val="043092"/>
                </a:solidFill>
                <a:latin typeface="Times New Roman"/>
                <a:ea typeface="Times New Roman"/>
              </a:rPr>
              <a:t>.</a:t>
            </a:r>
          </a:p>
          <a:p>
            <a:pPr marL="0" lvl="0" indent="0">
              <a:lnSpc>
                <a:spcPts val="480"/>
              </a:lnSpc>
              <a:spcBef>
                <a:spcPts val="0"/>
              </a:spcBef>
              <a:buNone/>
            </a:pPr>
            <a:endParaRPr lang="en-US" sz="1800" dirty="0">
              <a:solidFill>
                <a:prstClr val="black"/>
              </a:solidFill>
            </a:endParaRPr>
          </a:p>
          <a:p>
            <a:pPr marL="0" lvl="0" indent="0">
              <a:lnSpc>
                <a:spcPct val="100000"/>
              </a:lnSpc>
              <a:spcBef>
                <a:spcPts val="0"/>
              </a:spcBef>
              <a:buNone/>
            </a:pPr>
            <a:r>
              <a:rPr lang="en-US" altLang="zh-CN" sz="2000" dirty="0" err="1">
                <a:solidFill>
                  <a:srgbClr val="043092"/>
                </a:solidFill>
                <a:latin typeface="Times New Roman"/>
                <a:ea typeface="Times New Roman"/>
              </a:rPr>
              <a:t>Damga</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vergisi</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hariç</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herhangi</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bir</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kesintiye</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tabi</a:t>
            </a:r>
            <a:r>
              <a:rPr lang="en-US" altLang="zh-CN" sz="2000" spc="-104" dirty="0">
                <a:solidFill>
                  <a:srgbClr val="043092"/>
                </a:solidFill>
                <a:latin typeface="Times New Roman"/>
                <a:ea typeface="宋体" panose="02010600030101010101" pitchFamily="2" charset="-122"/>
                <a:cs typeface="Times New Roman"/>
              </a:rPr>
              <a:t> </a:t>
            </a:r>
            <a:r>
              <a:rPr lang="en-US" altLang="zh-CN" sz="2000" dirty="0" err="1" smtClean="0">
                <a:solidFill>
                  <a:srgbClr val="043092"/>
                </a:solidFill>
                <a:latin typeface="Times New Roman"/>
                <a:ea typeface="Times New Roman"/>
              </a:rPr>
              <a:t>tutulmamaktadır</a:t>
            </a:r>
            <a:r>
              <a:rPr lang="en-US" altLang="zh-CN" sz="2000" dirty="0" smtClean="0">
                <a:solidFill>
                  <a:srgbClr val="043092"/>
                </a:solidFill>
                <a:latin typeface="Times New Roman"/>
                <a:ea typeface="Times New Roman"/>
              </a:rPr>
              <a:t>.</a:t>
            </a:r>
            <a:r>
              <a:rPr lang="tr-TR" altLang="zh-CN" sz="2000" dirty="0" smtClean="0">
                <a:solidFill>
                  <a:srgbClr val="043092"/>
                </a:solidFill>
                <a:latin typeface="Times New Roman"/>
                <a:ea typeface="Times New Roman"/>
              </a:rPr>
              <a:t> </a:t>
            </a:r>
            <a:r>
              <a:rPr lang="en-US" altLang="zh-CN" sz="2000" b="1" spc="-5" dirty="0" err="1" smtClean="0">
                <a:solidFill>
                  <a:srgbClr val="043092"/>
                </a:solidFill>
                <a:latin typeface="Times New Roman"/>
                <a:ea typeface="Times New Roman"/>
              </a:rPr>
              <a:t>İlgili</a:t>
            </a:r>
            <a:r>
              <a:rPr lang="en-US" altLang="zh-CN" sz="2000" b="1" spc="-5" dirty="0">
                <a:solidFill>
                  <a:srgbClr val="043092"/>
                </a:solidFill>
                <a:latin typeface="Times New Roman"/>
                <a:ea typeface="Times New Roman"/>
              </a:rPr>
              <a:t>	</a:t>
            </a:r>
            <a:r>
              <a:rPr lang="en-US" altLang="zh-CN" sz="2000" b="1" dirty="0" err="1">
                <a:solidFill>
                  <a:srgbClr val="043092"/>
                </a:solidFill>
                <a:latin typeface="Times New Roman"/>
                <a:ea typeface="Times New Roman"/>
              </a:rPr>
              <a:t>mevzuatı</a:t>
            </a:r>
            <a:r>
              <a:rPr lang="en-US" altLang="zh-CN" sz="2000" b="1" spc="125"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uyarınca</a:t>
            </a:r>
            <a:r>
              <a:rPr lang="en-US" altLang="zh-CN" sz="2000" b="1" spc="129"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döner</a:t>
            </a:r>
            <a:r>
              <a:rPr lang="en-US" altLang="zh-CN" sz="2000" b="1" spc="129"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sermaye</a:t>
            </a:r>
            <a:r>
              <a:rPr lang="en-US" altLang="zh-CN" sz="2000" b="1" spc="129"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ödemesi</a:t>
            </a:r>
            <a:r>
              <a:rPr lang="en-US" altLang="zh-CN" sz="2000" b="1" spc="129"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alanlar</a:t>
            </a:r>
            <a:r>
              <a:rPr lang="en-US" altLang="zh-CN" sz="2000" b="1" spc="125"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ek</a:t>
            </a:r>
            <a:r>
              <a:rPr lang="en-US" altLang="zh-CN" sz="2000" b="1" spc="129"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ödeme</a:t>
            </a:r>
            <a:r>
              <a:rPr lang="tr-TR" altLang="zh-CN" sz="2000" b="1" dirty="0">
                <a:solidFill>
                  <a:srgbClr val="043092"/>
                </a:solidFill>
                <a:latin typeface="Times New Roman"/>
                <a:ea typeface="Times New Roman"/>
              </a:rPr>
              <a:t> alamaz</a:t>
            </a:r>
          </a:p>
          <a:p>
            <a:pPr marL="0" lvl="0" indent="0">
              <a:lnSpc>
                <a:spcPct val="100000"/>
              </a:lnSpc>
              <a:spcBef>
                <a:spcPts val="0"/>
              </a:spcBef>
              <a:buNone/>
            </a:pPr>
            <a:endParaRPr lang="tr-TR" altLang="zh-CN" sz="2000" b="1" dirty="0">
              <a:solidFill>
                <a:srgbClr val="043092"/>
              </a:solidFill>
              <a:latin typeface="Times New Roman"/>
              <a:ea typeface="Times New Roman"/>
            </a:endParaRPr>
          </a:p>
          <a:p>
            <a:pPr marL="0" lvl="0" indent="0">
              <a:lnSpc>
                <a:spcPct val="100000"/>
              </a:lnSpc>
              <a:spcBef>
                <a:spcPts val="0"/>
              </a:spcBef>
              <a:buNone/>
            </a:pPr>
            <a:endParaRPr lang="en-US" altLang="zh-CN" sz="2000" b="1" dirty="0">
              <a:solidFill>
                <a:srgbClr val="043092"/>
              </a:solidFill>
              <a:latin typeface="Times New Roman"/>
              <a:ea typeface="Times New Roman"/>
            </a:endParaRPr>
          </a:p>
          <a:p>
            <a:pPr marL="0" lvl="0" indent="0">
              <a:buNone/>
            </a:pPr>
            <a:r>
              <a:rPr lang="en-US" altLang="zh-CN" b="1" dirty="0" err="1">
                <a:solidFill>
                  <a:srgbClr val="043092"/>
                </a:solidFill>
                <a:latin typeface="Times New Roman"/>
                <a:ea typeface="Times New Roman"/>
              </a:rPr>
              <a:t>Ek</a:t>
            </a:r>
            <a:r>
              <a:rPr lang="en-US" altLang="zh-CN" b="1" spc="-30" dirty="0">
                <a:solidFill>
                  <a:srgbClr val="043092"/>
                </a:solidFill>
                <a:latin typeface="Times New Roman"/>
                <a:cs typeface="Times New Roman"/>
              </a:rPr>
              <a:t> </a:t>
            </a:r>
            <a:r>
              <a:rPr lang="en-US" altLang="zh-CN" b="1" dirty="0" err="1">
                <a:solidFill>
                  <a:srgbClr val="043092"/>
                </a:solidFill>
                <a:latin typeface="Times New Roman"/>
                <a:ea typeface="Times New Roman"/>
              </a:rPr>
              <a:t>Ödeme</a:t>
            </a:r>
            <a:r>
              <a:rPr lang="en-US" altLang="zh-CN" b="1" dirty="0">
                <a:solidFill>
                  <a:srgbClr val="043092"/>
                </a:solidFill>
                <a:latin typeface="Times New Roman"/>
                <a:ea typeface="Times New Roman"/>
              </a:rPr>
              <a:t>=</a:t>
            </a:r>
            <a:r>
              <a:rPr lang="en-US" altLang="zh-CN" b="1" spc="-30" dirty="0">
                <a:solidFill>
                  <a:srgbClr val="043092"/>
                </a:solidFill>
                <a:latin typeface="Times New Roman"/>
                <a:cs typeface="Times New Roman"/>
              </a:rPr>
              <a:t> </a:t>
            </a:r>
            <a:r>
              <a:rPr lang="en-US" altLang="zh-CN" b="1" dirty="0" err="1">
                <a:solidFill>
                  <a:srgbClr val="043092"/>
                </a:solidFill>
                <a:latin typeface="Times New Roman"/>
                <a:ea typeface="Times New Roman"/>
              </a:rPr>
              <a:t>En</a:t>
            </a:r>
            <a:r>
              <a:rPr lang="en-US" altLang="zh-CN" b="1" spc="-30" dirty="0">
                <a:solidFill>
                  <a:srgbClr val="043092"/>
                </a:solidFill>
                <a:latin typeface="Times New Roman"/>
                <a:cs typeface="Times New Roman"/>
              </a:rPr>
              <a:t> </a:t>
            </a:r>
            <a:r>
              <a:rPr lang="en-US" altLang="zh-CN" b="1" dirty="0" err="1">
                <a:solidFill>
                  <a:srgbClr val="043092"/>
                </a:solidFill>
                <a:latin typeface="Times New Roman"/>
                <a:ea typeface="Times New Roman"/>
              </a:rPr>
              <a:t>Yüksek</a:t>
            </a:r>
            <a:r>
              <a:rPr lang="en-US" altLang="zh-CN" b="1" spc="-30" dirty="0">
                <a:solidFill>
                  <a:srgbClr val="043092"/>
                </a:solidFill>
                <a:latin typeface="Times New Roman"/>
                <a:cs typeface="Times New Roman"/>
              </a:rPr>
              <a:t> </a:t>
            </a:r>
            <a:r>
              <a:rPr lang="en-US" altLang="zh-CN" b="1" dirty="0" err="1">
                <a:solidFill>
                  <a:srgbClr val="043092"/>
                </a:solidFill>
                <a:latin typeface="Times New Roman"/>
                <a:ea typeface="Times New Roman"/>
              </a:rPr>
              <a:t>Devlet</a:t>
            </a:r>
            <a:r>
              <a:rPr lang="en-US" altLang="zh-CN" b="1" spc="-30" dirty="0">
                <a:solidFill>
                  <a:srgbClr val="043092"/>
                </a:solidFill>
                <a:latin typeface="Times New Roman"/>
                <a:cs typeface="Times New Roman"/>
              </a:rPr>
              <a:t> </a:t>
            </a:r>
            <a:r>
              <a:rPr lang="tr-TR" altLang="zh-CN" b="1" spc="-30" dirty="0">
                <a:solidFill>
                  <a:srgbClr val="043092"/>
                </a:solidFill>
                <a:latin typeface="Times New Roman"/>
                <a:cs typeface="Times New Roman"/>
              </a:rPr>
              <a:t> m</a:t>
            </a:r>
            <a:r>
              <a:rPr lang="en-US" altLang="zh-CN" b="1" dirty="0" err="1">
                <a:solidFill>
                  <a:srgbClr val="043092"/>
                </a:solidFill>
                <a:latin typeface="Times New Roman"/>
                <a:ea typeface="Times New Roman"/>
              </a:rPr>
              <a:t>emuru</a:t>
            </a:r>
            <a:r>
              <a:rPr lang="en-US" altLang="zh-CN" b="1" spc="-30" dirty="0">
                <a:solidFill>
                  <a:srgbClr val="043092"/>
                </a:solidFill>
                <a:latin typeface="Times New Roman"/>
                <a:cs typeface="Times New Roman"/>
              </a:rPr>
              <a:t> </a:t>
            </a:r>
            <a:r>
              <a:rPr lang="en-US" altLang="zh-CN" b="1" dirty="0" err="1">
                <a:solidFill>
                  <a:srgbClr val="043092"/>
                </a:solidFill>
                <a:latin typeface="Times New Roman"/>
                <a:ea typeface="Times New Roman"/>
              </a:rPr>
              <a:t>Aylığı</a:t>
            </a:r>
            <a:r>
              <a:rPr lang="en-US" altLang="zh-CN" b="1" spc="-30" dirty="0">
                <a:solidFill>
                  <a:srgbClr val="043092"/>
                </a:solidFill>
                <a:latin typeface="Times New Roman"/>
                <a:cs typeface="Times New Roman"/>
              </a:rPr>
              <a:t> </a:t>
            </a:r>
            <a:r>
              <a:rPr lang="en-US" altLang="zh-CN" b="1" dirty="0">
                <a:solidFill>
                  <a:srgbClr val="043092"/>
                </a:solidFill>
                <a:latin typeface="Times New Roman"/>
                <a:ea typeface="Times New Roman"/>
              </a:rPr>
              <a:t>x</a:t>
            </a:r>
            <a:r>
              <a:rPr lang="en-US" altLang="zh-CN" b="1" spc="-30" dirty="0">
                <a:solidFill>
                  <a:srgbClr val="043092"/>
                </a:solidFill>
                <a:latin typeface="Times New Roman"/>
                <a:cs typeface="Times New Roman"/>
              </a:rPr>
              <a:t> </a:t>
            </a:r>
            <a:r>
              <a:rPr lang="en-US" altLang="zh-CN" b="1" dirty="0" err="1">
                <a:solidFill>
                  <a:srgbClr val="043092"/>
                </a:solidFill>
                <a:latin typeface="Times New Roman"/>
                <a:ea typeface="Times New Roman"/>
              </a:rPr>
              <a:t>Ek</a:t>
            </a:r>
            <a:r>
              <a:rPr lang="en-US" altLang="zh-CN" b="1" spc="-30" dirty="0">
                <a:solidFill>
                  <a:srgbClr val="043092"/>
                </a:solidFill>
                <a:latin typeface="Times New Roman"/>
                <a:cs typeface="Times New Roman"/>
              </a:rPr>
              <a:t> </a:t>
            </a:r>
            <a:r>
              <a:rPr lang="en-US" altLang="zh-CN" b="1" dirty="0" err="1">
                <a:solidFill>
                  <a:srgbClr val="043092"/>
                </a:solidFill>
                <a:latin typeface="Times New Roman"/>
                <a:ea typeface="Times New Roman"/>
              </a:rPr>
              <a:t>Ödeme</a:t>
            </a:r>
            <a:r>
              <a:rPr lang="en-US" altLang="zh-CN" b="1" spc="-30" dirty="0">
                <a:solidFill>
                  <a:srgbClr val="043092"/>
                </a:solidFill>
                <a:latin typeface="Times New Roman"/>
                <a:cs typeface="Times New Roman"/>
              </a:rPr>
              <a:t> </a:t>
            </a:r>
            <a:r>
              <a:rPr lang="en-US" altLang="zh-CN" b="1" dirty="0" err="1">
                <a:solidFill>
                  <a:srgbClr val="043092"/>
                </a:solidFill>
                <a:latin typeface="Times New Roman"/>
                <a:ea typeface="Times New Roman"/>
              </a:rPr>
              <a:t>Oranı</a:t>
            </a:r>
            <a:r>
              <a:rPr lang="en-US" altLang="zh-CN" b="1" spc="-35" dirty="0">
                <a:solidFill>
                  <a:srgbClr val="043092"/>
                </a:solidFill>
                <a:latin typeface="Times New Roman"/>
                <a:cs typeface="Times New Roman"/>
              </a:rPr>
              <a:t> </a:t>
            </a:r>
            <a:r>
              <a:rPr lang="en-US" altLang="zh-CN" b="1" dirty="0">
                <a:solidFill>
                  <a:srgbClr val="043092"/>
                </a:solidFill>
                <a:latin typeface="Times New Roman"/>
                <a:ea typeface="Times New Roman"/>
              </a:rPr>
              <a:t>(%)</a:t>
            </a:r>
          </a:p>
          <a:p>
            <a:pPr marL="0" indent="0">
              <a:buNone/>
            </a:pPr>
            <a:endParaRPr lang="tr-TR" dirty="0"/>
          </a:p>
        </p:txBody>
      </p:sp>
    </p:spTree>
    <p:extLst>
      <p:ext uri="{BB962C8B-B14F-4D97-AF65-F5344CB8AC3E}">
        <p14:creationId xmlns:p14="http://schemas.microsoft.com/office/powerpoint/2010/main" val="364995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1"/>
          <p:cNvSpPr txBox="1"/>
          <p:nvPr/>
        </p:nvSpPr>
        <p:spPr>
          <a:xfrm>
            <a:off x="3482153" y="175143"/>
            <a:ext cx="6470688" cy="677108"/>
          </a:xfrm>
          <a:prstGeom prst="rect">
            <a:avLst/>
          </a:prstGeom>
          <a:noFill/>
        </p:spPr>
        <p:txBody>
          <a:bodyPr wrap="square" lIns="0" tIns="0" rIns="0" bIns="0" rtlCol="0">
            <a:spAutoFit/>
          </a:bodyPr>
          <a:lstStyle/>
          <a:p>
            <a:r>
              <a:rPr lang="en-US" altLang="zh-CN" sz="4400" b="1" spc="-10" dirty="0">
                <a:solidFill>
                  <a:schemeClr val="accent2"/>
                </a:solidFill>
                <a:latin typeface="Times New Roman"/>
                <a:ea typeface="Times New Roman"/>
              </a:rPr>
              <a:t>BAZI</a:t>
            </a:r>
            <a:r>
              <a:rPr lang="en-US" altLang="zh-CN" sz="4400" b="1" spc="-65" dirty="0">
                <a:solidFill>
                  <a:schemeClr val="accent2"/>
                </a:solidFill>
                <a:latin typeface="Times New Roman"/>
                <a:ea typeface="宋体" panose="02010600030101010101" pitchFamily="2" charset="-122"/>
                <a:cs typeface="Times New Roman"/>
              </a:rPr>
              <a:t> </a:t>
            </a:r>
            <a:r>
              <a:rPr lang="en-US" altLang="zh-CN" sz="4400" b="1" spc="-15" dirty="0">
                <a:solidFill>
                  <a:schemeClr val="accent2"/>
                </a:solidFill>
                <a:latin typeface="Times New Roman"/>
                <a:ea typeface="Times New Roman"/>
              </a:rPr>
              <a:t>TANIMLAMALAR</a:t>
            </a:r>
          </a:p>
        </p:txBody>
      </p:sp>
      <p:sp>
        <p:nvSpPr>
          <p:cNvPr id="8" name="TextBox 42"/>
          <p:cNvSpPr txBox="1"/>
          <p:nvPr/>
        </p:nvSpPr>
        <p:spPr>
          <a:xfrm>
            <a:off x="2677774" y="1053580"/>
            <a:ext cx="9018306" cy="274320"/>
          </a:xfrm>
          <a:prstGeom prst="rect">
            <a:avLst/>
          </a:prstGeom>
          <a:noFill/>
        </p:spPr>
        <p:txBody>
          <a:bodyPr wrap="square" lIns="0" tIns="0" rIns="0" bIns="0" rtlCol="0">
            <a:spAutoFit/>
          </a:bodyPr>
          <a:lstStyle/>
          <a:p>
            <a:pPr>
              <a:tabLst>
                <a:tab pos="1829054" algn="l"/>
                <a:tab pos="2188717" algn="l"/>
                <a:tab pos="3018154" algn="l"/>
                <a:tab pos="4069715" algn="l"/>
                <a:tab pos="5520816" algn="l"/>
                <a:tab pos="6743318" algn="l"/>
              </a:tabLst>
            </a:pPr>
            <a:r>
              <a:rPr lang="en-US" altLang="zh-CN" b="1" dirty="0">
                <a:solidFill>
                  <a:srgbClr val="043092"/>
                </a:solidFill>
                <a:latin typeface="Times New Roman"/>
                <a:ea typeface="Times New Roman"/>
              </a:rPr>
              <a:t>Kademe</a:t>
            </a:r>
            <a:r>
              <a:rPr lang="en-US" altLang="zh-CN" b="1" spc="20" dirty="0">
                <a:solidFill>
                  <a:srgbClr val="043092"/>
                </a:solidFill>
                <a:latin typeface="Times New Roman"/>
                <a:ea typeface="宋体" panose="02010600030101010101" pitchFamily="2" charset="-122"/>
                <a:cs typeface="Times New Roman"/>
              </a:rPr>
              <a:t> </a:t>
            </a:r>
            <a:r>
              <a:rPr lang="en-US" altLang="zh-CN" b="1" dirty="0">
                <a:solidFill>
                  <a:srgbClr val="043092"/>
                </a:solidFill>
                <a:latin typeface="Times New Roman"/>
                <a:ea typeface="Times New Roman"/>
              </a:rPr>
              <a:t>aylığı	</a:t>
            </a:r>
            <a:r>
              <a:rPr lang="en-US" altLang="zh-CN" b="1" spc="-5" dirty="0">
                <a:solidFill>
                  <a:srgbClr val="043092"/>
                </a:solidFill>
                <a:latin typeface="Times New Roman"/>
                <a:ea typeface="Times New Roman"/>
              </a:rPr>
              <a:t>:	</a:t>
            </a:r>
            <a:r>
              <a:rPr lang="en-US" altLang="zh-CN" spc="-5" dirty="0">
                <a:solidFill>
                  <a:srgbClr val="043092"/>
                </a:solidFill>
                <a:latin typeface="Times New Roman"/>
                <a:ea typeface="Times New Roman"/>
              </a:rPr>
              <a:t>Genel	</a:t>
            </a:r>
            <a:r>
              <a:rPr lang="en-US" altLang="zh-CN" spc="-10" dirty="0">
                <a:solidFill>
                  <a:srgbClr val="043092"/>
                </a:solidFill>
                <a:latin typeface="Times New Roman"/>
                <a:ea typeface="Times New Roman"/>
              </a:rPr>
              <a:t>gösterge	</a:t>
            </a:r>
            <a:r>
              <a:rPr lang="en-US" altLang="zh-CN" spc="-5" dirty="0">
                <a:solidFill>
                  <a:srgbClr val="043092"/>
                </a:solidFill>
                <a:latin typeface="Times New Roman"/>
                <a:ea typeface="Times New Roman"/>
              </a:rPr>
              <a:t>tablosundaki	derecelere	</a:t>
            </a:r>
            <a:r>
              <a:rPr lang="en-US" altLang="zh-CN" spc="-10" dirty="0" err="1" smtClean="0">
                <a:solidFill>
                  <a:srgbClr val="043092"/>
                </a:solidFill>
                <a:latin typeface="Times New Roman"/>
                <a:ea typeface="Times New Roman"/>
              </a:rPr>
              <a:t>dahil</a:t>
            </a:r>
            <a:r>
              <a:rPr lang="tr-TR" altLang="zh-CN" spc="-10" dirty="0" smtClean="0">
                <a:solidFill>
                  <a:srgbClr val="043092"/>
                </a:solidFill>
                <a:latin typeface="Times New Roman"/>
                <a:ea typeface="Times New Roman"/>
              </a:rPr>
              <a:t> </a:t>
            </a:r>
            <a:r>
              <a:rPr lang="en-US" altLang="zh-CN" dirty="0" err="1">
                <a:solidFill>
                  <a:srgbClr val="043092"/>
                </a:solidFill>
                <a:latin typeface="Times New Roman"/>
                <a:ea typeface="Times New Roman"/>
              </a:rPr>
              <a:t>kademelerden</a:t>
            </a:r>
            <a:endParaRPr lang="en-US" altLang="zh-CN" spc="-10" dirty="0">
              <a:solidFill>
                <a:srgbClr val="043092"/>
              </a:solidFill>
              <a:latin typeface="Times New Roman"/>
              <a:ea typeface="Times New Roman"/>
            </a:endParaRPr>
          </a:p>
        </p:txBody>
      </p:sp>
      <p:sp>
        <p:nvSpPr>
          <p:cNvPr id="9" name="TextBox 43"/>
          <p:cNvSpPr txBox="1"/>
          <p:nvPr/>
        </p:nvSpPr>
        <p:spPr>
          <a:xfrm>
            <a:off x="1753985" y="1331672"/>
            <a:ext cx="9137982" cy="274320"/>
          </a:xfrm>
          <a:prstGeom prst="rect">
            <a:avLst/>
          </a:prstGeom>
          <a:noFill/>
        </p:spPr>
        <p:txBody>
          <a:bodyPr wrap="square" lIns="0" tIns="0" rIns="0" bIns="0" rtlCol="0">
            <a:spAutoFit/>
          </a:bodyPr>
          <a:lstStyle/>
          <a:p>
            <a:r>
              <a:rPr lang="en-US" altLang="zh-CN" dirty="0" smtClean="0">
                <a:solidFill>
                  <a:srgbClr val="043092"/>
                </a:solidFill>
                <a:latin typeface="Times New Roman"/>
                <a:ea typeface="Times New Roman"/>
              </a:rPr>
              <a:t>her</a:t>
            </a:r>
            <a:r>
              <a:rPr lang="en-US" altLang="zh-CN" dirty="0" smtClean="0">
                <a:solidFill>
                  <a:srgbClr val="043092"/>
                </a:solidFill>
                <a:latin typeface="Times New Roman"/>
                <a:ea typeface="宋体" panose="02010600030101010101" pitchFamily="2" charset="-122"/>
                <a:cs typeface="Times New Roman"/>
              </a:rPr>
              <a:t> </a:t>
            </a:r>
            <a:r>
              <a:rPr lang="en-US" altLang="zh-CN" dirty="0">
                <a:solidFill>
                  <a:srgbClr val="043092"/>
                </a:solidFill>
                <a:latin typeface="Times New Roman"/>
                <a:ea typeface="Times New Roman"/>
              </a:rPr>
              <a:t>biri</a:t>
            </a:r>
            <a:r>
              <a:rPr lang="en-US" altLang="zh-CN" dirty="0">
                <a:solidFill>
                  <a:srgbClr val="043092"/>
                </a:solidFill>
                <a:latin typeface="Times New Roman"/>
                <a:ea typeface="宋体" panose="02010600030101010101" pitchFamily="2" charset="-122"/>
                <a:cs typeface="Times New Roman"/>
              </a:rPr>
              <a:t> </a:t>
            </a:r>
            <a:r>
              <a:rPr lang="en-US" altLang="zh-CN" dirty="0">
                <a:solidFill>
                  <a:srgbClr val="043092"/>
                </a:solidFill>
                <a:latin typeface="Times New Roman"/>
                <a:ea typeface="Times New Roman"/>
              </a:rPr>
              <a:t>için</a:t>
            </a:r>
            <a:r>
              <a:rPr lang="en-US" altLang="zh-CN" dirty="0">
                <a:solidFill>
                  <a:srgbClr val="043092"/>
                </a:solidFill>
                <a:latin typeface="Times New Roman"/>
                <a:ea typeface="宋体" panose="02010600030101010101" pitchFamily="2" charset="-122"/>
                <a:cs typeface="Times New Roman"/>
              </a:rPr>
              <a:t> </a:t>
            </a:r>
            <a:r>
              <a:rPr lang="en-US" altLang="zh-CN" dirty="0">
                <a:solidFill>
                  <a:srgbClr val="043092"/>
                </a:solidFill>
                <a:latin typeface="Times New Roman"/>
                <a:ea typeface="Times New Roman"/>
              </a:rPr>
              <a:t>tespit</a:t>
            </a:r>
            <a:r>
              <a:rPr lang="en-US" altLang="zh-CN" dirty="0">
                <a:solidFill>
                  <a:srgbClr val="043092"/>
                </a:solidFill>
                <a:latin typeface="Times New Roman"/>
                <a:ea typeface="宋体" panose="02010600030101010101" pitchFamily="2" charset="-122"/>
                <a:cs typeface="Times New Roman"/>
              </a:rPr>
              <a:t> </a:t>
            </a:r>
            <a:r>
              <a:rPr lang="en-US" altLang="zh-CN" dirty="0">
                <a:solidFill>
                  <a:srgbClr val="043092"/>
                </a:solidFill>
                <a:latin typeface="Times New Roman"/>
                <a:ea typeface="Times New Roman"/>
              </a:rPr>
              <a:t>edilen</a:t>
            </a:r>
            <a:r>
              <a:rPr lang="en-US" altLang="zh-CN" dirty="0">
                <a:solidFill>
                  <a:srgbClr val="043092"/>
                </a:solidFill>
                <a:latin typeface="Times New Roman"/>
                <a:ea typeface="宋体" panose="02010600030101010101" pitchFamily="2" charset="-122"/>
                <a:cs typeface="Times New Roman"/>
              </a:rPr>
              <a:t> </a:t>
            </a:r>
            <a:r>
              <a:rPr lang="en-US" altLang="zh-CN" dirty="0">
                <a:solidFill>
                  <a:srgbClr val="043092"/>
                </a:solidFill>
                <a:latin typeface="Times New Roman"/>
                <a:ea typeface="Times New Roman"/>
              </a:rPr>
              <a:t>gösterge</a:t>
            </a:r>
            <a:r>
              <a:rPr lang="en-US" altLang="zh-CN" dirty="0">
                <a:solidFill>
                  <a:srgbClr val="043092"/>
                </a:solidFill>
                <a:latin typeface="Times New Roman"/>
                <a:ea typeface="宋体" panose="02010600030101010101" pitchFamily="2" charset="-122"/>
                <a:cs typeface="Times New Roman"/>
              </a:rPr>
              <a:t> </a:t>
            </a:r>
            <a:r>
              <a:rPr lang="en-US" altLang="zh-CN" dirty="0">
                <a:solidFill>
                  <a:srgbClr val="043092"/>
                </a:solidFill>
                <a:latin typeface="Times New Roman"/>
                <a:ea typeface="Times New Roman"/>
              </a:rPr>
              <a:t>rakamına</a:t>
            </a:r>
            <a:r>
              <a:rPr lang="en-US" altLang="zh-CN" dirty="0">
                <a:solidFill>
                  <a:srgbClr val="043092"/>
                </a:solidFill>
                <a:latin typeface="Times New Roman"/>
                <a:ea typeface="宋体" panose="02010600030101010101" pitchFamily="2" charset="-122"/>
                <a:cs typeface="Times New Roman"/>
              </a:rPr>
              <a:t> </a:t>
            </a:r>
            <a:r>
              <a:rPr lang="en-US" altLang="zh-CN" dirty="0">
                <a:solidFill>
                  <a:srgbClr val="043092"/>
                </a:solidFill>
                <a:latin typeface="Times New Roman"/>
                <a:ea typeface="Times New Roman"/>
              </a:rPr>
              <a:t>tekabül</a:t>
            </a:r>
            <a:r>
              <a:rPr lang="en-US" altLang="zh-CN" dirty="0">
                <a:solidFill>
                  <a:srgbClr val="043092"/>
                </a:solidFill>
                <a:latin typeface="Times New Roman"/>
                <a:ea typeface="宋体" panose="02010600030101010101" pitchFamily="2" charset="-122"/>
                <a:cs typeface="Times New Roman"/>
              </a:rPr>
              <a:t> </a:t>
            </a:r>
            <a:r>
              <a:rPr lang="en-US" altLang="zh-CN" dirty="0">
                <a:solidFill>
                  <a:srgbClr val="043092"/>
                </a:solidFill>
                <a:latin typeface="Times New Roman"/>
                <a:ea typeface="Times New Roman"/>
              </a:rPr>
              <a:t>eden</a:t>
            </a:r>
            <a:r>
              <a:rPr lang="en-US" altLang="zh-CN" spc="-89" dirty="0">
                <a:solidFill>
                  <a:srgbClr val="043092"/>
                </a:solidFill>
                <a:latin typeface="Times New Roman"/>
                <a:ea typeface="宋体" panose="02010600030101010101" pitchFamily="2" charset="-122"/>
                <a:cs typeface="Times New Roman"/>
              </a:rPr>
              <a:t> </a:t>
            </a:r>
            <a:r>
              <a:rPr lang="en-US" altLang="zh-CN" dirty="0">
                <a:solidFill>
                  <a:srgbClr val="043092"/>
                </a:solidFill>
                <a:latin typeface="Times New Roman"/>
                <a:ea typeface="Times New Roman"/>
              </a:rPr>
              <a:t>aylıktır.</a:t>
            </a:r>
          </a:p>
        </p:txBody>
      </p:sp>
      <p:sp>
        <p:nvSpPr>
          <p:cNvPr id="10" name="TextBox 44"/>
          <p:cNvSpPr txBox="1"/>
          <p:nvPr/>
        </p:nvSpPr>
        <p:spPr>
          <a:xfrm>
            <a:off x="2677789" y="1876922"/>
            <a:ext cx="9018115" cy="276999"/>
          </a:xfrm>
          <a:prstGeom prst="rect">
            <a:avLst/>
          </a:prstGeom>
          <a:noFill/>
        </p:spPr>
        <p:txBody>
          <a:bodyPr wrap="square" lIns="0" tIns="0" rIns="0" bIns="0" rtlCol="0">
            <a:spAutoFit/>
          </a:bodyPr>
          <a:lstStyle/>
          <a:p>
            <a:pPr>
              <a:tabLst>
                <a:tab pos="1829054" algn="l"/>
              </a:tabLst>
            </a:pPr>
            <a:r>
              <a:rPr lang="en-US" altLang="zh-CN" b="1" dirty="0">
                <a:solidFill>
                  <a:srgbClr val="043092"/>
                </a:solidFill>
                <a:latin typeface="Times New Roman"/>
                <a:ea typeface="Times New Roman"/>
              </a:rPr>
              <a:t>Derece</a:t>
            </a:r>
            <a:r>
              <a:rPr lang="en-US" altLang="zh-CN" b="1" spc="-20" dirty="0">
                <a:solidFill>
                  <a:srgbClr val="043092"/>
                </a:solidFill>
                <a:latin typeface="Times New Roman"/>
                <a:ea typeface="宋体" panose="02010600030101010101" pitchFamily="2" charset="-122"/>
                <a:cs typeface="Times New Roman"/>
              </a:rPr>
              <a:t> </a:t>
            </a:r>
            <a:r>
              <a:rPr lang="en-US" altLang="zh-CN" b="1" dirty="0">
                <a:solidFill>
                  <a:srgbClr val="043092"/>
                </a:solidFill>
                <a:latin typeface="Times New Roman"/>
                <a:ea typeface="Times New Roman"/>
              </a:rPr>
              <a:t>aylığı	</a:t>
            </a:r>
            <a:r>
              <a:rPr lang="en-US" altLang="zh-CN" b="1" dirty="0" smtClean="0">
                <a:solidFill>
                  <a:srgbClr val="043092"/>
                </a:solidFill>
                <a:latin typeface="Times New Roman"/>
                <a:ea typeface="Times New Roman"/>
              </a:rPr>
              <a:t>:</a:t>
            </a:r>
            <a:r>
              <a:rPr lang="en-US" altLang="zh-CN" b="1" spc="129" dirty="0" smtClean="0">
                <a:solidFill>
                  <a:srgbClr val="043092"/>
                </a:solidFill>
                <a:latin typeface="Times New Roman"/>
                <a:ea typeface="宋体" panose="02010600030101010101" pitchFamily="2" charset="-122"/>
                <a:cs typeface="Times New Roman"/>
              </a:rPr>
              <a:t>  </a:t>
            </a:r>
            <a:r>
              <a:rPr lang="en-US" altLang="zh-CN" dirty="0" err="1" smtClean="0">
                <a:solidFill>
                  <a:srgbClr val="043092"/>
                </a:solidFill>
                <a:latin typeface="Times New Roman"/>
                <a:ea typeface="Times New Roman"/>
              </a:rPr>
              <a:t>Genel</a:t>
            </a:r>
            <a:r>
              <a:rPr lang="en-US" altLang="zh-CN" spc="129" dirty="0" smtClean="0">
                <a:solidFill>
                  <a:srgbClr val="043092"/>
                </a:solidFill>
                <a:latin typeface="Times New Roman"/>
                <a:ea typeface="宋体" panose="02010600030101010101" pitchFamily="2" charset="-122"/>
                <a:cs typeface="Times New Roman"/>
              </a:rPr>
              <a:t>  </a:t>
            </a:r>
            <a:r>
              <a:rPr lang="en-US" altLang="zh-CN" dirty="0" err="1" smtClean="0">
                <a:solidFill>
                  <a:srgbClr val="043092"/>
                </a:solidFill>
                <a:latin typeface="Times New Roman"/>
                <a:ea typeface="Times New Roman"/>
              </a:rPr>
              <a:t>gösterge</a:t>
            </a:r>
            <a:r>
              <a:rPr lang="en-US" altLang="zh-CN" spc="129" dirty="0" smtClean="0">
                <a:solidFill>
                  <a:srgbClr val="043092"/>
                </a:solidFill>
                <a:latin typeface="Times New Roman"/>
                <a:ea typeface="宋体" panose="02010600030101010101" pitchFamily="2" charset="-122"/>
                <a:cs typeface="Times New Roman"/>
              </a:rPr>
              <a:t>  </a:t>
            </a:r>
            <a:r>
              <a:rPr lang="en-US" altLang="zh-CN" dirty="0" err="1" smtClean="0">
                <a:solidFill>
                  <a:srgbClr val="043092"/>
                </a:solidFill>
                <a:latin typeface="Times New Roman"/>
                <a:ea typeface="Times New Roman"/>
              </a:rPr>
              <a:t>tablosundaki</a:t>
            </a:r>
            <a:r>
              <a:rPr lang="en-US" altLang="zh-CN" spc="129" dirty="0" smtClean="0">
                <a:solidFill>
                  <a:srgbClr val="043092"/>
                </a:solidFill>
                <a:latin typeface="Times New Roman"/>
                <a:ea typeface="宋体" panose="02010600030101010101" pitchFamily="2" charset="-122"/>
                <a:cs typeface="Times New Roman"/>
              </a:rPr>
              <a:t>  </a:t>
            </a:r>
            <a:r>
              <a:rPr lang="en-US" altLang="zh-CN" dirty="0" err="1" smtClean="0">
                <a:solidFill>
                  <a:srgbClr val="043092"/>
                </a:solidFill>
                <a:latin typeface="Times New Roman"/>
                <a:ea typeface="Times New Roman"/>
              </a:rPr>
              <a:t>derecelerin</a:t>
            </a:r>
            <a:r>
              <a:rPr lang="en-US" altLang="zh-CN" spc="129" dirty="0" smtClean="0">
                <a:solidFill>
                  <a:srgbClr val="043092"/>
                </a:solidFill>
                <a:latin typeface="Times New Roman"/>
                <a:ea typeface="宋体" panose="02010600030101010101" pitchFamily="2" charset="-122"/>
                <a:cs typeface="Times New Roman"/>
              </a:rPr>
              <a:t>  </a:t>
            </a:r>
            <a:r>
              <a:rPr lang="en-US" altLang="zh-CN" dirty="0" smtClean="0">
                <a:solidFill>
                  <a:srgbClr val="043092"/>
                </a:solidFill>
                <a:latin typeface="Times New Roman"/>
                <a:ea typeface="Times New Roman"/>
              </a:rPr>
              <a:t>her</a:t>
            </a:r>
            <a:r>
              <a:rPr lang="en-US" altLang="zh-CN" spc="129" dirty="0" smtClean="0">
                <a:solidFill>
                  <a:srgbClr val="043092"/>
                </a:solidFill>
                <a:latin typeface="Times New Roman"/>
                <a:ea typeface="宋体" panose="02010600030101010101" pitchFamily="2" charset="-122"/>
                <a:cs typeface="Times New Roman"/>
              </a:rPr>
              <a:t>  </a:t>
            </a:r>
            <a:r>
              <a:rPr lang="en-US" altLang="zh-CN" dirty="0" err="1" smtClean="0">
                <a:solidFill>
                  <a:srgbClr val="043092"/>
                </a:solidFill>
                <a:latin typeface="Times New Roman"/>
                <a:ea typeface="Times New Roman"/>
              </a:rPr>
              <a:t>birinin</a:t>
            </a:r>
            <a:r>
              <a:rPr lang="tr-TR" altLang="zh-CN" dirty="0" smtClean="0">
                <a:solidFill>
                  <a:srgbClr val="043092"/>
                </a:solidFill>
                <a:latin typeface="Times New Roman"/>
                <a:ea typeface="Times New Roman"/>
              </a:rPr>
              <a:t> muhtevi </a:t>
            </a:r>
            <a:endParaRPr lang="en-US" altLang="zh-CN" dirty="0">
              <a:solidFill>
                <a:srgbClr val="043092"/>
              </a:solidFill>
              <a:latin typeface="Times New Roman"/>
              <a:ea typeface="Times New Roman"/>
            </a:endParaRPr>
          </a:p>
        </p:txBody>
      </p:sp>
      <p:sp>
        <p:nvSpPr>
          <p:cNvPr id="11" name="TextBox 45"/>
          <p:cNvSpPr txBox="1"/>
          <p:nvPr/>
        </p:nvSpPr>
        <p:spPr>
          <a:xfrm>
            <a:off x="1972247" y="2155014"/>
            <a:ext cx="6348308" cy="274320"/>
          </a:xfrm>
          <a:prstGeom prst="rect">
            <a:avLst/>
          </a:prstGeom>
          <a:noFill/>
        </p:spPr>
        <p:txBody>
          <a:bodyPr wrap="square" lIns="0" tIns="0" rIns="0" bIns="0" rtlCol="0">
            <a:spAutoFit/>
          </a:bodyPr>
          <a:lstStyle/>
          <a:p>
            <a:r>
              <a:rPr lang="en-US" altLang="zh-CN" dirty="0" err="1" smtClean="0">
                <a:solidFill>
                  <a:srgbClr val="043092"/>
                </a:solidFill>
                <a:latin typeface="Times New Roman"/>
                <a:ea typeface="Times New Roman"/>
              </a:rPr>
              <a:t>bulunduğu</a:t>
            </a:r>
            <a:r>
              <a:rPr lang="en-US" altLang="zh-CN" dirty="0" smtClean="0">
                <a:solidFill>
                  <a:srgbClr val="043092"/>
                </a:solidFill>
                <a:latin typeface="Times New Roman"/>
                <a:ea typeface="宋体" panose="02010600030101010101" pitchFamily="2" charset="-122"/>
                <a:cs typeface="Times New Roman"/>
              </a:rPr>
              <a:t> </a:t>
            </a:r>
            <a:r>
              <a:rPr lang="en-US" altLang="zh-CN" dirty="0">
                <a:solidFill>
                  <a:srgbClr val="043092"/>
                </a:solidFill>
                <a:latin typeface="Times New Roman"/>
                <a:ea typeface="Times New Roman"/>
              </a:rPr>
              <a:t>yatay</a:t>
            </a:r>
            <a:r>
              <a:rPr lang="en-US" altLang="zh-CN" dirty="0">
                <a:solidFill>
                  <a:srgbClr val="043092"/>
                </a:solidFill>
                <a:latin typeface="Times New Roman"/>
                <a:ea typeface="宋体" panose="02010600030101010101" pitchFamily="2" charset="-122"/>
                <a:cs typeface="Times New Roman"/>
              </a:rPr>
              <a:t> </a:t>
            </a:r>
            <a:r>
              <a:rPr lang="en-US" altLang="zh-CN" dirty="0">
                <a:solidFill>
                  <a:srgbClr val="043092"/>
                </a:solidFill>
                <a:latin typeface="Times New Roman"/>
                <a:ea typeface="Times New Roman"/>
              </a:rPr>
              <a:t>kademe</a:t>
            </a:r>
            <a:r>
              <a:rPr lang="en-US" altLang="zh-CN" dirty="0">
                <a:solidFill>
                  <a:srgbClr val="043092"/>
                </a:solidFill>
                <a:latin typeface="Times New Roman"/>
                <a:ea typeface="宋体" panose="02010600030101010101" pitchFamily="2" charset="-122"/>
                <a:cs typeface="Times New Roman"/>
              </a:rPr>
              <a:t> </a:t>
            </a:r>
            <a:r>
              <a:rPr lang="en-US" altLang="zh-CN" dirty="0">
                <a:solidFill>
                  <a:srgbClr val="043092"/>
                </a:solidFill>
                <a:latin typeface="Times New Roman"/>
                <a:ea typeface="Times New Roman"/>
              </a:rPr>
              <a:t>aylıklarının</a:t>
            </a:r>
            <a:r>
              <a:rPr lang="en-US" altLang="zh-CN" spc="5" dirty="0">
                <a:solidFill>
                  <a:srgbClr val="043092"/>
                </a:solidFill>
                <a:latin typeface="Times New Roman"/>
                <a:ea typeface="宋体" panose="02010600030101010101" pitchFamily="2" charset="-122"/>
                <a:cs typeface="Times New Roman"/>
              </a:rPr>
              <a:t> </a:t>
            </a:r>
            <a:r>
              <a:rPr lang="en-US" altLang="zh-CN" dirty="0">
                <a:solidFill>
                  <a:srgbClr val="043092"/>
                </a:solidFill>
                <a:latin typeface="Times New Roman"/>
                <a:ea typeface="Times New Roman"/>
              </a:rPr>
              <a:t>toplamı.</a:t>
            </a:r>
          </a:p>
        </p:txBody>
      </p:sp>
      <p:sp>
        <p:nvSpPr>
          <p:cNvPr id="12" name="TextBox 46"/>
          <p:cNvSpPr txBox="1"/>
          <p:nvPr/>
        </p:nvSpPr>
        <p:spPr>
          <a:xfrm>
            <a:off x="2677784" y="2699881"/>
            <a:ext cx="9018187" cy="274320"/>
          </a:xfrm>
          <a:prstGeom prst="rect">
            <a:avLst/>
          </a:prstGeom>
          <a:noFill/>
        </p:spPr>
        <p:txBody>
          <a:bodyPr wrap="square" lIns="0" tIns="0" rIns="0" bIns="0" rtlCol="0">
            <a:spAutoFit/>
          </a:bodyPr>
          <a:lstStyle/>
          <a:p>
            <a:pPr>
              <a:tabLst>
                <a:tab pos="1829054" algn="l"/>
              </a:tabLst>
            </a:pPr>
            <a:r>
              <a:rPr lang="en-US" altLang="zh-CN" b="1" dirty="0">
                <a:solidFill>
                  <a:srgbClr val="043092"/>
                </a:solidFill>
                <a:latin typeface="Times New Roman"/>
                <a:ea typeface="Times New Roman"/>
              </a:rPr>
              <a:t>Kadro</a:t>
            </a:r>
            <a:r>
              <a:rPr lang="en-US" altLang="zh-CN" b="1" spc="-25" dirty="0">
                <a:solidFill>
                  <a:srgbClr val="043092"/>
                </a:solidFill>
                <a:latin typeface="Times New Roman"/>
                <a:ea typeface="宋体" panose="02010600030101010101" pitchFamily="2" charset="-122"/>
                <a:cs typeface="Times New Roman"/>
              </a:rPr>
              <a:t> </a:t>
            </a:r>
            <a:r>
              <a:rPr lang="en-US" altLang="zh-CN" b="1" dirty="0">
                <a:solidFill>
                  <a:srgbClr val="043092"/>
                </a:solidFill>
                <a:latin typeface="Times New Roman"/>
                <a:ea typeface="Times New Roman"/>
              </a:rPr>
              <a:t>aylığı	</a:t>
            </a:r>
            <a:r>
              <a:rPr lang="en-US" altLang="zh-CN" b="1" spc="30" dirty="0">
                <a:solidFill>
                  <a:srgbClr val="043092"/>
                </a:solidFill>
                <a:latin typeface="Times New Roman"/>
                <a:ea typeface="Times New Roman"/>
              </a:rPr>
              <a:t>:</a:t>
            </a:r>
            <a:r>
              <a:rPr lang="en-US" altLang="zh-CN" b="1" spc="25" dirty="0">
                <a:solidFill>
                  <a:srgbClr val="043092"/>
                </a:solidFill>
                <a:latin typeface="Times New Roman"/>
                <a:ea typeface="宋体" panose="02010600030101010101" pitchFamily="2" charset="-122"/>
                <a:cs typeface="Times New Roman"/>
              </a:rPr>
              <a:t>  </a:t>
            </a:r>
            <a:r>
              <a:rPr lang="en-US" altLang="zh-CN" spc="44" dirty="0">
                <a:solidFill>
                  <a:srgbClr val="043092"/>
                </a:solidFill>
                <a:latin typeface="Times New Roman"/>
                <a:ea typeface="Times New Roman"/>
              </a:rPr>
              <a:t>657</a:t>
            </a:r>
            <a:r>
              <a:rPr lang="en-US" altLang="zh-CN" spc="30" dirty="0">
                <a:solidFill>
                  <a:srgbClr val="043092"/>
                </a:solidFill>
                <a:latin typeface="Times New Roman"/>
                <a:ea typeface="宋体" panose="02010600030101010101" pitchFamily="2" charset="-122"/>
                <a:cs typeface="Times New Roman"/>
              </a:rPr>
              <a:t>  </a:t>
            </a:r>
            <a:r>
              <a:rPr lang="en-US" altLang="zh-CN" spc="30" dirty="0">
                <a:solidFill>
                  <a:srgbClr val="043092"/>
                </a:solidFill>
                <a:latin typeface="Times New Roman"/>
                <a:ea typeface="Times New Roman"/>
              </a:rPr>
              <a:t>sayılı</a:t>
            </a:r>
            <a:r>
              <a:rPr lang="en-US" altLang="zh-CN" spc="30" dirty="0">
                <a:solidFill>
                  <a:srgbClr val="043092"/>
                </a:solidFill>
                <a:latin typeface="Times New Roman"/>
                <a:ea typeface="宋体" panose="02010600030101010101" pitchFamily="2" charset="-122"/>
                <a:cs typeface="Times New Roman"/>
              </a:rPr>
              <a:t>  </a:t>
            </a:r>
            <a:r>
              <a:rPr lang="en-US" altLang="zh-CN" spc="50" dirty="0">
                <a:solidFill>
                  <a:srgbClr val="043092"/>
                </a:solidFill>
                <a:latin typeface="Times New Roman"/>
                <a:ea typeface="Times New Roman"/>
              </a:rPr>
              <a:t>Kanuna</a:t>
            </a:r>
            <a:r>
              <a:rPr lang="en-US" altLang="zh-CN" spc="30" dirty="0">
                <a:solidFill>
                  <a:srgbClr val="043092"/>
                </a:solidFill>
                <a:latin typeface="Times New Roman"/>
                <a:ea typeface="宋体" panose="02010600030101010101" pitchFamily="2" charset="-122"/>
                <a:cs typeface="Times New Roman"/>
              </a:rPr>
              <a:t>  </a:t>
            </a:r>
            <a:r>
              <a:rPr lang="en-US" altLang="zh-CN" spc="34" dirty="0">
                <a:solidFill>
                  <a:srgbClr val="043092"/>
                </a:solidFill>
                <a:latin typeface="Times New Roman"/>
                <a:ea typeface="Times New Roman"/>
              </a:rPr>
              <a:t>tabi</a:t>
            </a:r>
            <a:r>
              <a:rPr lang="en-US" altLang="zh-CN" spc="30" dirty="0">
                <a:solidFill>
                  <a:srgbClr val="043092"/>
                </a:solidFill>
                <a:latin typeface="Times New Roman"/>
                <a:ea typeface="宋体" panose="02010600030101010101" pitchFamily="2" charset="-122"/>
                <a:cs typeface="Times New Roman"/>
              </a:rPr>
              <a:t>  </a:t>
            </a:r>
            <a:r>
              <a:rPr lang="en-US" altLang="zh-CN" spc="40" dirty="0" err="1">
                <a:solidFill>
                  <a:srgbClr val="043092"/>
                </a:solidFill>
                <a:latin typeface="Times New Roman"/>
                <a:ea typeface="Times New Roman"/>
              </a:rPr>
              <a:t>kurumlarda</a:t>
            </a:r>
            <a:r>
              <a:rPr lang="en-US" altLang="zh-CN" spc="25" dirty="0">
                <a:solidFill>
                  <a:srgbClr val="043092"/>
                </a:solidFill>
                <a:latin typeface="Times New Roman"/>
                <a:ea typeface="宋体" panose="02010600030101010101" pitchFamily="2" charset="-122"/>
                <a:cs typeface="Times New Roman"/>
              </a:rPr>
              <a:t>  </a:t>
            </a:r>
            <a:r>
              <a:rPr lang="en-US" altLang="zh-CN" spc="34" dirty="0" err="1" smtClean="0">
                <a:solidFill>
                  <a:srgbClr val="043092"/>
                </a:solidFill>
                <a:latin typeface="Times New Roman"/>
                <a:ea typeface="Times New Roman"/>
              </a:rPr>
              <a:t>görevlendirilen</a:t>
            </a:r>
            <a:r>
              <a:rPr lang="tr-TR" altLang="zh-CN" spc="34" dirty="0" smtClean="0">
                <a:solidFill>
                  <a:srgbClr val="043092"/>
                </a:solidFill>
                <a:latin typeface="Times New Roman"/>
                <a:ea typeface="Times New Roman"/>
              </a:rPr>
              <a:t> memurlara</a:t>
            </a:r>
            <a:endParaRPr lang="en-US" altLang="zh-CN" spc="34" dirty="0">
              <a:solidFill>
                <a:srgbClr val="043092"/>
              </a:solidFill>
              <a:latin typeface="Times New Roman"/>
              <a:ea typeface="Times New Roman"/>
            </a:endParaRPr>
          </a:p>
        </p:txBody>
      </p:sp>
      <p:sp>
        <p:nvSpPr>
          <p:cNvPr id="13" name="TextBox 47"/>
          <p:cNvSpPr txBox="1"/>
          <p:nvPr/>
        </p:nvSpPr>
        <p:spPr>
          <a:xfrm>
            <a:off x="1680799" y="2978227"/>
            <a:ext cx="10073397" cy="3018155"/>
          </a:xfrm>
          <a:prstGeom prst="rect">
            <a:avLst/>
          </a:prstGeom>
          <a:noFill/>
        </p:spPr>
        <p:txBody>
          <a:bodyPr wrap="square" lIns="0" tIns="0" rIns="0" bIns="0" rtlCol="0">
            <a:spAutoFit/>
          </a:bodyPr>
          <a:lstStyle/>
          <a:p>
            <a:pPr marL="0" marR="0" lvl="0" indent="0" defTabSz="914400" eaLnBrk="1" fontAlgn="auto" latinLnBrk="0" hangingPunct="0">
              <a:lnSpc>
                <a:spcPct val="100000"/>
              </a:lnSpc>
              <a:spcBef>
                <a:spcPts val="0"/>
              </a:spcBef>
              <a:spcAft>
                <a:spcPts val="0"/>
              </a:spcAft>
              <a:buClrTx/>
              <a:buSzTx/>
              <a:buFontTx/>
              <a:buNone/>
              <a:tabLst/>
              <a:defRPr/>
            </a:pPr>
            <a:r>
              <a:rPr kumimoji="0" lang="en-US" altLang="zh-CN" sz="1800" b="0" i="0" u="none" strike="noStrike" kern="0" cap="none" spc="15" normalizeH="0" baseline="0" noProof="0" dirty="0" err="1" smtClean="0">
                <a:ln>
                  <a:noFill/>
                </a:ln>
                <a:solidFill>
                  <a:srgbClr val="043092"/>
                </a:solidFill>
                <a:effectLst/>
                <a:uLnTx/>
                <a:uFillTx/>
                <a:latin typeface="Times New Roman"/>
                <a:ea typeface="Times New Roman"/>
              </a:rPr>
              <a:t>hizmetlerinin</a:t>
            </a:r>
            <a:r>
              <a:rPr kumimoji="0" lang="en-US" altLang="zh-CN" sz="1800" b="0" i="0" u="none" strike="noStrike" kern="0" cap="none" spc="1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10" normalizeH="0" baseline="0" noProof="0" dirty="0" smtClean="0">
                <a:ln>
                  <a:noFill/>
                </a:ln>
                <a:solidFill>
                  <a:srgbClr val="043092"/>
                </a:solidFill>
                <a:effectLst/>
                <a:uLnTx/>
                <a:uFillTx/>
                <a:latin typeface="Times New Roman"/>
                <a:ea typeface="Times New Roman"/>
              </a:rPr>
              <a:t>karşılığında</a:t>
            </a:r>
            <a:r>
              <a:rPr kumimoji="0" lang="en-US" altLang="zh-CN" sz="1800" b="0" i="0" u="none" strike="noStrike" kern="0" cap="none" spc="1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20" normalizeH="0" baseline="0" noProof="0" dirty="0" smtClean="0">
                <a:ln>
                  <a:noFill/>
                </a:ln>
                <a:solidFill>
                  <a:srgbClr val="043092"/>
                </a:solidFill>
                <a:effectLst/>
                <a:uLnTx/>
                <a:uFillTx/>
                <a:latin typeface="Times New Roman"/>
                <a:ea typeface="Times New Roman"/>
              </a:rPr>
              <a:t>kadroya</a:t>
            </a:r>
            <a:r>
              <a:rPr kumimoji="0" lang="en-US" altLang="zh-CN" sz="1800" b="0" i="0" u="none" strike="noStrike" kern="0" cap="none" spc="1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15" normalizeH="0" baseline="0" noProof="0" dirty="0" smtClean="0">
                <a:ln>
                  <a:noFill/>
                </a:ln>
                <a:solidFill>
                  <a:srgbClr val="043092"/>
                </a:solidFill>
                <a:effectLst/>
                <a:uLnTx/>
                <a:uFillTx/>
                <a:latin typeface="Times New Roman"/>
                <a:ea typeface="Times New Roman"/>
              </a:rPr>
              <a:t>dayanılarak</a:t>
            </a:r>
            <a:r>
              <a:rPr kumimoji="0" lang="en-US" altLang="zh-CN" sz="1800" b="0" i="0" u="none" strike="noStrike" kern="0" cap="none" spc="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25" normalizeH="0" baseline="0" noProof="0" dirty="0" smtClean="0">
                <a:ln>
                  <a:noFill/>
                </a:ln>
                <a:solidFill>
                  <a:srgbClr val="043092"/>
                </a:solidFill>
                <a:effectLst/>
                <a:uLnTx/>
                <a:uFillTx/>
                <a:latin typeface="Times New Roman"/>
                <a:ea typeface="Times New Roman"/>
              </a:rPr>
              <a:t>ay</a:t>
            </a:r>
            <a:r>
              <a:rPr kumimoji="0" lang="en-US" altLang="zh-CN" sz="1800" b="0" i="0" u="none" strike="noStrike" kern="0" cap="none" spc="1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10" normalizeH="0" baseline="0" noProof="0" dirty="0" smtClean="0">
                <a:ln>
                  <a:noFill/>
                </a:ln>
                <a:solidFill>
                  <a:srgbClr val="043092"/>
                </a:solidFill>
                <a:effectLst/>
                <a:uLnTx/>
                <a:uFillTx/>
                <a:latin typeface="Times New Roman"/>
                <a:ea typeface="Times New Roman"/>
              </a:rPr>
              <a:t>itibariyle</a:t>
            </a:r>
            <a:r>
              <a:rPr kumimoji="0" lang="en-US" altLang="zh-CN" sz="1800" b="0" i="0" u="none" strike="noStrike" kern="0" cap="none" spc="1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20" normalizeH="0" baseline="0" noProof="0" dirty="0" smtClean="0">
                <a:ln>
                  <a:noFill/>
                </a:ln>
                <a:solidFill>
                  <a:srgbClr val="043092"/>
                </a:solidFill>
                <a:effectLst/>
                <a:uLnTx/>
                <a:uFillTx/>
                <a:latin typeface="Times New Roman"/>
                <a:ea typeface="Times New Roman"/>
              </a:rPr>
              <a:t>ödenen</a:t>
            </a:r>
            <a:r>
              <a:rPr kumimoji="0" lang="en-US" altLang="zh-CN" sz="1800" b="0" i="0" u="none" strike="noStrike" kern="0" cap="none" spc="1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15" normalizeH="0" baseline="0" noProof="0" dirty="0" smtClean="0">
                <a:ln>
                  <a:noFill/>
                </a:ln>
                <a:solidFill>
                  <a:srgbClr val="043092"/>
                </a:solidFill>
                <a:effectLst/>
                <a:uLnTx/>
                <a:uFillTx/>
                <a:latin typeface="Times New Roman"/>
                <a:ea typeface="Times New Roman"/>
              </a:rPr>
              <a:t>paradır.</a:t>
            </a:r>
            <a:r>
              <a:rPr kumimoji="0" lang="en-US" altLang="zh-CN" sz="1800" b="0"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smtClean="0">
                <a:ln>
                  <a:noFill/>
                </a:ln>
                <a:solidFill>
                  <a:srgbClr val="043092"/>
                </a:solidFill>
                <a:effectLst/>
                <a:uLnTx/>
                <a:uFillTx/>
                <a:latin typeface="Times New Roman"/>
                <a:ea typeface="Times New Roman"/>
              </a:rPr>
              <a:t>Gösterge</a:t>
            </a:r>
            <a:r>
              <a:rPr kumimoji="0" lang="en-US" altLang="zh-CN" sz="1800" b="0" i="0" u="none" strike="noStrike" kern="0" cap="none" spc="-2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smtClean="0">
                <a:ln>
                  <a:noFill/>
                </a:ln>
                <a:solidFill>
                  <a:srgbClr val="043092"/>
                </a:solidFill>
                <a:effectLst/>
                <a:uLnTx/>
                <a:uFillTx/>
                <a:latin typeface="Times New Roman"/>
                <a:ea typeface="Times New Roman"/>
              </a:rPr>
              <a:t>ve</a:t>
            </a:r>
            <a:r>
              <a:rPr kumimoji="0" lang="en-US" altLang="zh-CN" sz="1800" b="0" i="0" u="none" strike="noStrike" kern="0" cap="none" spc="-3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smtClean="0">
                <a:ln>
                  <a:noFill/>
                </a:ln>
                <a:solidFill>
                  <a:srgbClr val="043092"/>
                </a:solidFill>
                <a:effectLst/>
                <a:uLnTx/>
                <a:uFillTx/>
                <a:latin typeface="Times New Roman"/>
                <a:ea typeface="Times New Roman"/>
              </a:rPr>
              <a:t>ek</a:t>
            </a:r>
            <a:r>
              <a:rPr kumimoji="0" lang="en-US" altLang="zh-CN" sz="1800" b="0" i="0" u="none" strike="noStrike" kern="0" cap="none" spc="-3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smtClean="0">
                <a:ln>
                  <a:noFill/>
                </a:ln>
                <a:solidFill>
                  <a:srgbClr val="043092"/>
                </a:solidFill>
                <a:effectLst/>
                <a:uLnTx/>
                <a:uFillTx/>
                <a:latin typeface="Times New Roman"/>
                <a:ea typeface="Times New Roman"/>
              </a:rPr>
              <a:t>gösterge</a:t>
            </a:r>
            <a:r>
              <a:rPr kumimoji="0" lang="en-US" altLang="zh-CN" sz="1800" b="0" i="0" u="none" strike="noStrike" kern="0" cap="none" spc="-3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smtClean="0">
                <a:ln>
                  <a:noFill/>
                </a:ln>
                <a:solidFill>
                  <a:srgbClr val="043092"/>
                </a:solidFill>
                <a:effectLst/>
                <a:uLnTx/>
                <a:uFillTx/>
                <a:latin typeface="Times New Roman"/>
                <a:ea typeface="Times New Roman"/>
              </a:rPr>
              <a:t>aylıkları</a:t>
            </a:r>
            <a:r>
              <a:rPr kumimoji="0" lang="en-US" altLang="zh-CN" sz="1800" b="0" i="0" u="none" strike="noStrike" kern="0" cap="none" spc="-3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smtClean="0">
                <a:ln>
                  <a:noFill/>
                </a:ln>
                <a:solidFill>
                  <a:srgbClr val="043092"/>
                </a:solidFill>
                <a:effectLst/>
                <a:uLnTx/>
                <a:uFillTx/>
                <a:latin typeface="Times New Roman"/>
                <a:ea typeface="Times New Roman"/>
              </a:rPr>
              <a:t>toplamıdır.</a:t>
            </a:r>
          </a:p>
          <a:p>
            <a:pPr marL="0" marR="0" lvl="0" indent="0" defTabSz="914400" eaLnBrk="1" fontAlgn="auto" latinLnBrk="0" hangingPunct="1">
              <a:lnSpc>
                <a:spcPts val="1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ts val="113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914425"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34" normalizeH="0" baseline="0" noProof="0" dirty="0" smtClean="0">
                <a:ln>
                  <a:noFill/>
                </a:ln>
                <a:solidFill>
                  <a:srgbClr val="043092"/>
                </a:solidFill>
                <a:effectLst/>
                <a:uLnTx/>
                <a:uFillTx/>
                <a:latin typeface="Times New Roman"/>
                <a:ea typeface="Times New Roman"/>
              </a:rPr>
              <a:t>Kazanılmış</a:t>
            </a:r>
            <a:r>
              <a:rPr kumimoji="0" lang="en-US" altLang="zh-CN" sz="1800" b="1" i="0" u="none" strike="noStrike" kern="0" cap="none" spc="2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1" i="0" u="none" strike="noStrike" kern="0" cap="none" spc="55" normalizeH="0" baseline="0" noProof="0" dirty="0" smtClean="0">
                <a:ln>
                  <a:noFill/>
                </a:ln>
                <a:solidFill>
                  <a:srgbClr val="043092"/>
                </a:solidFill>
                <a:effectLst/>
                <a:uLnTx/>
                <a:uFillTx/>
                <a:latin typeface="Times New Roman"/>
                <a:ea typeface="Times New Roman"/>
              </a:rPr>
              <a:t>hak</a:t>
            </a:r>
            <a:r>
              <a:rPr kumimoji="0" lang="en-US" altLang="zh-CN" sz="1800" b="1" i="0" u="none" strike="noStrike" kern="0" cap="none" spc="2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1" i="0" u="none" strike="noStrike" kern="0" cap="none" spc="30" normalizeH="0" baseline="0" noProof="0" dirty="0" smtClean="0">
                <a:ln>
                  <a:noFill/>
                </a:ln>
                <a:solidFill>
                  <a:srgbClr val="043092"/>
                </a:solidFill>
                <a:effectLst/>
                <a:uLnTx/>
                <a:uFillTx/>
                <a:latin typeface="Times New Roman"/>
                <a:ea typeface="Times New Roman"/>
              </a:rPr>
              <a:t>aylığı</a:t>
            </a:r>
            <a:r>
              <a:rPr kumimoji="0" lang="en-US" altLang="zh-CN" sz="1800" b="1" i="0" u="none" strike="noStrike" kern="0" cap="none" spc="2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1" i="0" u="none" strike="noStrike" kern="0" cap="none" spc="40" normalizeH="0" baseline="0" noProof="0" dirty="0" smtClean="0">
                <a:ln>
                  <a:noFill/>
                </a:ln>
                <a:solidFill>
                  <a:srgbClr val="043092"/>
                </a:solidFill>
                <a:effectLst/>
                <a:uLnTx/>
                <a:uFillTx/>
                <a:latin typeface="Times New Roman"/>
                <a:ea typeface="Times New Roman"/>
              </a:rPr>
              <a:t>:</a:t>
            </a:r>
            <a:r>
              <a:rPr kumimoji="0" lang="en-US" altLang="zh-CN" sz="1800" b="1" i="0" u="none" strike="noStrike" kern="0" cap="none" spc="2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44" normalizeH="0" baseline="0" noProof="0" dirty="0" smtClean="0">
                <a:ln>
                  <a:noFill/>
                </a:ln>
                <a:solidFill>
                  <a:srgbClr val="043092"/>
                </a:solidFill>
                <a:effectLst/>
                <a:uLnTx/>
                <a:uFillTx/>
                <a:latin typeface="Times New Roman"/>
                <a:ea typeface="Times New Roman"/>
              </a:rPr>
              <a:t>Memurun</a:t>
            </a:r>
            <a:r>
              <a:rPr kumimoji="0" lang="en-US" altLang="zh-CN" sz="1800" b="0" i="0" u="none" strike="noStrike" kern="0" cap="none" spc="3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34" normalizeH="0" baseline="0" noProof="0" dirty="0" smtClean="0">
                <a:ln>
                  <a:noFill/>
                </a:ln>
                <a:solidFill>
                  <a:srgbClr val="043092"/>
                </a:solidFill>
                <a:effectLst/>
                <a:uLnTx/>
                <a:uFillTx/>
                <a:latin typeface="Times New Roman"/>
                <a:ea typeface="Times New Roman"/>
              </a:rPr>
              <a:t>öğrenim</a:t>
            </a:r>
            <a:r>
              <a:rPr kumimoji="0" lang="en-US" altLang="zh-CN" sz="1800" b="0" i="0" u="none" strike="noStrike" kern="0" cap="none" spc="2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40" normalizeH="0" baseline="0" noProof="0" dirty="0" smtClean="0">
                <a:ln>
                  <a:noFill/>
                </a:ln>
                <a:solidFill>
                  <a:srgbClr val="043092"/>
                </a:solidFill>
                <a:effectLst/>
                <a:uLnTx/>
                <a:uFillTx/>
                <a:latin typeface="Times New Roman"/>
                <a:ea typeface="Times New Roman"/>
              </a:rPr>
              <a:t>durumu,</a:t>
            </a:r>
            <a:r>
              <a:rPr kumimoji="0" lang="en-US" altLang="zh-CN" sz="1800" b="0" i="0" u="none" strike="noStrike" kern="0" cap="none" spc="2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40" normalizeH="0" baseline="0" noProof="0" dirty="0" smtClean="0">
                <a:ln>
                  <a:noFill/>
                </a:ln>
                <a:solidFill>
                  <a:srgbClr val="043092"/>
                </a:solidFill>
                <a:effectLst/>
                <a:uLnTx/>
                <a:uFillTx/>
                <a:latin typeface="Times New Roman"/>
                <a:ea typeface="Times New Roman"/>
              </a:rPr>
              <a:t>hizmet</a:t>
            </a:r>
            <a:r>
              <a:rPr kumimoji="0" lang="en-US" altLang="zh-CN" sz="1800" b="0" i="0" u="none" strike="noStrike" kern="0" cap="none" spc="2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25" normalizeH="0" baseline="0" noProof="0" dirty="0" smtClean="0">
                <a:ln>
                  <a:noFill/>
                </a:ln>
                <a:solidFill>
                  <a:srgbClr val="043092"/>
                </a:solidFill>
                <a:effectLst/>
                <a:uLnTx/>
                <a:uFillTx/>
                <a:latin typeface="Times New Roman"/>
                <a:ea typeface="Times New Roman"/>
              </a:rPr>
              <a:t>sınıfı,</a:t>
            </a:r>
            <a:r>
              <a:rPr kumimoji="0" lang="en-US" altLang="zh-CN" sz="1800" b="0" i="0" u="none" strike="noStrike" kern="0" cap="none" spc="2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34" normalizeH="0" baseline="0" noProof="0" dirty="0" err="1" smtClean="0">
                <a:ln>
                  <a:noFill/>
                </a:ln>
                <a:solidFill>
                  <a:srgbClr val="043092"/>
                </a:solidFill>
                <a:effectLst/>
                <a:uLnTx/>
                <a:uFillTx/>
                <a:latin typeface="Times New Roman"/>
                <a:ea typeface="Times New Roman"/>
              </a:rPr>
              <a:t>derece</a:t>
            </a:r>
            <a:r>
              <a:rPr kumimoji="0" lang="tr-TR" altLang="zh-CN" sz="1800" b="0" i="0" u="none" strike="noStrike" kern="0" cap="none" spc="34" normalizeH="0" baseline="0" noProof="0" dirty="0" smtClean="0">
                <a:ln>
                  <a:noFill/>
                </a:ln>
                <a:solidFill>
                  <a:srgbClr val="043092"/>
                </a:solidFill>
                <a:effectLst/>
                <a:uLnTx/>
                <a:uFillTx/>
                <a:latin typeface="Times New Roman"/>
                <a:ea typeface="Times New Roman"/>
              </a:rPr>
              <a:t> yükselmeleri </a:t>
            </a:r>
            <a:endParaRPr kumimoji="0" lang="en-US" altLang="zh-CN" sz="1800" b="0" i="0" u="none" strike="noStrike" kern="0" cap="none" spc="34" normalizeH="0" baseline="0" noProof="0" dirty="0" smtClean="0">
              <a:ln>
                <a:noFill/>
              </a:ln>
              <a:solidFill>
                <a:srgbClr val="043092"/>
              </a:solidFill>
              <a:effectLst/>
              <a:uLnTx/>
              <a:uFillTx/>
              <a:latin typeface="Times New Roman"/>
              <a:ea typeface="Times New Roman"/>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gibi</a:t>
            </a:r>
            <a:r>
              <a:rPr kumimoji="0" lang="en-US" altLang="zh-CN" sz="1800" b="0"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smtClean="0">
                <a:ln>
                  <a:noFill/>
                </a:ln>
                <a:solidFill>
                  <a:srgbClr val="043092"/>
                </a:solidFill>
                <a:effectLst/>
                <a:uLnTx/>
                <a:uFillTx/>
                <a:latin typeface="Times New Roman"/>
                <a:ea typeface="Times New Roman"/>
              </a:rPr>
              <a:t>kanuni</a:t>
            </a:r>
            <a:r>
              <a:rPr kumimoji="0" lang="en-US" altLang="zh-CN" sz="1800" b="0"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smtClean="0">
                <a:ln>
                  <a:noFill/>
                </a:ln>
                <a:solidFill>
                  <a:srgbClr val="043092"/>
                </a:solidFill>
                <a:effectLst/>
                <a:uLnTx/>
                <a:uFillTx/>
                <a:latin typeface="Times New Roman"/>
                <a:ea typeface="Times New Roman"/>
              </a:rPr>
              <a:t>şartlar</a:t>
            </a:r>
            <a:r>
              <a:rPr kumimoji="0" lang="en-US" altLang="zh-CN" sz="1800" b="0"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smtClean="0">
                <a:ln>
                  <a:noFill/>
                </a:ln>
                <a:solidFill>
                  <a:srgbClr val="043092"/>
                </a:solidFill>
                <a:effectLst/>
                <a:uLnTx/>
                <a:uFillTx/>
                <a:latin typeface="Times New Roman"/>
                <a:ea typeface="Times New Roman"/>
              </a:rPr>
              <a:t>dahilinde</a:t>
            </a:r>
            <a:r>
              <a:rPr kumimoji="0" lang="en-US" altLang="zh-CN" sz="1800" b="0"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smtClean="0">
                <a:ln>
                  <a:noFill/>
                </a:ln>
                <a:solidFill>
                  <a:srgbClr val="043092"/>
                </a:solidFill>
                <a:effectLst/>
                <a:uLnTx/>
                <a:uFillTx/>
                <a:latin typeface="Times New Roman"/>
                <a:ea typeface="Times New Roman"/>
              </a:rPr>
              <a:t>bulunduğu</a:t>
            </a:r>
            <a:r>
              <a:rPr kumimoji="0" lang="en-US" altLang="zh-CN" sz="1800" b="0"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smtClean="0">
                <a:ln>
                  <a:noFill/>
                </a:ln>
                <a:solidFill>
                  <a:srgbClr val="043092"/>
                </a:solidFill>
                <a:effectLst/>
                <a:uLnTx/>
                <a:uFillTx/>
                <a:latin typeface="Times New Roman"/>
                <a:ea typeface="Times New Roman"/>
              </a:rPr>
              <a:t>derece</a:t>
            </a:r>
            <a:r>
              <a:rPr kumimoji="0" lang="en-US" altLang="zh-CN" sz="1800" b="0"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smtClean="0">
                <a:ln>
                  <a:noFill/>
                </a:ln>
                <a:solidFill>
                  <a:srgbClr val="043092"/>
                </a:solidFill>
                <a:effectLst/>
                <a:uLnTx/>
                <a:uFillTx/>
                <a:latin typeface="Times New Roman"/>
                <a:ea typeface="Times New Roman"/>
              </a:rPr>
              <a:t>ve</a:t>
            </a:r>
            <a:r>
              <a:rPr kumimoji="0" lang="en-US" altLang="zh-CN" sz="1800" b="0"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smtClean="0">
                <a:ln>
                  <a:noFill/>
                </a:ln>
                <a:solidFill>
                  <a:srgbClr val="043092"/>
                </a:solidFill>
                <a:effectLst/>
                <a:uLnTx/>
                <a:uFillTx/>
                <a:latin typeface="Times New Roman"/>
                <a:ea typeface="Times New Roman"/>
              </a:rPr>
              <a:t>kademenin</a:t>
            </a:r>
            <a:r>
              <a:rPr kumimoji="0" lang="en-US" altLang="zh-CN" sz="1800" b="0" i="0" u="none" strike="noStrike" kern="0" cap="none" spc="5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smtClean="0">
                <a:ln>
                  <a:noFill/>
                </a:ln>
                <a:solidFill>
                  <a:srgbClr val="043092"/>
                </a:solidFill>
                <a:effectLst/>
                <a:uLnTx/>
                <a:uFillTx/>
                <a:latin typeface="Times New Roman"/>
                <a:ea typeface="Times New Roman"/>
              </a:rPr>
              <a:t>aylığı.</a:t>
            </a:r>
          </a:p>
          <a:p>
            <a:pPr marL="0" marR="0" lvl="0" indent="0" defTabSz="914400" eaLnBrk="1" fontAlgn="auto" latinLnBrk="0" hangingPunct="1">
              <a:lnSpc>
                <a:spcPts val="1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ts val="113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914425"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20" normalizeH="0" baseline="0" noProof="0" dirty="0" smtClean="0">
                <a:ln>
                  <a:noFill/>
                </a:ln>
                <a:solidFill>
                  <a:srgbClr val="043092"/>
                </a:solidFill>
                <a:effectLst/>
                <a:uLnTx/>
                <a:uFillTx/>
                <a:latin typeface="Times New Roman"/>
                <a:ea typeface="Times New Roman"/>
              </a:rPr>
              <a:t>Emekli</a:t>
            </a:r>
            <a:r>
              <a:rPr kumimoji="0" lang="en-US" altLang="zh-CN" sz="1800" b="1" i="0" u="none" strike="noStrike" kern="0" cap="none" spc="1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1" i="0" u="none" strike="noStrike" kern="0" cap="none" spc="20" normalizeH="0" baseline="0" noProof="0" dirty="0" smtClean="0">
                <a:ln>
                  <a:noFill/>
                </a:ln>
                <a:solidFill>
                  <a:srgbClr val="043092"/>
                </a:solidFill>
                <a:effectLst/>
                <a:uLnTx/>
                <a:uFillTx/>
                <a:latin typeface="Times New Roman"/>
                <a:ea typeface="Times New Roman"/>
              </a:rPr>
              <a:t>keseneğine</a:t>
            </a:r>
            <a:r>
              <a:rPr kumimoji="0" lang="en-US" altLang="zh-CN" sz="1800" b="1" i="0" u="none" strike="noStrike" kern="0" cap="none" spc="1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1" i="0" u="none" strike="noStrike" kern="0" cap="none" spc="25" normalizeH="0" baseline="0" noProof="0" dirty="0" smtClean="0">
                <a:ln>
                  <a:noFill/>
                </a:ln>
                <a:solidFill>
                  <a:srgbClr val="043092"/>
                </a:solidFill>
                <a:effectLst/>
                <a:uLnTx/>
                <a:uFillTx/>
                <a:latin typeface="Times New Roman"/>
                <a:ea typeface="Times New Roman"/>
              </a:rPr>
              <a:t>esas</a:t>
            </a:r>
            <a:r>
              <a:rPr kumimoji="0" lang="en-US" altLang="zh-CN" sz="1800" b="1" i="0" u="none" strike="noStrike" kern="0" cap="none" spc="1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1" i="0" u="none" strike="noStrike" kern="0" cap="none" spc="20" normalizeH="0" baseline="0" noProof="0" dirty="0" smtClean="0">
                <a:ln>
                  <a:noFill/>
                </a:ln>
                <a:solidFill>
                  <a:srgbClr val="043092"/>
                </a:solidFill>
                <a:effectLst/>
                <a:uLnTx/>
                <a:uFillTx/>
                <a:latin typeface="Times New Roman"/>
                <a:ea typeface="Times New Roman"/>
              </a:rPr>
              <a:t>aylık</a:t>
            </a:r>
            <a:r>
              <a:rPr kumimoji="0" lang="en-US" altLang="zh-CN" sz="1800" b="1" i="0" u="none" strike="noStrike" kern="0" cap="none" spc="1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1" i="0" u="none" strike="noStrike" kern="0" cap="none" spc="15" normalizeH="0" baseline="0" noProof="0" dirty="0" smtClean="0">
                <a:ln>
                  <a:noFill/>
                </a:ln>
                <a:solidFill>
                  <a:srgbClr val="043092"/>
                </a:solidFill>
                <a:effectLst/>
                <a:uLnTx/>
                <a:uFillTx/>
                <a:latin typeface="Times New Roman"/>
                <a:ea typeface="Times New Roman"/>
              </a:rPr>
              <a:t>:</a:t>
            </a:r>
            <a:r>
              <a:rPr kumimoji="0" lang="en-US" altLang="zh-CN" sz="1800" b="1" i="0" u="none" strike="noStrike" kern="0" cap="none" spc="1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20" normalizeH="0" baseline="0" noProof="0" dirty="0" smtClean="0">
                <a:ln>
                  <a:noFill/>
                </a:ln>
                <a:solidFill>
                  <a:srgbClr val="043092"/>
                </a:solidFill>
                <a:effectLst/>
                <a:uLnTx/>
                <a:uFillTx/>
                <a:latin typeface="Times New Roman"/>
                <a:ea typeface="Times New Roman"/>
              </a:rPr>
              <a:t>Emekli</a:t>
            </a:r>
            <a:r>
              <a:rPr kumimoji="0" lang="en-US" altLang="zh-CN" sz="1800" b="0" i="0" u="none" strike="noStrike" kern="0" cap="none" spc="1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20" normalizeH="0" baseline="0" noProof="0" dirty="0" smtClean="0">
                <a:ln>
                  <a:noFill/>
                </a:ln>
                <a:solidFill>
                  <a:srgbClr val="043092"/>
                </a:solidFill>
                <a:effectLst/>
                <a:uLnTx/>
                <a:uFillTx/>
                <a:latin typeface="Times New Roman"/>
                <a:ea typeface="Times New Roman"/>
              </a:rPr>
              <a:t>keseneği</a:t>
            </a:r>
            <a:r>
              <a:rPr kumimoji="0" lang="en-US" altLang="zh-CN" sz="1800" b="0" i="0" u="none" strike="noStrike" kern="0" cap="none" spc="15"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20" normalizeH="0" baseline="0" noProof="0" dirty="0" smtClean="0">
                <a:ln>
                  <a:noFill/>
                </a:ln>
                <a:solidFill>
                  <a:srgbClr val="043092"/>
                </a:solidFill>
                <a:effectLst/>
                <a:uLnTx/>
                <a:uFillTx/>
                <a:latin typeface="Times New Roman"/>
                <a:ea typeface="Times New Roman"/>
              </a:rPr>
              <a:t>hesabında</a:t>
            </a:r>
            <a:r>
              <a:rPr kumimoji="0" lang="en-US" altLang="zh-CN" sz="1800" b="0" i="0" u="none" strike="noStrike" kern="0" cap="none" spc="1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15" normalizeH="0" baseline="0" noProof="0" dirty="0" smtClean="0">
                <a:ln>
                  <a:noFill/>
                </a:ln>
                <a:solidFill>
                  <a:srgbClr val="043092"/>
                </a:solidFill>
                <a:effectLst/>
                <a:uLnTx/>
                <a:uFillTx/>
                <a:latin typeface="Times New Roman"/>
                <a:ea typeface="Times New Roman"/>
              </a:rPr>
              <a:t>kullanılan</a:t>
            </a:r>
            <a:r>
              <a:rPr kumimoji="0" lang="en-US" altLang="zh-CN" sz="1800" b="0" i="0" u="none" strike="noStrike" kern="0" cap="none" spc="1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25" normalizeH="0" baseline="0" noProof="0" dirty="0" err="1" smtClean="0">
                <a:ln>
                  <a:noFill/>
                </a:ln>
                <a:solidFill>
                  <a:srgbClr val="043092"/>
                </a:solidFill>
                <a:effectLst/>
                <a:uLnTx/>
                <a:uFillTx/>
                <a:latin typeface="Times New Roman"/>
                <a:ea typeface="Times New Roman"/>
              </a:rPr>
              <a:t>aylık</a:t>
            </a:r>
            <a:r>
              <a:rPr kumimoji="0" lang="en-US" altLang="zh-CN" sz="1800" b="0" i="0" u="none" strike="noStrike" kern="0" cap="none" spc="15" normalizeH="0" baseline="0" noProof="0" dirty="0" smtClean="0">
                <a:ln>
                  <a:noFill/>
                </a:ln>
                <a:solidFill>
                  <a:srgbClr val="043092"/>
                </a:solidFill>
                <a:effectLst/>
                <a:uLnTx/>
                <a:uFillTx/>
                <a:latin typeface="Times New Roman"/>
                <a:ea typeface="Times New Roman"/>
              </a:rPr>
              <a:t>.</a:t>
            </a:r>
            <a:r>
              <a:rPr kumimoji="0" lang="tr-TR" altLang="zh-CN" sz="1800" b="0" i="0" u="none" strike="noStrike" kern="0" cap="none" spc="15" normalizeH="0" baseline="0" noProof="0" dirty="0" smtClean="0">
                <a:ln>
                  <a:noFill/>
                </a:ln>
                <a:solidFill>
                  <a:srgbClr val="043092"/>
                </a:solidFill>
                <a:effectLst/>
                <a:uLnTx/>
                <a:uFillTx/>
                <a:latin typeface="Times New Roman"/>
                <a:ea typeface="Times New Roman"/>
              </a:rPr>
              <a:t> (Gösterge ve</a:t>
            </a:r>
            <a:endParaRPr kumimoji="0" lang="en-US" altLang="zh-CN" sz="1800" b="0" i="0" u="none" strike="noStrike" kern="0" cap="none" spc="15" normalizeH="0" baseline="0" noProof="0" dirty="0" smtClean="0">
              <a:ln>
                <a:noFill/>
              </a:ln>
              <a:solidFill>
                <a:srgbClr val="043092"/>
              </a:solidFill>
              <a:effectLst/>
              <a:uLnTx/>
              <a:uFillTx/>
              <a:latin typeface="Times New Roman"/>
              <a:ea typeface="Times New Roman"/>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rgbClr val="043092"/>
                </a:solidFill>
                <a:effectLst/>
                <a:uLnTx/>
                <a:uFillTx/>
                <a:latin typeface="Times New Roman"/>
                <a:ea typeface="Times New Roman"/>
              </a:rPr>
              <a:t>(</a:t>
            </a:r>
            <a:r>
              <a:rPr kumimoji="0" lang="en-US" altLang="zh-CN" sz="1800" b="0" i="0" u="none" strike="noStrike" kern="0" cap="none" spc="0" normalizeH="0" baseline="0" noProof="0" dirty="0" err="1" smtClean="0">
                <a:ln>
                  <a:noFill/>
                </a:ln>
                <a:solidFill>
                  <a:srgbClr val="043092"/>
                </a:solidFill>
                <a:effectLst/>
                <a:uLnTx/>
                <a:uFillTx/>
                <a:latin typeface="Times New Roman"/>
                <a:ea typeface="Times New Roman"/>
              </a:rPr>
              <a:t>ek</a:t>
            </a:r>
            <a:r>
              <a:rPr kumimoji="0" lang="en-US" altLang="zh-CN" sz="1800" b="0"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smtClean="0">
                <a:ln>
                  <a:noFill/>
                </a:ln>
                <a:solidFill>
                  <a:srgbClr val="043092"/>
                </a:solidFill>
                <a:effectLst/>
                <a:uLnTx/>
                <a:uFillTx/>
                <a:latin typeface="Times New Roman"/>
                <a:ea typeface="Times New Roman"/>
              </a:rPr>
              <a:t>gösterge</a:t>
            </a:r>
            <a:r>
              <a:rPr kumimoji="0" lang="en-US" altLang="zh-CN" sz="1800" b="0" i="0" u="none" strike="noStrike" kern="0" cap="none" spc="-4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smtClean="0">
                <a:ln>
                  <a:noFill/>
                </a:ln>
                <a:solidFill>
                  <a:srgbClr val="043092"/>
                </a:solidFill>
                <a:effectLst/>
                <a:uLnTx/>
                <a:uFillTx/>
                <a:latin typeface="Times New Roman"/>
                <a:ea typeface="Times New Roman"/>
              </a:rPr>
              <a:t>aylığı)</a:t>
            </a:r>
          </a:p>
          <a:p>
            <a:pPr marL="0" marR="0" lvl="0" indent="0" defTabSz="914400" eaLnBrk="1" fontAlgn="auto" latinLnBrk="0" hangingPunct="1">
              <a:lnSpc>
                <a:spcPts val="1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ts val="113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914425"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64" normalizeH="0" baseline="0" noProof="0" dirty="0" smtClean="0">
                <a:ln>
                  <a:noFill/>
                </a:ln>
                <a:solidFill>
                  <a:srgbClr val="043092"/>
                </a:solidFill>
                <a:effectLst/>
                <a:uLnTx/>
                <a:uFillTx/>
                <a:latin typeface="Times New Roman"/>
                <a:ea typeface="Times New Roman"/>
              </a:rPr>
              <a:t>En</a:t>
            </a:r>
            <a:r>
              <a:rPr kumimoji="0" lang="en-US" altLang="zh-CN" sz="1800" b="1" i="0" u="none" strike="noStrike" kern="0" cap="none" spc="3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1" i="0" u="none" strike="noStrike" kern="0" cap="none" spc="55" normalizeH="0" baseline="0" noProof="0" dirty="0" smtClean="0">
                <a:ln>
                  <a:noFill/>
                </a:ln>
                <a:solidFill>
                  <a:srgbClr val="043092"/>
                </a:solidFill>
                <a:effectLst/>
                <a:uLnTx/>
                <a:uFillTx/>
                <a:latin typeface="Times New Roman"/>
                <a:ea typeface="Times New Roman"/>
              </a:rPr>
              <a:t>yüksek</a:t>
            </a:r>
            <a:r>
              <a:rPr kumimoji="0" lang="en-US" altLang="zh-CN" sz="1800" b="1" i="0" u="none" strike="noStrike" kern="0" cap="none" spc="3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1" i="0" u="none" strike="noStrike" kern="0" cap="none" spc="50" normalizeH="0" baseline="0" noProof="0" dirty="0" smtClean="0">
                <a:ln>
                  <a:noFill/>
                </a:ln>
                <a:solidFill>
                  <a:srgbClr val="043092"/>
                </a:solidFill>
                <a:effectLst/>
                <a:uLnTx/>
                <a:uFillTx/>
                <a:latin typeface="Times New Roman"/>
                <a:ea typeface="Times New Roman"/>
              </a:rPr>
              <a:t>devlet</a:t>
            </a:r>
            <a:r>
              <a:rPr kumimoji="0" lang="en-US" altLang="zh-CN" sz="1800" b="1" i="0" u="none" strike="noStrike" kern="0" cap="none" spc="34"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1" i="0" u="none" strike="noStrike" kern="0" cap="none" spc="64" normalizeH="0" baseline="0" noProof="0" dirty="0" smtClean="0">
                <a:ln>
                  <a:noFill/>
                </a:ln>
                <a:solidFill>
                  <a:srgbClr val="043092"/>
                </a:solidFill>
                <a:effectLst/>
                <a:uLnTx/>
                <a:uFillTx/>
                <a:latin typeface="Times New Roman"/>
                <a:ea typeface="Times New Roman"/>
              </a:rPr>
              <a:t>memuru</a:t>
            </a:r>
            <a:r>
              <a:rPr kumimoji="0" lang="en-US" altLang="zh-CN" sz="1800" b="1" i="0" u="none" strike="noStrike" kern="0" cap="none" spc="3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1" i="0" u="none" strike="noStrike" kern="0" cap="none" spc="44" normalizeH="0" baseline="0" noProof="0" dirty="0" smtClean="0">
                <a:ln>
                  <a:noFill/>
                </a:ln>
                <a:solidFill>
                  <a:srgbClr val="043092"/>
                </a:solidFill>
                <a:effectLst/>
                <a:uLnTx/>
                <a:uFillTx/>
                <a:latin typeface="Times New Roman"/>
                <a:ea typeface="Times New Roman"/>
              </a:rPr>
              <a:t>aylığı</a:t>
            </a:r>
            <a:r>
              <a:rPr kumimoji="0" lang="en-US" altLang="zh-CN" sz="1800" b="1" i="0" u="none" strike="noStrike" kern="0" cap="none" spc="3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1" i="0" u="none" strike="noStrike" kern="0" cap="none" spc="55" normalizeH="0" baseline="0" noProof="0" dirty="0" smtClean="0">
                <a:ln>
                  <a:noFill/>
                </a:ln>
                <a:solidFill>
                  <a:srgbClr val="043092"/>
                </a:solidFill>
                <a:effectLst/>
                <a:uLnTx/>
                <a:uFillTx/>
                <a:latin typeface="Times New Roman"/>
                <a:ea typeface="Times New Roman"/>
              </a:rPr>
              <a:t>:</a:t>
            </a:r>
            <a:r>
              <a:rPr kumimoji="0" lang="en-US" altLang="zh-CN" sz="1800" b="1" i="0" u="none" strike="noStrike" kern="0" cap="none" spc="34"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50" normalizeH="0" baseline="0" noProof="0" dirty="0" smtClean="0">
                <a:ln>
                  <a:noFill/>
                </a:ln>
                <a:solidFill>
                  <a:srgbClr val="043092"/>
                </a:solidFill>
                <a:effectLst/>
                <a:uLnTx/>
                <a:uFillTx/>
                <a:latin typeface="Times New Roman"/>
                <a:ea typeface="Times New Roman"/>
              </a:rPr>
              <a:t>Cumhurbaşkanlığı</a:t>
            </a:r>
            <a:r>
              <a:rPr kumimoji="0" lang="en-US" altLang="zh-CN" sz="1800" b="0" i="0" u="none" strike="noStrike" kern="0" cap="none" spc="3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44" normalizeH="0" baseline="0" noProof="0" dirty="0" smtClean="0">
                <a:ln>
                  <a:noFill/>
                </a:ln>
                <a:solidFill>
                  <a:srgbClr val="043092"/>
                </a:solidFill>
                <a:effectLst/>
                <a:uLnTx/>
                <a:uFillTx/>
                <a:latin typeface="Times New Roman"/>
                <a:ea typeface="Times New Roman"/>
              </a:rPr>
              <a:t>İdari</a:t>
            </a:r>
            <a:r>
              <a:rPr kumimoji="0" lang="en-US" altLang="zh-CN" sz="1800" b="0" i="0" u="none" strike="noStrike" kern="0" cap="none" spc="3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40" normalizeH="0" baseline="0" noProof="0" dirty="0" err="1" smtClean="0">
                <a:ln>
                  <a:noFill/>
                </a:ln>
                <a:solidFill>
                  <a:srgbClr val="043092"/>
                </a:solidFill>
                <a:effectLst/>
                <a:uLnTx/>
                <a:uFillTx/>
                <a:latin typeface="Times New Roman"/>
                <a:ea typeface="Times New Roman"/>
              </a:rPr>
              <a:t>İşler</a:t>
            </a:r>
            <a:r>
              <a:rPr kumimoji="0" lang="en-US" altLang="zh-CN" sz="1800" b="0" i="0" u="none" strike="noStrike" kern="0" cap="none" spc="34"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50" normalizeH="0" baseline="0" noProof="0" dirty="0" err="1" smtClean="0">
                <a:ln>
                  <a:noFill/>
                </a:ln>
                <a:solidFill>
                  <a:srgbClr val="043092"/>
                </a:solidFill>
                <a:effectLst/>
                <a:uLnTx/>
                <a:uFillTx/>
                <a:latin typeface="Times New Roman"/>
                <a:ea typeface="Times New Roman"/>
              </a:rPr>
              <a:t>Başkanı</a:t>
            </a:r>
            <a:r>
              <a:rPr kumimoji="0" lang="tr-TR" altLang="zh-CN" sz="1800" b="0" i="0" u="none" strike="noStrike" kern="0" cap="none" spc="50" normalizeH="0" baseline="0" noProof="0" dirty="0" smtClean="0">
                <a:ln>
                  <a:noFill/>
                </a:ln>
                <a:solidFill>
                  <a:srgbClr val="043092"/>
                </a:solidFill>
                <a:effectLst/>
                <a:uLnTx/>
                <a:uFillTx/>
                <a:latin typeface="Times New Roman"/>
                <a:ea typeface="Times New Roman"/>
              </a:rPr>
              <a:t> aylığı ifade eder.</a:t>
            </a:r>
            <a:endParaRPr kumimoji="0" lang="en-US" altLang="zh-CN" sz="1800" b="0" i="0" u="none" strike="noStrike" kern="0" cap="none" spc="50" normalizeH="0" baseline="0" noProof="0" dirty="0" smtClean="0">
              <a:ln>
                <a:noFill/>
              </a:ln>
              <a:solidFill>
                <a:srgbClr val="043092"/>
              </a:solidFill>
              <a:effectLst/>
              <a:uLnTx/>
              <a:uFillTx/>
              <a:latin typeface="Times New Roman"/>
              <a:ea typeface="Times New Roman"/>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rgbClr val="043092"/>
                </a:solidFill>
                <a:effectLst/>
                <a:uLnTx/>
                <a:uFillTx/>
                <a:latin typeface="Times New Roman"/>
                <a:ea typeface="Times New Roman"/>
              </a:rPr>
              <a:t>(8000+1500)</a:t>
            </a:r>
            <a:r>
              <a:rPr kumimoji="0" lang="en-US" altLang="zh-CN" sz="1800" b="0"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smtClean="0">
                <a:ln>
                  <a:noFill/>
                </a:ln>
                <a:solidFill>
                  <a:srgbClr val="043092"/>
                </a:solidFill>
                <a:effectLst/>
                <a:uLnTx/>
                <a:uFillTx/>
                <a:latin typeface="Times New Roman"/>
                <a:ea typeface="Times New Roman"/>
              </a:rPr>
              <a:t>X</a:t>
            </a:r>
            <a:r>
              <a:rPr kumimoji="0" lang="en-US" altLang="zh-CN" sz="1800" b="0"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smtClean="0">
                <a:ln>
                  <a:noFill/>
                </a:ln>
                <a:solidFill>
                  <a:srgbClr val="043092"/>
                </a:solidFill>
                <a:effectLst/>
                <a:uLnTx/>
                <a:uFillTx/>
                <a:latin typeface="Times New Roman"/>
                <a:ea typeface="Times New Roman"/>
              </a:rPr>
              <a:t>0,</a:t>
            </a:r>
            <a:r>
              <a:rPr kumimoji="0" lang="tr-TR" altLang="zh-CN" sz="1800" b="0" i="0" u="none" strike="noStrike" kern="0" cap="none" spc="0" normalizeH="0" baseline="0" noProof="0" dirty="0" smtClean="0">
                <a:ln>
                  <a:noFill/>
                </a:ln>
                <a:solidFill>
                  <a:srgbClr val="043092"/>
                </a:solidFill>
                <a:effectLst/>
                <a:uLnTx/>
                <a:uFillTx/>
                <a:latin typeface="Times New Roman"/>
                <a:ea typeface="Times New Roman"/>
              </a:rPr>
              <a:t>433684</a:t>
            </a:r>
            <a:r>
              <a:rPr kumimoji="0" lang="en-US" altLang="zh-CN" sz="1800" b="0" i="0" u="none" strike="noStrike" kern="0" cap="none" spc="0"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en-US" altLang="zh-CN" sz="1800" b="0" i="0" u="none" strike="noStrike" kern="0" cap="none" spc="0" normalizeH="0" baseline="0" noProof="0" dirty="0" smtClean="0">
                <a:ln>
                  <a:noFill/>
                </a:ln>
                <a:solidFill>
                  <a:srgbClr val="043092"/>
                </a:solidFill>
                <a:effectLst/>
                <a:uLnTx/>
                <a:uFillTx/>
                <a:latin typeface="Times New Roman"/>
                <a:ea typeface="Times New Roman"/>
              </a:rPr>
              <a:t>=</a:t>
            </a:r>
            <a:r>
              <a:rPr kumimoji="0" lang="en-US" altLang="zh-CN" sz="1800" b="0" i="0" u="none" strike="noStrike" kern="0" cap="none" spc="-94" normalizeH="0" baseline="0" noProof="0" dirty="0" smtClean="0">
                <a:ln>
                  <a:noFill/>
                </a:ln>
                <a:solidFill>
                  <a:srgbClr val="043092"/>
                </a:solidFill>
                <a:effectLst/>
                <a:uLnTx/>
                <a:uFillTx/>
                <a:latin typeface="Times New Roman"/>
                <a:ea typeface="宋体" panose="02010600030101010101" pitchFamily="2" charset="-122"/>
                <a:cs typeface="Times New Roman"/>
              </a:rPr>
              <a:t> </a:t>
            </a:r>
            <a:r>
              <a:rPr kumimoji="0" lang="tr-TR" altLang="zh-CN" sz="1800" b="0" i="0" u="none" strike="noStrike" kern="0" cap="none" spc="0" normalizeH="0" baseline="0" noProof="0" dirty="0" smtClean="0">
                <a:ln>
                  <a:noFill/>
                </a:ln>
                <a:solidFill>
                  <a:srgbClr val="043092"/>
                </a:solidFill>
                <a:effectLst/>
                <a:uLnTx/>
                <a:uFillTx/>
                <a:latin typeface="Times New Roman"/>
                <a:ea typeface="Times New Roman"/>
              </a:rPr>
              <a:t>4.120</a:t>
            </a:r>
            <a:endParaRPr kumimoji="0" lang="en-US" altLang="zh-CN" sz="1800" b="0" i="0" u="none" strike="noStrike" kern="0" cap="none" spc="0" normalizeH="0" baseline="0" noProof="0" dirty="0" smtClean="0">
              <a:ln>
                <a:noFill/>
              </a:ln>
              <a:solidFill>
                <a:srgbClr val="043092"/>
              </a:solidFill>
              <a:effectLst/>
              <a:uLnTx/>
              <a:uFillTx/>
              <a:latin typeface="Times New Roman"/>
              <a:ea typeface="Times New Roman"/>
            </a:endParaRPr>
          </a:p>
        </p:txBody>
      </p:sp>
    </p:spTree>
    <p:extLst>
      <p:ext uri="{BB962C8B-B14F-4D97-AF65-F5344CB8AC3E}">
        <p14:creationId xmlns:p14="http://schemas.microsoft.com/office/powerpoint/2010/main" val="37081651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967809" y="172925"/>
            <a:ext cx="9537006" cy="6012788"/>
          </a:xfrm>
          <a:prstGeom prst="rect">
            <a:avLst/>
          </a:prstGeom>
        </p:spPr>
      </p:pic>
    </p:spTree>
    <p:extLst>
      <p:ext uri="{BB962C8B-B14F-4D97-AF65-F5344CB8AC3E}">
        <p14:creationId xmlns:p14="http://schemas.microsoft.com/office/powerpoint/2010/main" val="14119703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18608" y="157307"/>
            <a:ext cx="10515600" cy="1325563"/>
          </a:xfrm>
        </p:spPr>
        <p:txBody>
          <a:bodyPr>
            <a:normAutofit fontScale="90000"/>
          </a:bodyPr>
          <a:lstStyle/>
          <a:p>
            <a:pPr lvl="0"/>
            <a:r>
              <a:rPr lang="en-US" altLang="zh-CN" b="1" dirty="0" err="1">
                <a:solidFill>
                  <a:schemeClr val="accent2"/>
                </a:solidFill>
                <a:latin typeface="Times New Roman"/>
                <a:ea typeface="Times New Roman"/>
              </a:rPr>
              <a:t>Akademik</a:t>
            </a:r>
            <a:r>
              <a:rPr lang="en-US" altLang="zh-CN" b="1"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Personelin</a:t>
            </a:r>
            <a:r>
              <a:rPr lang="en-US" altLang="zh-CN" b="1" dirty="0">
                <a:solidFill>
                  <a:schemeClr val="accent2"/>
                </a:solidFill>
                <a:latin typeface="Times New Roman"/>
                <a:ea typeface="宋体" panose="02010600030101010101" pitchFamily="2" charset="-122"/>
                <a:cs typeface="Times New Roman"/>
              </a:rPr>
              <a:t> </a:t>
            </a:r>
            <a:r>
              <a:rPr lang="en-US" altLang="zh-CN" b="1" dirty="0">
                <a:solidFill>
                  <a:schemeClr val="accent2"/>
                </a:solidFill>
                <a:latin typeface="Times New Roman"/>
                <a:ea typeface="Times New Roman"/>
              </a:rPr>
              <a:t>Mali</a:t>
            </a:r>
            <a:r>
              <a:rPr lang="en-US" altLang="zh-CN" b="1"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ve</a:t>
            </a:r>
            <a:r>
              <a:rPr lang="en-US" altLang="zh-CN" b="1"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Sosyal</a:t>
            </a:r>
            <a:r>
              <a:rPr lang="en-US" altLang="zh-CN" b="1" spc="-69"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Hakları</a:t>
            </a:r>
            <a:r>
              <a:rPr lang="en-US" altLang="zh-CN" b="1" dirty="0">
                <a:solidFill>
                  <a:srgbClr val="043092"/>
                </a:solidFill>
                <a:latin typeface="Times New Roman"/>
                <a:ea typeface="Times New Roman"/>
              </a:rPr>
              <a:t/>
            </a:r>
            <a:br>
              <a:rPr lang="en-US" altLang="zh-CN" b="1" dirty="0">
                <a:solidFill>
                  <a:srgbClr val="043092"/>
                </a:solidFill>
                <a:latin typeface="Times New Roman"/>
                <a:ea typeface="Times New Roman"/>
              </a:rPr>
            </a:br>
            <a:endParaRPr lang="tr-TR" dirty="0"/>
          </a:p>
        </p:txBody>
      </p:sp>
      <p:sp>
        <p:nvSpPr>
          <p:cNvPr id="3" name="İçerik Yer Tutucusu 2"/>
          <p:cNvSpPr>
            <a:spLocks noGrp="1"/>
          </p:cNvSpPr>
          <p:nvPr>
            <p:ph idx="1"/>
          </p:nvPr>
        </p:nvSpPr>
        <p:spPr>
          <a:xfrm>
            <a:off x="1777538" y="1252047"/>
            <a:ext cx="10151225" cy="5157066"/>
          </a:xfrm>
        </p:spPr>
        <p:txBody>
          <a:bodyPr/>
          <a:lstStyle/>
          <a:p>
            <a:pPr marL="0" lvl="0" indent="46634" algn="just">
              <a:lnSpc>
                <a:spcPct val="100000"/>
              </a:lnSpc>
              <a:spcBef>
                <a:spcPts val="0"/>
              </a:spcBef>
              <a:buNone/>
            </a:pPr>
            <a:r>
              <a:rPr lang="en-US" altLang="zh-CN" b="1" spc="25" dirty="0" smtClean="0">
                <a:solidFill>
                  <a:srgbClr val="043092"/>
                </a:solidFill>
                <a:latin typeface="Times New Roman"/>
                <a:ea typeface="Times New Roman"/>
              </a:rPr>
              <a:t>11</a:t>
            </a:r>
            <a:r>
              <a:rPr lang="en-US" altLang="zh-CN" b="1" spc="20" dirty="0" smtClean="0">
                <a:solidFill>
                  <a:srgbClr val="043092"/>
                </a:solidFill>
                <a:latin typeface="Times New Roman"/>
                <a:ea typeface="Times New Roman"/>
              </a:rPr>
              <a:t>-</a:t>
            </a:r>
            <a:r>
              <a:rPr lang="en-US" altLang="zh-CN" b="1" spc="10" dirty="0" smtClean="0">
                <a:solidFill>
                  <a:srgbClr val="043092"/>
                </a:solidFill>
                <a:latin typeface="Times New Roman"/>
                <a:ea typeface="宋体" panose="02010600030101010101" pitchFamily="2" charset="-122"/>
                <a:cs typeface="Times New Roman"/>
              </a:rPr>
              <a:t> </a:t>
            </a:r>
            <a:r>
              <a:rPr lang="en-US" altLang="zh-CN" b="1" spc="20" dirty="0" err="1">
                <a:solidFill>
                  <a:srgbClr val="043092"/>
                </a:solidFill>
                <a:latin typeface="Times New Roman"/>
                <a:ea typeface="Times New Roman"/>
              </a:rPr>
              <a:t>İdari</a:t>
            </a:r>
            <a:r>
              <a:rPr lang="en-US" altLang="zh-CN" b="1" spc="15" dirty="0">
                <a:solidFill>
                  <a:srgbClr val="043092"/>
                </a:solidFill>
                <a:latin typeface="Times New Roman"/>
                <a:ea typeface="宋体" panose="02010600030101010101" pitchFamily="2" charset="-122"/>
                <a:cs typeface="Times New Roman"/>
              </a:rPr>
              <a:t> </a:t>
            </a:r>
            <a:r>
              <a:rPr lang="en-US" altLang="zh-CN" b="1" spc="30" dirty="0" err="1">
                <a:solidFill>
                  <a:srgbClr val="043092"/>
                </a:solidFill>
                <a:latin typeface="Times New Roman"/>
                <a:ea typeface="Times New Roman"/>
              </a:rPr>
              <a:t>Görev</a:t>
            </a:r>
            <a:r>
              <a:rPr lang="en-US" altLang="zh-CN" b="1" spc="15" dirty="0">
                <a:solidFill>
                  <a:srgbClr val="043092"/>
                </a:solidFill>
                <a:latin typeface="Times New Roman"/>
                <a:ea typeface="宋体" panose="02010600030101010101" pitchFamily="2" charset="-122"/>
                <a:cs typeface="Times New Roman"/>
              </a:rPr>
              <a:t> </a:t>
            </a:r>
            <a:r>
              <a:rPr lang="en-US" altLang="zh-CN" b="1" spc="25" dirty="0" err="1">
                <a:solidFill>
                  <a:srgbClr val="043092"/>
                </a:solidFill>
                <a:latin typeface="Times New Roman"/>
                <a:ea typeface="Times New Roman"/>
              </a:rPr>
              <a:t>Ödeneği</a:t>
            </a:r>
            <a:r>
              <a:rPr lang="en-US" altLang="zh-CN" b="1" spc="40" dirty="0">
                <a:solidFill>
                  <a:srgbClr val="043092"/>
                </a:solidFill>
                <a:latin typeface="Times New Roman"/>
                <a:ea typeface="Times New Roman"/>
              </a:rPr>
              <a:t>:</a:t>
            </a:r>
            <a:r>
              <a:rPr lang="en-US" altLang="zh-CN" b="1" spc="15" dirty="0">
                <a:solidFill>
                  <a:srgbClr val="043092"/>
                </a:solidFill>
                <a:latin typeface="Times New Roman"/>
                <a:ea typeface="宋体" panose="02010600030101010101" pitchFamily="2" charset="-122"/>
                <a:cs typeface="Times New Roman"/>
              </a:rPr>
              <a:t> </a:t>
            </a:r>
            <a:r>
              <a:rPr lang="en-US" altLang="zh-CN" spc="25" dirty="0">
                <a:solidFill>
                  <a:srgbClr val="043092"/>
                </a:solidFill>
                <a:latin typeface="Times New Roman"/>
                <a:ea typeface="Times New Roman"/>
              </a:rPr>
              <a:t>2914</a:t>
            </a:r>
            <a:r>
              <a:rPr lang="en-US" altLang="zh-CN" spc="15" dirty="0">
                <a:solidFill>
                  <a:srgbClr val="043092"/>
                </a:solidFill>
                <a:latin typeface="Times New Roman"/>
                <a:ea typeface="宋体" panose="02010600030101010101" pitchFamily="2" charset="-122"/>
                <a:cs typeface="Times New Roman"/>
              </a:rPr>
              <a:t> </a:t>
            </a:r>
            <a:r>
              <a:rPr lang="en-US" altLang="zh-CN" spc="20" dirty="0" err="1">
                <a:solidFill>
                  <a:srgbClr val="043092"/>
                </a:solidFill>
                <a:latin typeface="Times New Roman"/>
                <a:ea typeface="Times New Roman"/>
              </a:rPr>
              <a:t>sayılı</a:t>
            </a:r>
            <a:r>
              <a:rPr lang="en-US" altLang="zh-CN" spc="15" dirty="0">
                <a:solidFill>
                  <a:srgbClr val="043092"/>
                </a:solidFill>
                <a:latin typeface="Times New Roman"/>
                <a:ea typeface="宋体" panose="02010600030101010101" pitchFamily="2" charset="-122"/>
                <a:cs typeface="Times New Roman"/>
              </a:rPr>
              <a:t> </a:t>
            </a:r>
            <a:r>
              <a:rPr lang="en-US" altLang="zh-CN" spc="25" dirty="0" err="1">
                <a:solidFill>
                  <a:srgbClr val="043092"/>
                </a:solidFill>
                <a:latin typeface="Times New Roman"/>
                <a:ea typeface="Times New Roman"/>
              </a:rPr>
              <a:t>Kanunun</a:t>
            </a:r>
            <a:r>
              <a:rPr lang="en-US" altLang="zh-CN" spc="15" dirty="0">
                <a:solidFill>
                  <a:srgbClr val="043092"/>
                </a:solidFill>
                <a:latin typeface="Times New Roman"/>
                <a:ea typeface="宋体" panose="02010600030101010101" pitchFamily="2" charset="-122"/>
                <a:cs typeface="Times New Roman"/>
              </a:rPr>
              <a:t> </a:t>
            </a:r>
            <a:r>
              <a:rPr lang="en-US" altLang="zh-CN" spc="40" dirty="0">
                <a:solidFill>
                  <a:srgbClr val="043092"/>
                </a:solidFill>
                <a:latin typeface="Times New Roman"/>
                <a:ea typeface="Times New Roman"/>
              </a:rPr>
              <a:t>13</a:t>
            </a:r>
            <a:r>
              <a:rPr lang="en-US" altLang="zh-CN" spc="20" dirty="0">
                <a:solidFill>
                  <a:srgbClr val="043092"/>
                </a:solidFill>
                <a:latin typeface="Times New Roman"/>
                <a:ea typeface="Times New Roman"/>
              </a:rPr>
              <a:t>’üncü</a:t>
            </a:r>
            <a:r>
              <a:rPr lang="en-US" altLang="zh-CN" spc="10" dirty="0">
                <a:solidFill>
                  <a:srgbClr val="043092"/>
                </a:solidFill>
                <a:latin typeface="Times New Roman"/>
                <a:ea typeface="宋体" panose="02010600030101010101" pitchFamily="2" charset="-122"/>
                <a:cs typeface="Times New Roman"/>
              </a:rPr>
              <a:t> </a:t>
            </a:r>
            <a:r>
              <a:rPr lang="en-US" altLang="zh-CN" spc="25" dirty="0" err="1">
                <a:solidFill>
                  <a:srgbClr val="043092"/>
                </a:solidFill>
                <a:latin typeface="Times New Roman"/>
                <a:ea typeface="Times New Roman"/>
              </a:rPr>
              <a:t>maddesi</a:t>
            </a:r>
            <a:r>
              <a:rPr lang="en-US" altLang="zh-CN" spc="15" dirty="0">
                <a:solidFill>
                  <a:srgbClr val="043092"/>
                </a:solidFill>
                <a:latin typeface="Times New Roman"/>
                <a:ea typeface="宋体" panose="02010600030101010101" pitchFamily="2" charset="-122"/>
                <a:cs typeface="Times New Roman"/>
              </a:rPr>
              <a:t> </a:t>
            </a:r>
            <a:r>
              <a:rPr lang="en-US" altLang="zh-CN" spc="25" dirty="0" err="1" smtClean="0">
                <a:solidFill>
                  <a:srgbClr val="043092"/>
                </a:solidFill>
                <a:latin typeface="Times New Roman"/>
                <a:ea typeface="Times New Roman"/>
              </a:rPr>
              <a:t>gereği</a:t>
            </a:r>
            <a:r>
              <a:rPr lang="tr-TR" altLang="zh-CN" spc="25" dirty="0" smtClean="0">
                <a:solidFill>
                  <a:srgbClr val="043092"/>
                </a:solidFill>
                <a:latin typeface="Times New Roman"/>
                <a:ea typeface="Times New Roman"/>
              </a:rPr>
              <a:t> </a:t>
            </a:r>
            <a:r>
              <a:rPr lang="en-US" altLang="zh-CN" spc="25" dirty="0" err="1" smtClean="0">
                <a:solidFill>
                  <a:srgbClr val="043092"/>
                </a:solidFill>
                <a:latin typeface="Times New Roman"/>
                <a:ea typeface="Times New Roman"/>
              </a:rPr>
              <a:t>idari</a:t>
            </a:r>
            <a:r>
              <a:rPr lang="en-US" altLang="zh-CN" spc="15" dirty="0" smtClean="0">
                <a:solidFill>
                  <a:srgbClr val="043092"/>
                </a:solidFill>
                <a:latin typeface="Times New Roman"/>
                <a:ea typeface="宋体" panose="02010600030101010101" pitchFamily="2" charset="-122"/>
                <a:cs typeface="Times New Roman"/>
              </a:rPr>
              <a:t> </a:t>
            </a:r>
            <a:r>
              <a:rPr lang="en-US" altLang="zh-CN" spc="30" dirty="0" err="1">
                <a:solidFill>
                  <a:srgbClr val="043092"/>
                </a:solidFill>
                <a:latin typeface="Times New Roman"/>
                <a:ea typeface="Times New Roman"/>
              </a:rPr>
              <a:t>görev</a:t>
            </a:r>
            <a:r>
              <a:rPr lang="en-US" altLang="zh-CN" spc="20" dirty="0">
                <a:solidFill>
                  <a:srgbClr val="043092"/>
                </a:solidFill>
                <a:latin typeface="Times New Roman"/>
                <a:ea typeface="宋体" panose="02010600030101010101" pitchFamily="2" charset="-122"/>
                <a:cs typeface="Times New Roman"/>
              </a:rPr>
              <a:t> </a:t>
            </a:r>
            <a:r>
              <a:rPr lang="en-US" altLang="zh-CN" spc="34" dirty="0" err="1">
                <a:solidFill>
                  <a:srgbClr val="043092"/>
                </a:solidFill>
                <a:latin typeface="Times New Roman"/>
                <a:ea typeface="Times New Roman"/>
              </a:rPr>
              <a:t>yapan</a:t>
            </a:r>
            <a:r>
              <a:rPr lang="en-US" altLang="zh-CN" spc="20" dirty="0">
                <a:solidFill>
                  <a:srgbClr val="043092"/>
                </a:solidFill>
                <a:latin typeface="Times New Roman"/>
                <a:ea typeface="宋体" panose="02010600030101010101" pitchFamily="2" charset="-122"/>
                <a:cs typeface="Times New Roman"/>
              </a:rPr>
              <a:t> </a:t>
            </a:r>
            <a:r>
              <a:rPr lang="en-US" altLang="zh-CN" spc="34" dirty="0" err="1">
                <a:solidFill>
                  <a:srgbClr val="043092"/>
                </a:solidFill>
                <a:latin typeface="Times New Roman"/>
                <a:ea typeface="Times New Roman"/>
              </a:rPr>
              <a:t>akademik</a:t>
            </a:r>
            <a:r>
              <a:rPr lang="en-US" altLang="zh-CN" spc="20" dirty="0">
                <a:solidFill>
                  <a:srgbClr val="043092"/>
                </a:solidFill>
                <a:latin typeface="Times New Roman"/>
                <a:ea typeface="宋体" panose="02010600030101010101" pitchFamily="2" charset="-122"/>
                <a:cs typeface="Times New Roman"/>
              </a:rPr>
              <a:t> </a:t>
            </a:r>
            <a:r>
              <a:rPr lang="en-US" altLang="zh-CN" spc="30" dirty="0" err="1">
                <a:solidFill>
                  <a:srgbClr val="043092"/>
                </a:solidFill>
                <a:latin typeface="Times New Roman"/>
                <a:ea typeface="Times New Roman"/>
              </a:rPr>
              <a:t>personele</a:t>
            </a:r>
            <a:r>
              <a:rPr lang="en-US" altLang="zh-CN" spc="30" dirty="0">
                <a:solidFill>
                  <a:srgbClr val="043092"/>
                </a:solidFill>
                <a:latin typeface="Times New Roman"/>
                <a:ea typeface="Times New Roman"/>
              </a:rPr>
              <a:t>,</a:t>
            </a:r>
            <a:r>
              <a:rPr lang="en-US" altLang="zh-CN" spc="20" dirty="0">
                <a:solidFill>
                  <a:srgbClr val="043092"/>
                </a:solidFill>
                <a:latin typeface="Times New Roman"/>
                <a:ea typeface="宋体" panose="02010600030101010101" pitchFamily="2" charset="-122"/>
                <a:cs typeface="Times New Roman"/>
              </a:rPr>
              <a:t> </a:t>
            </a:r>
            <a:r>
              <a:rPr lang="en-US" altLang="zh-CN" spc="30" dirty="0" err="1">
                <a:solidFill>
                  <a:srgbClr val="043092"/>
                </a:solidFill>
                <a:latin typeface="Times New Roman"/>
                <a:ea typeface="Times New Roman"/>
              </a:rPr>
              <a:t>almakta</a:t>
            </a:r>
            <a:r>
              <a:rPr lang="en-US" altLang="zh-CN" spc="20" dirty="0">
                <a:solidFill>
                  <a:srgbClr val="043092"/>
                </a:solidFill>
                <a:latin typeface="Times New Roman"/>
                <a:ea typeface="宋体" panose="02010600030101010101" pitchFamily="2" charset="-122"/>
                <a:cs typeface="Times New Roman"/>
              </a:rPr>
              <a:t> </a:t>
            </a:r>
            <a:r>
              <a:rPr lang="en-US" altLang="zh-CN" spc="30" dirty="0" err="1">
                <a:solidFill>
                  <a:srgbClr val="043092"/>
                </a:solidFill>
                <a:latin typeface="Times New Roman"/>
                <a:ea typeface="Times New Roman"/>
              </a:rPr>
              <a:t>oldukları</a:t>
            </a:r>
            <a:r>
              <a:rPr lang="en-US" altLang="zh-CN" spc="20" dirty="0">
                <a:solidFill>
                  <a:srgbClr val="043092"/>
                </a:solidFill>
                <a:latin typeface="Times New Roman"/>
                <a:ea typeface="宋体" panose="02010600030101010101" pitchFamily="2" charset="-122"/>
                <a:cs typeface="Times New Roman"/>
              </a:rPr>
              <a:t> </a:t>
            </a:r>
            <a:r>
              <a:rPr lang="en-US" altLang="zh-CN" spc="30" dirty="0" err="1">
                <a:solidFill>
                  <a:srgbClr val="043092"/>
                </a:solidFill>
                <a:latin typeface="Times New Roman"/>
                <a:ea typeface="Times New Roman"/>
              </a:rPr>
              <a:t>aylık</a:t>
            </a:r>
            <a:r>
              <a:rPr lang="en-US" altLang="zh-CN" spc="20" dirty="0">
                <a:solidFill>
                  <a:srgbClr val="043092"/>
                </a:solidFill>
                <a:latin typeface="Times New Roman"/>
                <a:ea typeface="宋体" panose="02010600030101010101" pitchFamily="2" charset="-122"/>
                <a:cs typeface="Times New Roman"/>
              </a:rPr>
              <a:t> </a:t>
            </a:r>
            <a:r>
              <a:rPr lang="en-US" altLang="zh-CN" spc="30" dirty="0">
                <a:solidFill>
                  <a:srgbClr val="043092"/>
                </a:solidFill>
                <a:latin typeface="Times New Roman"/>
                <a:ea typeface="Times New Roman"/>
              </a:rPr>
              <a:t>(</a:t>
            </a:r>
            <a:r>
              <a:rPr lang="en-US" altLang="zh-CN" spc="30" dirty="0" err="1">
                <a:solidFill>
                  <a:srgbClr val="043092"/>
                </a:solidFill>
                <a:latin typeface="Times New Roman"/>
                <a:ea typeface="Times New Roman"/>
              </a:rPr>
              <a:t>gösterge</a:t>
            </a:r>
            <a:r>
              <a:rPr lang="en-US" altLang="zh-CN" dirty="0">
                <a:solidFill>
                  <a:srgbClr val="043092"/>
                </a:solidFill>
                <a:latin typeface="Times New Roman"/>
                <a:ea typeface="宋体" panose="02010600030101010101" pitchFamily="2" charset="-122"/>
                <a:cs typeface="Times New Roman"/>
              </a:rPr>
              <a:t> </a:t>
            </a:r>
            <a:r>
              <a:rPr lang="en-US" altLang="zh-CN" dirty="0" err="1">
                <a:solidFill>
                  <a:srgbClr val="043092"/>
                </a:solidFill>
                <a:latin typeface="Times New Roman"/>
                <a:ea typeface="Times New Roman"/>
              </a:rPr>
              <a:t>ve</a:t>
            </a:r>
            <a:r>
              <a:rPr lang="en-US" altLang="zh-CN" spc="129" dirty="0">
                <a:solidFill>
                  <a:srgbClr val="043092"/>
                </a:solidFill>
                <a:latin typeface="Times New Roman"/>
                <a:ea typeface="宋体" panose="02010600030101010101" pitchFamily="2" charset="-122"/>
                <a:cs typeface="Times New Roman"/>
              </a:rPr>
              <a:t> </a:t>
            </a:r>
            <a:r>
              <a:rPr lang="en-US" altLang="zh-CN" dirty="0" err="1">
                <a:solidFill>
                  <a:srgbClr val="043092"/>
                </a:solidFill>
                <a:latin typeface="Times New Roman"/>
                <a:ea typeface="Times New Roman"/>
              </a:rPr>
              <a:t>ek</a:t>
            </a:r>
            <a:r>
              <a:rPr lang="en-US" altLang="zh-CN" spc="129" dirty="0">
                <a:solidFill>
                  <a:srgbClr val="043092"/>
                </a:solidFill>
                <a:latin typeface="Times New Roman"/>
                <a:ea typeface="宋体" panose="02010600030101010101" pitchFamily="2" charset="-122"/>
                <a:cs typeface="Times New Roman"/>
              </a:rPr>
              <a:t> </a:t>
            </a:r>
            <a:r>
              <a:rPr lang="en-US" altLang="zh-CN" dirty="0" err="1">
                <a:solidFill>
                  <a:srgbClr val="043092"/>
                </a:solidFill>
                <a:latin typeface="Times New Roman"/>
                <a:ea typeface="Times New Roman"/>
              </a:rPr>
              <a:t>gösterge</a:t>
            </a:r>
            <a:r>
              <a:rPr lang="en-US" altLang="zh-CN" dirty="0">
                <a:solidFill>
                  <a:srgbClr val="043092"/>
                </a:solidFill>
                <a:latin typeface="Times New Roman"/>
                <a:ea typeface="Times New Roman"/>
              </a:rPr>
              <a:t>)</a:t>
            </a:r>
            <a:r>
              <a:rPr lang="en-US" altLang="zh-CN" spc="129" dirty="0">
                <a:solidFill>
                  <a:srgbClr val="043092"/>
                </a:solidFill>
                <a:latin typeface="Times New Roman"/>
                <a:ea typeface="宋体" panose="02010600030101010101" pitchFamily="2" charset="-122"/>
                <a:cs typeface="Times New Roman"/>
              </a:rPr>
              <a:t> </a:t>
            </a:r>
            <a:r>
              <a:rPr lang="en-US" altLang="zh-CN" dirty="0" err="1">
                <a:solidFill>
                  <a:srgbClr val="043092"/>
                </a:solidFill>
                <a:latin typeface="Times New Roman"/>
                <a:ea typeface="Times New Roman"/>
              </a:rPr>
              <a:t>tutarın</a:t>
            </a:r>
            <a:r>
              <a:rPr lang="en-US" altLang="zh-CN" spc="135" dirty="0">
                <a:solidFill>
                  <a:srgbClr val="043092"/>
                </a:solidFill>
                <a:latin typeface="Times New Roman"/>
                <a:ea typeface="宋体" panose="02010600030101010101" pitchFamily="2" charset="-122"/>
                <a:cs typeface="Times New Roman"/>
              </a:rPr>
              <a:t> </a:t>
            </a:r>
            <a:r>
              <a:rPr lang="en-US" altLang="zh-CN" dirty="0">
                <a:solidFill>
                  <a:srgbClr val="043092"/>
                </a:solidFill>
                <a:latin typeface="Times New Roman"/>
                <a:ea typeface="Times New Roman"/>
              </a:rPr>
              <a:t>belli</a:t>
            </a:r>
            <a:r>
              <a:rPr lang="en-US" altLang="zh-CN" spc="129" dirty="0">
                <a:solidFill>
                  <a:srgbClr val="043092"/>
                </a:solidFill>
                <a:latin typeface="Times New Roman"/>
                <a:ea typeface="宋体" panose="02010600030101010101" pitchFamily="2" charset="-122"/>
                <a:cs typeface="Times New Roman"/>
              </a:rPr>
              <a:t> </a:t>
            </a:r>
            <a:r>
              <a:rPr lang="en-US" altLang="zh-CN" dirty="0" err="1">
                <a:solidFill>
                  <a:srgbClr val="043092"/>
                </a:solidFill>
                <a:latin typeface="Times New Roman"/>
                <a:ea typeface="Times New Roman"/>
              </a:rPr>
              <a:t>bir</a:t>
            </a:r>
            <a:r>
              <a:rPr lang="en-US" altLang="zh-CN" spc="129" dirty="0">
                <a:solidFill>
                  <a:srgbClr val="043092"/>
                </a:solidFill>
                <a:latin typeface="Times New Roman"/>
                <a:ea typeface="宋体" panose="02010600030101010101" pitchFamily="2" charset="-122"/>
                <a:cs typeface="Times New Roman"/>
              </a:rPr>
              <a:t> </a:t>
            </a:r>
            <a:r>
              <a:rPr lang="en-US" altLang="zh-CN" dirty="0" err="1" smtClean="0">
                <a:solidFill>
                  <a:srgbClr val="043092"/>
                </a:solidFill>
                <a:latin typeface="Times New Roman"/>
                <a:ea typeface="Times New Roman"/>
              </a:rPr>
              <a:t>oranında</a:t>
            </a:r>
            <a:r>
              <a:rPr lang="tr-TR" altLang="zh-CN" dirty="0" smtClean="0">
                <a:solidFill>
                  <a:srgbClr val="043092"/>
                </a:solidFill>
                <a:latin typeface="Times New Roman"/>
                <a:ea typeface="Times New Roman"/>
              </a:rPr>
              <a:t> </a:t>
            </a:r>
            <a:r>
              <a:rPr lang="en-US" altLang="zh-CN" dirty="0" err="1" smtClean="0">
                <a:solidFill>
                  <a:srgbClr val="043092"/>
                </a:solidFill>
                <a:latin typeface="Times New Roman"/>
                <a:ea typeface="Times New Roman"/>
              </a:rPr>
              <a:t>ödenmektedir</a:t>
            </a:r>
            <a:r>
              <a:rPr lang="en-US" altLang="zh-CN" dirty="0">
                <a:solidFill>
                  <a:srgbClr val="043092"/>
                </a:solidFill>
                <a:latin typeface="Times New Roman"/>
                <a:ea typeface="Times New Roman"/>
              </a:rPr>
              <a:t>.</a:t>
            </a:r>
            <a:r>
              <a:rPr lang="en-US" altLang="zh-CN" spc="129" dirty="0">
                <a:solidFill>
                  <a:srgbClr val="043092"/>
                </a:solidFill>
                <a:latin typeface="Times New Roman"/>
                <a:ea typeface="宋体" panose="02010600030101010101" pitchFamily="2" charset="-122"/>
                <a:cs typeface="Times New Roman"/>
              </a:rPr>
              <a:t> </a:t>
            </a:r>
            <a:r>
              <a:rPr lang="en-US" altLang="zh-CN" dirty="0" err="1">
                <a:solidFill>
                  <a:srgbClr val="043092"/>
                </a:solidFill>
                <a:latin typeface="Times New Roman"/>
                <a:ea typeface="Times New Roman"/>
              </a:rPr>
              <a:t>Birden</a:t>
            </a:r>
            <a:r>
              <a:rPr lang="en-US" altLang="zh-CN" spc="129" dirty="0">
                <a:solidFill>
                  <a:srgbClr val="043092"/>
                </a:solidFill>
                <a:latin typeface="Times New Roman"/>
                <a:ea typeface="宋体" panose="02010600030101010101" pitchFamily="2" charset="-122"/>
                <a:cs typeface="Times New Roman"/>
              </a:rPr>
              <a:t> </a:t>
            </a:r>
            <a:r>
              <a:rPr lang="en-US" altLang="zh-CN" dirty="0" err="1">
                <a:solidFill>
                  <a:srgbClr val="043092"/>
                </a:solidFill>
                <a:latin typeface="Times New Roman"/>
                <a:ea typeface="Times New Roman"/>
              </a:rPr>
              <a:t>fazla</a:t>
            </a:r>
            <a:r>
              <a:rPr lang="en-US" altLang="zh-CN" spc="135" dirty="0">
                <a:solidFill>
                  <a:srgbClr val="043092"/>
                </a:solidFill>
                <a:latin typeface="Times New Roman"/>
                <a:ea typeface="宋体" panose="02010600030101010101" pitchFamily="2" charset="-122"/>
                <a:cs typeface="Times New Roman"/>
              </a:rPr>
              <a:t> </a:t>
            </a:r>
            <a:r>
              <a:rPr lang="en-US" altLang="zh-CN" dirty="0" err="1">
                <a:solidFill>
                  <a:srgbClr val="043092"/>
                </a:solidFill>
                <a:latin typeface="Times New Roman"/>
                <a:ea typeface="Times New Roman"/>
              </a:rPr>
              <a:t>idari</a:t>
            </a:r>
            <a:r>
              <a:rPr lang="en-US" altLang="zh-CN" dirty="0">
                <a:solidFill>
                  <a:srgbClr val="043092"/>
                </a:solidFill>
                <a:latin typeface="Times New Roman"/>
                <a:ea typeface="宋体" panose="02010600030101010101" pitchFamily="2" charset="-122"/>
                <a:cs typeface="Times New Roman"/>
              </a:rPr>
              <a:t> </a:t>
            </a:r>
            <a:r>
              <a:rPr lang="en-US" altLang="zh-CN" dirty="0" err="1">
                <a:solidFill>
                  <a:srgbClr val="043092"/>
                </a:solidFill>
                <a:latin typeface="Times New Roman"/>
                <a:ea typeface="Times New Roman"/>
              </a:rPr>
              <a:t>görevi</a:t>
            </a:r>
            <a:r>
              <a:rPr lang="en-US" altLang="zh-CN" spc="50" dirty="0">
                <a:solidFill>
                  <a:srgbClr val="043092"/>
                </a:solidFill>
                <a:latin typeface="Times New Roman"/>
                <a:ea typeface="宋体" panose="02010600030101010101" pitchFamily="2" charset="-122"/>
                <a:cs typeface="Times New Roman"/>
              </a:rPr>
              <a:t> </a:t>
            </a:r>
            <a:r>
              <a:rPr lang="en-US" altLang="zh-CN" dirty="0" err="1">
                <a:solidFill>
                  <a:srgbClr val="043092"/>
                </a:solidFill>
                <a:latin typeface="Times New Roman"/>
                <a:ea typeface="Times New Roman"/>
              </a:rPr>
              <a:t>bulunanlara</a:t>
            </a:r>
            <a:r>
              <a:rPr lang="en-US" altLang="zh-CN" spc="55" dirty="0">
                <a:solidFill>
                  <a:srgbClr val="043092"/>
                </a:solidFill>
                <a:latin typeface="Times New Roman"/>
                <a:ea typeface="宋体" panose="02010600030101010101" pitchFamily="2" charset="-122"/>
                <a:cs typeface="Times New Roman"/>
              </a:rPr>
              <a:t> </a:t>
            </a:r>
            <a:r>
              <a:rPr lang="en-US" altLang="zh-CN" dirty="0" err="1">
                <a:solidFill>
                  <a:srgbClr val="043092"/>
                </a:solidFill>
                <a:latin typeface="Times New Roman"/>
                <a:ea typeface="Times New Roman"/>
              </a:rPr>
              <a:t>İdari</a:t>
            </a:r>
            <a:r>
              <a:rPr lang="en-US" altLang="zh-CN" spc="50" dirty="0">
                <a:solidFill>
                  <a:srgbClr val="043092"/>
                </a:solidFill>
                <a:latin typeface="Times New Roman"/>
                <a:ea typeface="宋体" panose="02010600030101010101" pitchFamily="2" charset="-122"/>
                <a:cs typeface="Times New Roman"/>
              </a:rPr>
              <a:t> </a:t>
            </a:r>
            <a:r>
              <a:rPr lang="en-US" altLang="zh-CN" dirty="0" err="1">
                <a:solidFill>
                  <a:srgbClr val="043092"/>
                </a:solidFill>
                <a:latin typeface="Times New Roman"/>
                <a:ea typeface="Times New Roman"/>
              </a:rPr>
              <a:t>Görev</a:t>
            </a:r>
            <a:r>
              <a:rPr lang="en-US" altLang="zh-CN" spc="55" dirty="0">
                <a:solidFill>
                  <a:srgbClr val="043092"/>
                </a:solidFill>
                <a:latin typeface="Times New Roman"/>
                <a:ea typeface="宋体" panose="02010600030101010101" pitchFamily="2" charset="-122"/>
                <a:cs typeface="Times New Roman"/>
              </a:rPr>
              <a:t> </a:t>
            </a:r>
            <a:r>
              <a:rPr lang="en-US" altLang="zh-CN" dirty="0" err="1">
                <a:solidFill>
                  <a:srgbClr val="043092"/>
                </a:solidFill>
                <a:latin typeface="Times New Roman"/>
                <a:ea typeface="Times New Roman"/>
              </a:rPr>
              <a:t>Ödeneğinden</a:t>
            </a:r>
            <a:r>
              <a:rPr lang="en-US" altLang="zh-CN" spc="55" dirty="0">
                <a:solidFill>
                  <a:srgbClr val="043092"/>
                </a:solidFill>
                <a:latin typeface="Times New Roman"/>
                <a:ea typeface="宋体" panose="02010600030101010101" pitchFamily="2" charset="-122"/>
                <a:cs typeface="Times New Roman"/>
              </a:rPr>
              <a:t> </a:t>
            </a:r>
            <a:r>
              <a:rPr lang="en-US" altLang="zh-CN" dirty="0" err="1">
                <a:solidFill>
                  <a:srgbClr val="043092"/>
                </a:solidFill>
                <a:latin typeface="Times New Roman"/>
                <a:ea typeface="Times New Roman"/>
              </a:rPr>
              <a:t>en</a:t>
            </a:r>
            <a:r>
              <a:rPr lang="en-US" altLang="zh-CN" spc="50" dirty="0">
                <a:solidFill>
                  <a:srgbClr val="043092"/>
                </a:solidFill>
                <a:latin typeface="Times New Roman"/>
                <a:ea typeface="宋体" panose="02010600030101010101" pitchFamily="2" charset="-122"/>
                <a:cs typeface="Times New Roman"/>
              </a:rPr>
              <a:t> </a:t>
            </a:r>
            <a:r>
              <a:rPr lang="en-US" altLang="zh-CN" dirty="0" err="1">
                <a:solidFill>
                  <a:srgbClr val="043092"/>
                </a:solidFill>
                <a:latin typeface="Times New Roman"/>
                <a:ea typeface="Times New Roman"/>
              </a:rPr>
              <a:t>yüksek</a:t>
            </a:r>
            <a:r>
              <a:rPr lang="en-US" altLang="zh-CN" spc="55" dirty="0">
                <a:solidFill>
                  <a:srgbClr val="043092"/>
                </a:solidFill>
                <a:latin typeface="Times New Roman"/>
                <a:ea typeface="宋体" panose="02010600030101010101" pitchFamily="2" charset="-122"/>
                <a:cs typeface="Times New Roman"/>
              </a:rPr>
              <a:t> </a:t>
            </a:r>
            <a:r>
              <a:rPr lang="en-US" altLang="zh-CN" dirty="0" err="1">
                <a:solidFill>
                  <a:srgbClr val="043092"/>
                </a:solidFill>
                <a:latin typeface="Times New Roman"/>
                <a:ea typeface="Times New Roman"/>
              </a:rPr>
              <a:t>olanı</a:t>
            </a:r>
            <a:r>
              <a:rPr lang="en-US" altLang="zh-CN" spc="55" dirty="0">
                <a:solidFill>
                  <a:srgbClr val="043092"/>
                </a:solidFill>
                <a:latin typeface="Times New Roman"/>
                <a:ea typeface="宋体" panose="02010600030101010101" pitchFamily="2" charset="-122"/>
                <a:cs typeface="Times New Roman"/>
              </a:rPr>
              <a:t> </a:t>
            </a:r>
            <a:r>
              <a:rPr lang="en-US" altLang="zh-CN" dirty="0" err="1">
                <a:solidFill>
                  <a:srgbClr val="043092"/>
                </a:solidFill>
                <a:latin typeface="Times New Roman"/>
                <a:ea typeface="Times New Roman"/>
              </a:rPr>
              <a:t>verilir</a:t>
            </a:r>
            <a:r>
              <a:rPr lang="en-US" altLang="zh-CN" dirty="0">
                <a:solidFill>
                  <a:srgbClr val="043092"/>
                </a:solidFill>
                <a:latin typeface="Times New Roman"/>
                <a:ea typeface="Times New Roman"/>
              </a:rPr>
              <a:t>.</a:t>
            </a:r>
            <a:r>
              <a:rPr lang="en-US" altLang="zh-CN" spc="50" dirty="0">
                <a:solidFill>
                  <a:srgbClr val="043092"/>
                </a:solidFill>
                <a:latin typeface="Times New Roman"/>
                <a:ea typeface="宋体" panose="02010600030101010101" pitchFamily="2" charset="-122"/>
                <a:cs typeface="Times New Roman"/>
              </a:rPr>
              <a:t> </a:t>
            </a:r>
            <a:r>
              <a:rPr lang="en-US" altLang="zh-CN" dirty="0" err="1">
                <a:solidFill>
                  <a:srgbClr val="043092"/>
                </a:solidFill>
                <a:latin typeface="Times New Roman"/>
                <a:ea typeface="Times New Roman"/>
              </a:rPr>
              <a:t>Gelir</a:t>
            </a:r>
            <a:r>
              <a:rPr lang="en-US" altLang="zh-CN" dirty="0">
                <a:solidFill>
                  <a:srgbClr val="043092"/>
                </a:solidFill>
                <a:latin typeface="Times New Roman"/>
                <a:ea typeface="宋体" panose="02010600030101010101" pitchFamily="2" charset="-122"/>
                <a:cs typeface="Times New Roman"/>
              </a:rPr>
              <a:t> </a:t>
            </a:r>
            <a:r>
              <a:rPr lang="en-US" altLang="zh-CN" dirty="0" err="1">
                <a:solidFill>
                  <a:srgbClr val="043092"/>
                </a:solidFill>
                <a:latin typeface="Times New Roman"/>
                <a:ea typeface="Times New Roman"/>
              </a:rPr>
              <a:t>ve</a:t>
            </a:r>
            <a:r>
              <a:rPr lang="en-US" altLang="zh-CN" dirty="0">
                <a:solidFill>
                  <a:srgbClr val="043092"/>
                </a:solidFill>
                <a:latin typeface="Times New Roman"/>
                <a:ea typeface="宋体" panose="02010600030101010101" pitchFamily="2" charset="-122"/>
                <a:cs typeface="Times New Roman"/>
              </a:rPr>
              <a:t> </a:t>
            </a:r>
            <a:r>
              <a:rPr lang="en-US" altLang="zh-CN" dirty="0" err="1">
                <a:solidFill>
                  <a:srgbClr val="043092"/>
                </a:solidFill>
                <a:latin typeface="Times New Roman"/>
                <a:ea typeface="Times New Roman"/>
              </a:rPr>
              <a:t>damga</a:t>
            </a:r>
            <a:r>
              <a:rPr lang="en-US" altLang="zh-CN" dirty="0">
                <a:solidFill>
                  <a:srgbClr val="043092"/>
                </a:solidFill>
                <a:latin typeface="Times New Roman"/>
                <a:ea typeface="宋体" panose="02010600030101010101" pitchFamily="2" charset="-122"/>
                <a:cs typeface="Times New Roman"/>
              </a:rPr>
              <a:t> </a:t>
            </a:r>
            <a:r>
              <a:rPr lang="en-US" altLang="zh-CN" dirty="0" err="1">
                <a:solidFill>
                  <a:srgbClr val="043092"/>
                </a:solidFill>
                <a:latin typeface="Times New Roman"/>
                <a:ea typeface="Times New Roman"/>
              </a:rPr>
              <a:t>vergisine</a:t>
            </a:r>
            <a:r>
              <a:rPr lang="en-US" altLang="zh-CN" spc="-30" dirty="0">
                <a:solidFill>
                  <a:srgbClr val="043092"/>
                </a:solidFill>
                <a:latin typeface="Times New Roman"/>
                <a:ea typeface="宋体" panose="02010600030101010101" pitchFamily="2" charset="-122"/>
                <a:cs typeface="Times New Roman"/>
              </a:rPr>
              <a:t> </a:t>
            </a:r>
            <a:r>
              <a:rPr lang="en-US" altLang="zh-CN" dirty="0" err="1">
                <a:solidFill>
                  <a:srgbClr val="043092"/>
                </a:solidFill>
                <a:latin typeface="Times New Roman"/>
                <a:ea typeface="Times New Roman"/>
              </a:rPr>
              <a:t>tabidir</a:t>
            </a:r>
            <a:r>
              <a:rPr lang="en-US" altLang="zh-CN" dirty="0">
                <a:solidFill>
                  <a:srgbClr val="043092"/>
                </a:solidFill>
                <a:latin typeface="Times New Roman"/>
                <a:ea typeface="Times New Roman"/>
              </a:rPr>
              <a:t>.</a:t>
            </a:r>
          </a:p>
          <a:p>
            <a:pPr marL="0" lvl="0" indent="0" algn="just">
              <a:lnSpc>
                <a:spcPts val="1000"/>
              </a:lnSpc>
              <a:spcBef>
                <a:spcPts val="0"/>
              </a:spcBef>
              <a:buNone/>
            </a:pPr>
            <a:endParaRPr lang="en-US" sz="2400" dirty="0">
              <a:solidFill>
                <a:prstClr val="black"/>
              </a:solidFill>
            </a:endParaRPr>
          </a:p>
          <a:p>
            <a:pPr marL="0" lvl="0" indent="0" algn="just">
              <a:lnSpc>
                <a:spcPts val="1000"/>
              </a:lnSpc>
              <a:spcBef>
                <a:spcPts val="0"/>
              </a:spcBef>
              <a:buNone/>
            </a:pPr>
            <a:endParaRPr lang="en-US" sz="2400" dirty="0">
              <a:solidFill>
                <a:prstClr val="black"/>
              </a:solidFill>
            </a:endParaRPr>
          </a:p>
          <a:p>
            <a:pPr marL="0" lvl="0" indent="0" algn="just">
              <a:lnSpc>
                <a:spcPts val="1000"/>
              </a:lnSpc>
              <a:spcBef>
                <a:spcPts val="0"/>
              </a:spcBef>
              <a:buNone/>
            </a:pPr>
            <a:endParaRPr lang="en-US" sz="2400" dirty="0">
              <a:solidFill>
                <a:prstClr val="black"/>
              </a:solidFill>
            </a:endParaRPr>
          </a:p>
          <a:p>
            <a:pPr marL="0" lvl="0" indent="0">
              <a:lnSpc>
                <a:spcPts val="1000"/>
              </a:lnSpc>
              <a:spcBef>
                <a:spcPts val="0"/>
              </a:spcBef>
              <a:buNone/>
            </a:pPr>
            <a:endParaRPr lang="en-US" sz="2400" dirty="0">
              <a:solidFill>
                <a:prstClr val="black"/>
              </a:solidFill>
            </a:endParaRPr>
          </a:p>
          <a:p>
            <a:pPr marL="0" lvl="0" indent="0">
              <a:lnSpc>
                <a:spcPts val="1160"/>
              </a:lnSpc>
              <a:spcBef>
                <a:spcPts val="0"/>
              </a:spcBef>
              <a:buNone/>
            </a:pPr>
            <a:endParaRPr lang="en-US" sz="2400" dirty="0">
              <a:solidFill>
                <a:prstClr val="black"/>
              </a:solidFill>
            </a:endParaRPr>
          </a:p>
          <a:p>
            <a:pPr marL="0" lvl="0" indent="0">
              <a:lnSpc>
                <a:spcPct val="100000"/>
              </a:lnSpc>
              <a:spcBef>
                <a:spcPts val="0"/>
              </a:spcBef>
              <a:buNone/>
            </a:pPr>
            <a:r>
              <a:rPr lang="en-US" altLang="zh-CN" sz="2400" b="1" dirty="0" err="1">
                <a:solidFill>
                  <a:srgbClr val="043092"/>
                </a:solidFill>
                <a:latin typeface="Times New Roman"/>
                <a:ea typeface="Times New Roman"/>
              </a:rPr>
              <a:t>İdari</a:t>
            </a:r>
            <a:r>
              <a:rPr lang="en-US" altLang="zh-CN" sz="2400" b="1" spc="-34" dirty="0">
                <a:solidFill>
                  <a:srgbClr val="043092"/>
                </a:solidFill>
                <a:latin typeface="Times New Roman"/>
                <a:ea typeface="宋体" panose="02010600030101010101" pitchFamily="2" charset="-122"/>
                <a:cs typeface="Times New Roman"/>
              </a:rPr>
              <a:t> </a:t>
            </a:r>
            <a:r>
              <a:rPr lang="en-US" altLang="zh-CN" sz="2400" b="1" dirty="0" err="1">
                <a:solidFill>
                  <a:srgbClr val="043092"/>
                </a:solidFill>
                <a:latin typeface="Times New Roman"/>
                <a:ea typeface="Times New Roman"/>
              </a:rPr>
              <a:t>Görev</a:t>
            </a:r>
            <a:r>
              <a:rPr lang="en-US" altLang="zh-CN" sz="2400" b="1" spc="-40" dirty="0">
                <a:solidFill>
                  <a:srgbClr val="043092"/>
                </a:solidFill>
                <a:latin typeface="Times New Roman"/>
                <a:ea typeface="宋体" panose="02010600030101010101" pitchFamily="2" charset="-122"/>
                <a:cs typeface="Times New Roman"/>
              </a:rPr>
              <a:t> </a:t>
            </a:r>
            <a:r>
              <a:rPr lang="en-US" altLang="zh-CN" sz="2400" b="1" dirty="0" err="1">
                <a:solidFill>
                  <a:srgbClr val="043092"/>
                </a:solidFill>
                <a:latin typeface="Times New Roman"/>
                <a:ea typeface="Times New Roman"/>
              </a:rPr>
              <a:t>Ödeneği</a:t>
            </a:r>
            <a:r>
              <a:rPr lang="en-US" altLang="zh-CN" sz="2400" b="1" dirty="0">
                <a:solidFill>
                  <a:srgbClr val="043092"/>
                </a:solidFill>
                <a:latin typeface="Times New Roman"/>
                <a:ea typeface="Times New Roman"/>
              </a:rPr>
              <a:t>=</a:t>
            </a:r>
            <a:r>
              <a:rPr lang="en-US" altLang="zh-CN" sz="2400" b="1" spc="-34" dirty="0">
                <a:solidFill>
                  <a:srgbClr val="043092"/>
                </a:solidFill>
                <a:latin typeface="Times New Roman"/>
                <a:ea typeface="宋体" panose="02010600030101010101" pitchFamily="2" charset="-122"/>
                <a:cs typeface="Times New Roman"/>
              </a:rPr>
              <a:t> </a:t>
            </a:r>
            <a:r>
              <a:rPr lang="en-US" altLang="zh-CN" sz="2400" b="1" dirty="0">
                <a:solidFill>
                  <a:srgbClr val="043092"/>
                </a:solidFill>
                <a:latin typeface="Times New Roman"/>
                <a:ea typeface="Times New Roman"/>
              </a:rPr>
              <a:t>(</a:t>
            </a:r>
            <a:r>
              <a:rPr lang="en-US" altLang="zh-CN" sz="2400" b="1" dirty="0" err="1">
                <a:solidFill>
                  <a:srgbClr val="043092"/>
                </a:solidFill>
                <a:latin typeface="Times New Roman"/>
                <a:ea typeface="Times New Roman"/>
              </a:rPr>
              <a:t>Gösterge</a:t>
            </a:r>
            <a:r>
              <a:rPr lang="en-US" altLang="zh-CN" sz="2400" b="1" spc="-40" dirty="0">
                <a:solidFill>
                  <a:srgbClr val="043092"/>
                </a:solidFill>
                <a:latin typeface="Times New Roman"/>
                <a:ea typeface="宋体" panose="02010600030101010101" pitchFamily="2" charset="-122"/>
                <a:cs typeface="Times New Roman"/>
              </a:rPr>
              <a:t> </a:t>
            </a:r>
            <a:r>
              <a:rPr lang="en-US" altLang="zh-CN" sz="2400" b="1" dirty="0">
                <a:solidFill>
                  <a:srgbClr val="043092"/>
                </a:solidFill>
                <a:latin typeface="Times New Roman"/>
                <a:ea typeface="Times New Roman"/>
              </a:rPr>
              <a:t>+</a:t>
            </a:r>
            <a:r>
              <a:rPr lang="en-US" altLang="zh-CN" sz="2400" b="1" spc="-34" dirty="0">
                <a:solidFill>
                  <a:srgbClr val="043092"/>
                </a:solidFill>
                <a:latin typeface="Times New Roman"/>
                <a:ea typeface="宋体" panose="02010600030101010101" pitchFamily="2" charset="-122"/>
                <a:cs typeface="Times New Roman"/>
              </a:rPr>
              <a:t> </a:t>
            </a:r>
            <a:r>
              <a:rPr lang="en-US" altLang="zh-CN" sz="2400" b="1" dirty="0" err="1">
                <a:solidFill>
                  <a:srgbClr val="043092"/>
                </a:solidFill>
                <a:latin typeface="Times New Roman"/>
                <a:ea typeface="Times New Roman"/>
              </a:rPr>
              <a:t>Ek</a:t>
            </a:r>
            <a:r>
              <a:rPr lang="en-US" altLang="zh-CN" sz="2400" b="1" spc="-40" dirty="0">
                <a:solidFill>
                  <a:srgbClr val="043092"/>
                </a:solidFill>
                <a:latin typeface="Times New Roman"/>
                <a:ea typeface="宋体" panose="02010600030101010101" pitchFamily="2" charset="-122"/>
                <a:cs typeface="Times New Roman"/>
              </a:rPr>
              <a:t> </a:t>
            </a:r>
            <a:r>
              <a:rPr lang="en-US" altLang="zh-CN" sz="2400" b="1" dirty="0" err="1">
                <a:solidFill>
                  <a:srgbClr val="043092"/>
                </a:solidFill>
                <a:latin typeface="Times New Roman"/>
                <a:ea typeface="Times New Roman"/>
              </a:rPr>
              <a:t>Gösterge</a:t>
            </a:r>
            <a:r>
              <a:rPr lang="en-US" altLang="zh-CN" sz="2400" b="1" dirty="0">
                <a:solidFill>
                  <a:srgbClr val="043092"/>
                </a:solidFill>
                <a:latin typeface="Times New Roman"/>
                <a:ea typeface="Times New Roman"/>
              </a:rPr>
              <a:t>)</a:t>
            </a:r>
            <a:r>
              <a:rPr lang="en-US" altLang="zh-CN" sz="2400" b="1" spc="-40" dirty="0">
                <a:solidFill>
                  <a:srgbClr val="043092"/>
                </a:solidFill>
                <a:latin typeface="Times New Roman"/>
                <a:ea typeface="宋体" panose="02010600030101010101" pitchFamily="2" charset="-122"/>
                <a:cs typeface="Times New Roman"/>
              </a:rPr>
              <a:t> </a:t>
            </a:r>
            <a:r>
              <a:rPr lang="en-US" altLang="zh-CN" sz="2400" b="1" dirty="0">
                <a:solidFill>
                  <a:srgbClr val="043092"/>
                </a:solidFill>
                <a:latin typeface="Times New Roman"/>
                <a:ea typeface="Times New Roman"/>
              </a:rPr>
              <a:t>x</a:t>
            </a:r>
            <a:r>
              <a:rPr lang="en-US" altLang="zh-CN" sz="2400" b="1" spc="-34" dirty="0">
                <a:solidFill>
                  <a:srgbClr val="043092"/>
                </a:solidFill>
                <a:latin typeface="Times New Roman"/>
                <a:ea typeface="宋体" panose="02010600030101010101" pitchFamily="2" charset="-122"/>
                <a:cs typeface="Times New Roman"/>
              </a:rPr>
              <a:t> </a:t>
            </a:r>
            <a:r>
              <a:rPr lang="en-US" altLang="zh-CN" sz="2400" b="1" dirty="0" err="1">
                <a:solidFill>
                  <a:srgbClr val="043092"/>
                </a:solidFill>
                <a:latin typeface="Times New Roman"/>
                <a:ea typeface="Times New Roman"/>
              </a:rPr>
              <a:t>Aylık</a:t>
            </a:r>
            <a:r>
              <a:rPr lang="en-US" altLang="zh-CN" sz="2400" b="1" spc="-40" dirty="0">
                <a:solidFill>
                  <a:srgbClr val="043092"/>
                </a:solidFill>
                <a:latin typeface="Times New Roman"/>
                <a:ea typeface="宋体" panose="02010600030101010101" pitchFamily="2" charset="-122"/>
                <a:cs typeface="Times New Roman"/>
              </a:rPr>
              <a:t> </a:t>
            </a:r>
            <a:r>
              <a:rPr lang="en-US" altLang="zh-CN" sz="2400" b="1" dirty="0" err="1">
                <a:solidFill>
                  <a:srgbClr val="043092"/>
                </a:solidFill>
                <a:latin typeface="Times New Roman"/>
                <a:ea typeface="Times New Roman"/>
              </a:rPr>
              <a:t>Katsayı</a:t>
            </a:r>
            <a:r>
              <a:rPr lang="en-US" altLang="zh-CN" sz="2400" b="1" spc="-34" dirty="0">
                <a:solidFill>
                  <a:srgbClr val="043092"/>
                </a:solidFill>
                <a:latin typeface="Times New Roman"/>
                <a:ea typeface="宋体" panose="02010600030101010101" pitchFamily="2" charset="-122"/>
                <a:cs typeface="Times New Roman"/>
              </a:rPr>
              <a:t> </a:t>
            </a:r>
            <a:r>
              <a:rPr lang="en-US" altLang="zh-CN" sz="2400" b="1" dirty="0">
                <a:solidFill>
                  <a:srgbClr val="043092"/>
                </a:solidFill>
                <a:latin typeface="Times New Roman"/>
                <a:ea typeface="Times New Roman"/>
              </a:rPr>
              <a:t>x</a:t>
            </a:r>
            <a:r>
              <a:rPr lang="en-US" altLang="zh-CN" sz="2400" b="1" spc="-40" dirty="0">
                <a:solidFill>
                  <a:srgbClr val="043092"/>
                </a:solidFill>
                <a:latin typeface="Times New Roman"/>
                <a:ea typeface="宋体" panose="02010600030101010101" pitchFamily="2" charset="-122"/>
                <a:cs typeface="Times New Roman"/>
              </a:rPr>
              <a:t> </a:t>
            </a:r>
            <a:r>
              <a:rPr lang="en-US" altLang="zh-CN" sz="2400" b="1" dirty="0" err="1">
                <a:solidFill>
                  <a:srgbClr val="043092"/>
                </a:solidFill>
                <a:latin typeface="Times New Roman"/>
                <a:ea typeface="Times New Roman"/>
              </a:rPr>
              <a:t>İdari</a:t>
            </a:r>
            <a:r>
              <a:rPr lang="en-US" altLang="zh-CN" sz="2400" b="1" spc="-45" dirty="0">
                <a:solidFill>
                  <a:srgbClr val="043092"/>
                </a:solidFill>
                <a:latin typeface="Times New Roman"/>
                <a:ea typeface="宋体" panose="02010600030101010101" pitchFamily="2" charset="-122"/>
                <a:cs typeface="Times New Roman"/>
              </a:rPr>
              <a:t> </a:t>
            </a:r>
            <a:r>
              <a:rPr lang="en-US" altLang="zh-CN" sz="2400" b="1" dirty="0" err="1">
                <a:solidFill>
                  <a:srgbClr val="043092"/>
                </a:solidFill>
                <a:latin typeface="Times New Roman"/>
                <a:ea typeface="Times New Roman"/>
              </a:rPr>
              <a:t>Gör</a:t>
            </a:r>
            <a:r>
              <a:rPr lang="en-US" altLang="zh-CN" sz="2400" b="1" dirty="0">
                <a:solidFill>
                  <a:srgbClr val="043092"/>
                </a:solidFill>
                <a:latin typeface="Times New Roman"/>
                <a:ea typeface="Times New Roman"/>
              </a:rPr>
              <a:t>.</a:t>
            </a:r>
          </a:p>
          <a:p>
            <a:pPr marL="0" lvl="0" indent="3007207">
              <a:lnSpc>
                <a:spcPct val="100000"/>
              </a:lnSpc>
              <a:spcBef>
                <a:spcPts val="0"/>
              </a:spcBef>
              <a:buNone/>
            </a:pPr>
            <a:r>
              <a:rPr lang="en-US" altLang="zh-CN" sz="2400" b="1" dirty="0" err="1">
                <a:solidFill>
                  <a:srgbClr val="043092"/>
                </a:solidFill>
                <a:latin typeface="Times New Roman"/>
                <a:ea typeface="Times New Roman"/>
              </a:rPr>
              <a:t>Öd</a:t>
            </a:r>
            <a:r>
              <a:rPr lang="en-US" altLang="zh-CN" sz="2400" b="1" dirty="0">
                <a:solidFill>
                  <a:srgbClr val="043092"/>
                </a:solidFill>
                <a:latin typeface="Times New Roman"/>
                <a:ea typeface="Times New Roman"/>
              </a:rPr>
              <a:t>.</a:t>
            </a:r>
            <a:r>
              <a:rPr lang="en-US" altLang="zh-CN" sz="2400" b="1" dirty="0">
                <a:solidFill>
                  <a:srgbClr val="043092"/>
                </a:solidFill>
                <a:latin typeface="Times New Roman"/>
                <a:ea typeface="宋体" panose="02010600030101010101" pitchFamily="2" charset="-122"/>
                <a:cs typeface="Times New Roman"/>
              </a:rPr>
              <a:t> </a:t>
            </a:r>
            <a:r>
              <a:rPr lang="en-US" altLang="zh-CN" sz="2400" b="1" dirty="0" err="1">
                <a:solidFill>
                  <a:srgbClr val="043092"/>
                </a:solidFill>
                <a:latin typeface="Times New Roman"/>
                <a:ea typeface="Times New Roman"/>
              </a:rPr>
              <a:t>Oranı</a:t>
            </a:r>
            <a:r>
              <a:rPr lang="en-US" altLang="zh-CN" sz="2400" b="1" spc="-30" dirty="0">
                <a:solidFill>
                  <a:srgbClr val="043092"/>
                </a:solidFill>
                <a:latin typeface="Times New Roman"/>
                <a:ea typeface="宋体" panose="02010600030101010101" pitchFamily="2" charset="-122"/>
                <a:cs typeface="Times New Roman"/>
              </a:rPr>
              <a:t> </a:t>
            </a:r>
            <a:r>
              <a:rPr lang="en-US" altLang="zh-CN" sz="2400" b="1" dirty="0">
                <a:solidFill>
                  <a:srgbClr val="043092"/>
                </a:solidFill>
                <a:latin typeface="Times New Roman"/>
                <a:ea typeface="Times New Roman"/>
              </a:rPr>
              <a:t>(%)</a:t>
            </a:r>
          </a:p>
          <a:p>
            <a:pPr marL="0" indent="0">
              <a:buNone/>
            </a:pPr>
            <a:endParaRPr lang="tr-TR" dirty="0"/>
          </a:p>
        </p:txBody>
      </p:sp>
    </p:spTree>
    <p:extLst>
      <p:ext uri="{BB962C8B-B14F-4D97-AF65-F5344CB8AC3E}">
        <p14:creationId xmlns:p14="http://schemas.microsoft.com/office/powerpoint/2010/main" val="17006499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915780" y="250251"/>
            <a:ext cx="9672161" cy="6041111"/>
          </a:xfrm>
          <a:prstGeom prst="rect">
            <a:avLst/>
          </a:prstGeom>
        </p:spPr>
      </p:pic>
    </p:spTree>
    <p:extLst>
      <p:ext uri="{BB962C8B-B14F-4D97-AF65-F5344CB8AC3E}">
        <p14:creationId xmlns:p14="http://schemas.microsoft.com/office/powerpoint/2010/main" val="305203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76796" y="157306"/>
            <a:ext cx="10515600" cy="1325563"/>
          </a:xfrm>
        </p:spPr>
        <p:txBody>
          <a:bodyPr>
            <a:normAutofit fontScale="90000"/>
          </a:bodyPr>
          <a:lstStyle/>
          <a:p>
            <a:pPr lvl="0"/>
            <a:r>
              <a:rPr lang="en-US" altLang="zh-CN" b="1" dirty="0" err="1">
                <a:solidFill>
                  <a:schemeClr val="accent2"/>
                </a:solidFill>
                <a:latin typeface="Times New Roman"/>
                <a:ea typeface="Times New Roman"/>
              </a:rPr>
              <a:t>Akademik</a:t>
            </a:r>
            <a:r>
              <a:rPr lang="en-US" altLang="zh-CN" b="1"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Personelin</a:t>
            </a:r>
            <a:r>
              <a:rPr lang="en-US" altLang="zh-CN" b="1" dirty="0">
                <a:solidFill>
                  <a:schemeClr val="accent2"/>
                </a:solidFill>
                <a:latin typeface="Times New Roman"/>
                <a:ea typeface="宋体" panose="02010600030101010101" pitchFamily="2" charset="-122"/>
                <a:cs typeface="Times New Roman"/>
              </a:rPr>
              <a:t> </a:t>
            </a:r>
            <a:r>
              <a:rPr lang="en-US" altLang="zh-CN" b="1" dirty="0">
                <a:solidFill>
                  <a:schemeClr val="accent2"/>
                </a:solidFill>
                <a:latin typeface="Times New Roman"/>
                <a:ea typeface="Times New Roman"/>
              </a:rPr>
              <a:t>Mali</a:t>
            </a:r>
            <a:r>
              <a:rPr lang="en-US" altLang="zh-CN" b="1"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ve</a:t>
            </a:r>
            <a:r>
              <a:rPr lang="en-US" altLang="zh-CN" b="1"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Sosyal</a:t>
            </a:r>
            <a:r>
              <a:rPr lang="en-US" altLang="zh-CN" b="1" spc="-69"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Hakları</a:t>
            </a:r>
            <a:r>
              <a:rPr lang="en-US" altLang="zh-CN" b="1" dirty="0">
                <a:solidFill>
                  <a:schemeClr val="accent2"/>
                </a:solidFill>
                <a:latin typeface="Times New Roman"/>
                <a:ea typeface="Times New Roman"/>
              </a:rPr>
              <a:t/>
            </a:r>
            <a:br>
              <a:rPr lang="en-US" altLang="zh-CN" b="1" dirty="0">
                <a:solidFill>
                  <a:schemeClr val="accent2"/>
                </a:solidFill>
                <a:latin typeface="Times New Roman"/>
                <a:ea typeface="Times New Roman"/>
              </a:rPr>
            </a:br>
            <a:endParaRPr lang="tr-TR" dirty="0">
              <a:solidFill>
                <a:schemeClr val="accent2"/>
              </a:solidFill>
            </a:endParaRPr>
          </a:p>
        </p:txBody>
      </p:sp>
      <p:sp>
        <p:nvSpPr>
          <p:cNvPr id="3" name="İçerik Yer Tutucusu 2"/>
          <p:cNvSpPr>
            <a:spLocks noGrp="1"/>
          </p:cNvSpPr>
          <p:nvPr>
            <p:ph idx="1"/>
          </p:nvPr>
        </p:nvSpPr>
        <p:spPr>
          <a:xfrm>
            <a:off x="1902229" y="1077480"/>
            <a:ext cx="9960033" cy="5165378"/>
          </a:xfrm>
        </p:spPr>
        <p:txBody>
          <a:bodyPr>
            <a:normAutofit/>
          </a:bodyPr>
          <a:lstStyle/>
          <a:p>
            <a:pPr marL="343204" lvl="0" indent="-343204" hangingPunct="0">
              <a:lnSpc>
                <a:spcPct val="100000"/>
              </a:lnSpc>
              <a:spcBef>
                <a:spcPts val="0"/>
              </a:spcBef>
              <a:buNone/>
            </a:pPr>
            <a:r>
              <a:rPr lang="en-US" altLang="zh-CN" sz="2400" b="1" spc="50" dirty="0" smtClean="0">
                <a:solidFill>
                  <a:srgbClr val="043092"/>
                </a:solidFill>
                <a:latin typeface="Times New Roman"/>
                <a:ea typeface="Times New Roman"/>
              </a:rPr>
              <a:t>12</a:t>
            </a:r>
            <a:r>
              <a:rPr lang="en-US" altLang="zh-CN" sz="2400" b="1" spc="40" dirty="0" smtClean="0">
                <a:solidFill>
                  <a:srgbClr val="043092"/>
                </a:solidFill>
                <a:latin typeface="Times New Roman"/>
                <a:ea typeface="Times New Roman"/>
              </a:rPr>
              <a:t>-</a:t>
            </a:r>
            <a:r>
              <a:rPr lang="en-US" altLang="zh-CN" sz="2400" b="1" spc="30" dirty="0" smtClean="0">
                <a:solidFill>
                  <a:srgbClr val="043092"/>
                </a:solidFill>
                <a:latin typeface="Times New Roman"/>
                <a:ea typeface="宋体" panose="02010600030101010101" pitchFamily="2" charset="-122"/>
                <a:cs typeface="Times New Roman"/>
              </a:rPr>
              <a:t> </a:t>
            </a:r>
            <a:r>
              <a:rPr lang="en-US" altLang="zh-CN" sz="2400" b="1" spc="44" dirty="0" err="1">
                <a:solidFill>
                  <a:srgbClr val="043092"/>
                </a:solidFill>
                <a:latin typeface="Times New Roman"/>
                <a:ea typeface="Times New Roman"/>
              </a:rPr>
              <a:t>Geliştirme</a:t>
            </a:r>
            <a:r>
              <a:rPr lang="en-US" altLang="zh-CN" sz="2400" b="1" spc="30" dirty="0">
                <a:solidFill>
                  <a:srgbClr val="043092"/>
                </a:solidFill>
                <a:latin typeface="Times New Roman"/>
                <a:ea typeface="宋体" panose="02010600030101010101" pitchFamily="2" charset="-122"/>
                <a:cs typeface="Times New Roman"/>
              </a:rPr>
              <a:t> </a:t>
            </a:r>
            <a:r>
              <a:rPr lang="en-US" altLang="zh-CN" sz="2400" b="1" spc="55" dirty="0" err="1">
                <a:solidFill>
                  <a:srgbClr val="043092"/>
                </a:solidFill>
                <a:latin typeface="Times New Roman"/>
                <a:ea typeface="Times New Roman"/>
              </a:rPr>
              <a:t>Ödeneği</a:t>
            </a:r>
            <a:r>
              <a:rPr lang="en-US" altLang="zh-CN" sz="2400" b="1" spc="60" dirty="0">
                <a:solidFill>
                  <a:srgbClr val="043092"/>
                </a:solidFill>
                <a:latin typeface="Times New Roman"/>
                <a:ea typeface="Times New Roman"/>
              </a:rPr>
              <a:t>:</a:t>
            </a:r>
            <a:r>
              <a:rPr lang="en-US" altLang="zh-CN" sz="2400" b="1" spc="30" dirty="0">
                <a:solidFill>
                  <a:srgbClr val="043092"/>
                </a:solidFill>
                <a:latin typeface="Times New Roman"/>
                <a:ea typeface="宋体" panose="02010600030101010101" pitchFamily="2" charset="-122"/>
                <a:cs typeface="Times New Roman"/>
              </a:rPr>
              <a:t> </a:t>
            </a:r>
            <a:r>
              <a:rPr lang="en-US" altLang="zh-CN" sz="2400" spc="50" dirty="0">
                <a:solidFill>
                  <a:srgbClr val="043092"/>
                </a:solidFill>
                <a:latin typeface="Times New Roman"/>
                <a:ea typeface="Times New Roman"/>
              </a:rPr>
              <a:t>2914</a:t>
            </a:r>
            <a:r>
              <a:rPr lang="en-US" altLang="zh-CN" sz="2400" spc="34" dirty="0">
                <a:solidFill>
                  <a:srgbClr val="043092"/>
                </a:solidFill>
                <a:latin typeface="Times New Roman"/>
                <a:ea typeface="宋体" panose="02010600030101010101" pitchFamily="2" charset="-122"/>
                <a:cs typeface="Times New Roman"/>
              </a:rPr>
              <a:t> </a:t>
            </a:r>
            <a:r>
              <a:rPr lang="en-US" altLang="zh-CN" sz="2400" spc="40" dirty="0" err="1">
                <a:solidFill>
                  <a:srgbClr val="043092"/>
                </a:solidFill>
                <a:latin typeface="Times New Roman"/>
                <a:ea typeface="Times New Roman"/>
              </a:rPr>
              <a:t>sayılı</a:t>
            </a:r>
            <a:r>
              <a:rPr lang="en-US" altLang="zh-CN" sz="2400" spc="30" dirty="0">
                <a:solidFill>
                  <a:srgbClr val="043092"/>
                </a:solidFill>
                <a:latin typeface="Times New Roman"/>
                <a:ea typeface="宋体" panose="02010600030101010101" pitchFamily="2" charset="-122"/>
                <a:cs typeface="Times New Roman"/>
              </a:rPr>
              <a:t> </a:t>
            </a:r>
            <a:r>
              <a:rPr lang="en-US" altLang="zh-CN" sz="2400" spc="55" dirty="0" err="1">
                <a:solidFill>
                  <a:srgbClr val="043092"/>
                </a:solidFill>
                <a:latin typeface="Times New Roman"/>
                <a:ea typeface="Times New Roman"/>
              </a:rPr>
              <a:t>Kanunun</a:t>
            </a:r>
            <a:r>
              <a:rPr lang="en-US" altLang="zh-CN" sz="2400" spc="30" dirty="0">
                <a:solidFill>
                  <a:srgbClr val="043092"/>
                </a:solidFill>
                <a:latin typeface="Times New Roman"/>
                <a:ea typeface="宋体" panose="02010600030101010101" pitchFamily="2" charset="-122"/>
                <a:cs typeface="Times New Roman"/>
              </a:rPr>
              <a:t> </a:t>
            </a:r>
            <a:r>
              <a:rPr lang="en-US" altLang="zh-CN" sz="2400" spc="60" dirty="0">
                <a:solidFill>
                  <a:srgbClr val="043092"/>
                </a:solidFill>
                <a:latin typeface="Times New Roman"/>
                <a:ea typeface="Times New Roman"/>
              </a:rPr>
              <a:t>14</a:t>
            </a:r>
            <a:r>
              <a:rPr lang="en-US" altLang="zh-CN" sz="2400" spc="44" dirty="0">
                <a:solidFill>
                  <a:srgbClr val="043092"/>
                </a:solidFill>
                <a:latin typeface="Times New Roman"/>
                <a:ea typeface="Times New Roman"/>
              </a:rPr>
              <a:t>’üncü</a:t>
            </a:r>
            <a:r>
              <a:rPr lang="en-US" altLang="zh-CN" sz="2400" spc="34" dirty="0">
                <a:solidFill>
                  <a:srgbClr val="043092"/>
                </a:solidFill>
                <a:latin typeface="Times New Roman"/>
                <a:ea typeface="宋体" panose="02010600030101010101" pitchFamily="2" charset="-122"/>
                <a:cs typeface="Times New Roman"/>
              </a:rPr>
              <a:t> </a:t>
            </a:r>
            <a:r>
              <a:rPr lang="en-US" altLang="zh-CN" sz="2400" spc="50" dirty="0" err="1">
                <a:solidFill>
                  <a:srgbClr val="043092"/>
                </a:solidFill>
                <a:latin typeface="Times New Roman"/>
                <a:ea typeface="Times New Roman"/>
              </a:rPr>
              <a:t>maddesi</a:t>
            </a:r>
            <a:r>
              <a:rPr lang="en-US" altLang="zh-CN" sz="2400" spc="30" dirty="0">
                <a:solidFill>
                  <a:srgbClr val="043092"/>
                </a:solidFill>
                <a:latin typeface="Times New Roman"/>
                <a:ea typeface="宋体" panose="02010600030101010101" pitchFamily="2" charset="-122"/>
                <a:cs typeface="Times New Roman"/>
              </a:rPr>
              <a:t> </a:t>
            </a:r>
            <a:r>
              <a:rPr lang="en-US" altLang="zh-CN" sz="2400" spc="44" dirty="0" err="1">
                <a:solidFill>
                  <a:srgbClr val="043092"/>
                </a:solidFill>
                <a:latin typeface="Times New Roman"/>
                <a:ea typeface="Times New Roman"/>
              </a:rPr>
              <a:t>gereğince</a:t>
            </a:r>
            <a:r>
              <a:rPr lang="en-US" altLang="zh-CN" sz="2400"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diğer</a:t>
            </a:r>
            <a:r>
              <a:rPr lang="en-US" altLang="zh-CN" sz="2400"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yükseköğretim</a:t>
            </a:r>
            <a:r>
              <a:rPr lang="en-US" altLang="zh-CN" sz="2400"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kurumlarına</a:t>
            </a:r>
            <a:r>
              <a:rPr lang="en-US" altLang="zh-CN" sz="2400"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göre</a:t>
            </a:r>
            <a:r>
              <a:rPr lang="en-US" altLang="zh-CN" sz="2400"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sosyo-ekonomik</a:t>
            </a:r>
            <a:r>
              <a:rPr lang="en-US" altLang="zh-CN" sz="2400"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açıdan</a:t>
            </a:r>
            <a:r>
              <a:rPr lang="en-US" altLang="zh-CN" sz="2400"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daha</a:t>
            </a:r>
            <a:r>
              <a:rPr lang="en-US" altLang="zh-CN" sz="2400" spc="145"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az</a:t>
            </a:r>
            <a:r>
              <a:rPr lang="en-US" altLang="zh-CN" sz="2400" dirty="0">
                <a:solidFill>
                  <a:srgbClr val="043092"/>
                </a:solidFill>
                <a:latin typeface="Times New Roman"/>
                <a:ea typeface="宋体" panose="02010600030101010101" pitchFamily="2" charset="-122"/>
                <a:cs typeface="Times New Roman"/>
              </a:rPr>
              <a:t> </a:t>
            </a:r>
            <a:r>
              <a:rPr lang="en-US" altLang="zh-CN" sz="2400" spc="44" dirty="0" err="1">
                <a:solidFill>
                  <a:srgbClr val="043092"/>
                </a:solidFill>
                <a:latin typeface="Times New Roman"/>
                <a:ea typeface="Times New Roman"/>
              </a:rPr>
              <a:t>gelişmiş</a:t>
            </a:r>
            <a:r>
              <a:rPr lang="en-US" altLang="zh-CN" sz="2400" spc="30" dirty="0">
                <a:solidFill>
                  <a:srgbClr val="043092"/>
                </a:solidFill>
                <a:latin typeface="Times New Roman"/>
                <a:ea typeface="宋体" panose="02010600030101010101" pitchFamily="2" charset="-122"/>
                <a:cs typeface="Times New Roman"/>
              </a:rPr>
              <a:t> </a:t>
            </a:r>
            <a:r>
              <a:rPr lang="en-US" altLang="zh-CN" sz="2400" spc="50" dirty="0" err="1">
                <a:solidFill>
                  <a:srgbClr val="043092"/>
                </a:solidFill>
                <a:latin typeface="Times New Roman"/>
                <a:ea typeface="Times New Roman"/>
              </a:rPr>
              <a:t>yerlerde</a:t>
            </a:r>
            <a:r>
              <a:rPr lang="en-US" altLang="zh-CN" sz="2400" spc="30" dirty="0">
                <a:solidFill>
                  <a:srgbClr val="043092"/>
                </a:solidFill>
                <a:latin typeface="Times New Roman"/>
                <a:ea typeface="宋体" panose="02010600030101010101" pitchFamily="2" charset="-122"/>
                <a:cs typeface="Times New Roman"/>
              </a:rPr>
              <a:t> </a:t>
            </a:r>
            <a:r>
              <a:rPr lang="en-US" altLang="zh-CN" sz="2400" spc="55" dirty="0" err="1">
                <a:solidFill>
                  <a:srgbClr val="043092"/>
                </a:solidFill>
                <a:latin typeface="Times New Roman"/>
                <a:ea typeface="Times New Roman"/>
              </a:rPr>
              <a:t>öğretim</a:t>
            </a:r>
            <a:r>
              <a:rPr lang="en-US" altLang="zh-CN" sz="2400" spc="30" dirty="0">
                <a:solidFill>
                  <a:srgbClr val="043092"/>
                </a:solidFill>
                <a:latin typeface="Times New Roman"/>
                <a:ea typeface="宋体" panose="02010600030101010101" pitchFamily="2" charset="-122"/>
                <a:cs typeface="Times New Roman"/>
              </a:rPr>
              <a:t> </a:t>
            </a:r>
            <a:r>
              <a:rPr lang="en-US" altLang="zh-CN" sz="2400" spc="60" dirty="0" err="1">
                <a:solidFill>
                  <a:srgbClr val="043092"/>
                </a:solidFill>
                <a:latin typeface="Times New Roman"/>
                <a:ea typeface="Times New Roman"/>
              </a:rPr>
              <a:t>yapan</a:t>
            </a:r>
            <a:r>
              <a:rPr lang="en-US" altLang="zh-CN" sz="2400" spc="30" dirty="0">
                <a:solidFill>
                  <a:srgbClr val="043092"/>
                </a:solidFill>
                <a:latin typeface="Times New Roman"/>
                <a:ea typeface="宋体" panose="02010600030101010101" pitchFamily="2" charset="-122"/>
                <a:cs typeface="Times New Roman"/>
              </a:rPr>
              <a:t> </a:t>
            </a:r>
            <a:r>
              <a:rPr lang="en-US" altLang="zh-CN" sz="2400" spc="50" dirty="0" err="1">
                <a:solidFill>
                  <a:srgbClr val="043092"/>
                </a:solidFill>
                <a:latin typeface="Times New Roman"/>
                <a:ea typeface="Times New Roman"/>
              </a:rPr>
              <a:t>ve</a:t>
            </a:r>
            <a:r>
              <a:rPr lang="en-US" altLang="zh-CN" sz="2400" spc="50" dirty="0">
                <a:solidFill>
                  <a:srgbClr val="043092"/>
                </a:solidFill>
                <a:latin typeface="Times New Roman"/>
                <a:ea typeface="Times New Roman"/>
              </a:rPr>
              <a:t>/</a:t>
            </a:r>
            <a:r>
              <a:rPr lang="en-US" altLang="zh-CN" sz="2400" spc="50" dirty="0" err="1">
                <a:solidFill>
                  <a:srgbClr val="043092"/>
                </a:solidFill>
                <a:latin typeface="Times New Roman"/>
                <a:ea typeface="Times New Roman"/>
              </a:rPr>
              <a:t>veya</a:t>
            </a:r>
            <a:r>
              <a:rPr lang="en-US" altLang="zh-CN" sz="2400" spc="30" dirty="0">
                <a:solidFill>
                  <a:srgbClr val="043092"/>
                </a:solidFill>
                <a:latin typeface="Times New Roman"/>
                <a:ea typeface="宋体" panose="02010600030101010101" pitchFamily="2" charset="-122"/>
                <a:cs typeface="Times New Roman"/>
              </a:rPr>
              <a:t> </a:t>
            </a:r>
            <a:r>
              <a:rPr lang="en-US" altLang="zh-CN" sz="2400" spc="44" dirty="0" err="1">
                <a:solidFill>
                  <a:srgbClr val="043092"/>
                </a:solidFill>
                <a:latin typeface="Times New Roman"/>
                <a:ea typeface="Times New Roman"/>
              </a:rPr>
              <a:t>yeterli</a:t>
            </a:r>
            <a:r>
              <a:rPr lang="en-US" altLang="zh-CN" sz="2400" spc="30" dirty="0">
                <a:solidFill>
                  <a:srgbClr val="043092"/>
                </a:solidFill>
                <a:latin typeface="Times New Roman"/>
                <a:ea typeface="宋体" panose="02010600030101010101" pitchFamily="2" charset="-122"/>
                <a:cs typeface="Times New Roman"/>
              </a:rPr>
              <a:t> </a:t>
            </a:r>
            <a:r>
              <a:rPr lang="en-US" altLang="zh-CN" sz="2400" spc="50" dirty="0" err="1">
                <a:solidFill>
                  <a:srgbClr val="043092"/>
                </a:solidFill>
                <a:latin typeface="Times New Roman"/>
                <a:ea typeface="Times New Roman"/>
              </a:rPr>
              <a:t>sayıda</a:t>
            </a:r>
            <a:r>
              <a:rPr lang="en-US" altLang="zh-CN" sz="2400" spc="30" dirty="0">
                <a:solidFill>
                  <a:srgbClr val="043092"/>
                </a:solidFill>
                <a:latin typeface="Times New Roman"/>
                <a:ea typeface="宋体" panose="02010600030101010101" pitchFamily="2" charset="-122"/>
                <a:cs typeface="Times New Roman"/>
              </a:rPr>
              <a:t> </a:t>
            </a:r>
            <a:r>
              <a:rPr lang="en-US" altLang="zh-CN" sz="2400" spc="55" dirty="0" err="1">
                <a:solidFill>
                  <a:srgbClr val="043092"/>
                </a:solidFill>
                <a:latin typeface="Times New Roman"/>
                <a:ea typeface="Times New Roman"/>
              </a:rPr>
              <a:t>öğretim</a:t>
            </a:r>
            <a:r>
              <a:rPr lang="en-US" altLang="zh-CN" sz="2400" spc="30" dirty="0">
                <a:solidFill>
                  <a:srgbClr val="043092"/>
                </a:solidFill>
                <a:latin typeface="Times New Roman"/>
                <a:ea typeface="宋体" panose="02010600030101010101" pitchFamily="2" charset="-122"/>
                <a:cs typeface="Times New Roman"/>
              </a:rPr>
              <a:t> </a:t>
            </a:r>
            <a:r>
              <a:rPr lang="en-US" altLang="zh-CN" sz="2400" spc="55" dirty="0" err="1">
                <a:solidFill>
                  <a:srgbClr val="043092"/>
                </a:solidFill>
                <a:latin typeface="Times New Roman"/>
                <a:ea typeface="Times New Roman"/>
              </a:rPr>
              <a:t>elemanı</a:t>
            </a:r>
            <a:r>
              <a:rPr lang="en-US" altLang="zh-CN" sz="2400" dirty="0">
                <a:solidFill>
                  <a:srgbClr val="043092"/>
                </a:solidFill>
                <a:latin typeface="Times New Roman"/>
                <a:ea typeface="宋体" panose="02010600030101010101" pitchFamily="2" charset="-122"/>
                <a:cs typeface="Times New Roman"/>
              </a:rPr>
              <a:t> </a:t>
            </a:r>
            <a:r>
              <a:rPr lang="en-US" altLang="zh-CN" sz="2400" spc="30" dirty="0" err="1">
                <a:solidFill>
                  <a:srgbClr val="043092"/>
                </a:solidFill>
                <a:latin typeface="Times New Roman"/>
                <a:ea typeface="Times New Roman"/>
              </a:rPr>
              <a:t>sağlanamayan</a:t>
            </a:r>
            <a:r>
              <a:rPr lang="en-US" altLang="zh-CN" sz="2400" spc="20" dirty="0">
                <a:solidFill>
                  <a:srgbClr val="043092"/>
                </a:solidFill>
                <a:latin typeface="Times New Roman"/>
                <a:ea typeface="宋体" panose="02010600030101010101" pitchFamily="2" charset="-122"/>
                <a:cs typeface="Times New Roman"/>
              </a:rPr>
              <a:t> </a:t>
            </a:r>
            <a:r>
              <a:rPr lang="en-US" altLang="zh-CN" sz="2400" spc="30" dirty="0" err="1">
                <a:solidFill>
                  <a:srgbClr val="043092"/>
                </a:solidFill>
                <a:latin typeface="Times New Roman"/>
                <a:ea typeface="Times New Roman"/>
              </a:rPr>
              <a:t>yükseköğretim</a:t>
            </a:r>
            <a:r>
              <a:rPr lang="en-US" altLang="zh-CN" sz="2400" spc="25" dirty="0">
                <a:solidFill>
                  <a:srgbClr val="043092"/>
                </a:solidFill>
                <a:latin typeface="Times New Roman"/>
                <a:ea typeface="宋体" panose="02010600030101010101" pitchFamily="2" charset="-122"/>
                <a:cs typeface="Times New Roman"/>
              </a:rPr>
              <a:t> </a:t>
            </a:r>
            <a:r>
              <a:rPr lang="en-US" altLang="zh-CN" sz="2400" spc="30" dirty="0" err="1">
                <a:solidFill>
                  <a:srgbClr val="043092"/>
                </a:solidFill>
                <a:latin typeface="Times New Roman"/>
                <a:ea typeface="Times New Roman"/>
              </a:rPr>
              <a:t>kurumlarında</a:t>
            </a:r>
            <a:r>
              <a:rPr lang="en-US" altLang="zh-CN" sz="2400" spc="25" dirty="0">
                <a:solidFill>
                  <a:srgbClr val="043092"/>
                </a:solidFill>
                <a:latin typeface="Times New Roman"/>
                <a:ea typeface="宋体" panose="02010600030101010101" pitchFamily="2" charset="-122"/>
                <a:cs typeface="Times New Roman"/>
              </a:rPr>
              <a:t> </a:t>
            </a:r>
            <a:r>
              <a:rPr lang="en-US" altLang="zh-CN" sz="2400" spc="25" dirty="0" err="1">
                <a:solidFill>
                  <a:srgbClr val="043092"/>
                </a:solidFill>
                <a:latin typeface="Times New Roman"/>
                <a:ea typeface="Times New Roman"/>
              </a:rPr>
              <a:t>görevli</a:t>
            </a:r>
            <a:r>
              <a:rPr lang="en-US" altLang="zh-CN" sz="2400" spc="25" dirty="0">
                <a:solidFill>
                  <a:srgbClr val="043092"/>
                </a:solidFill>
                <a:latin typeface="Times New Roman"/>
                <a:ea typeface="宋体" panose="02010600030101010101" pitchFamily="2" charset="-122"/>
                <a:cs typeface="Times New Roman"/>
              </a:rPr>
              <a:t> </a:t>
            </a:r>
            <a:r>
              <a:rPr lang="en-US" altLang="zh-CN" sz="2400" spc="30" dirty="0" err="1">
                <a:solidFill>
                  <a:srgbClr val="043092"/>
                </a:solidFill>
                <a:latin typeface="Times New Roman"/>
                <a:ea typeface="Times New Roman"/>
              </a:rPr>
              <a:t>öğretim</a:t>
            </a:r>
            <a:r>
              <a:rPr lang="en-US" altLang="zh-CN" sz="2400" spc="25" dirty="0">
                <a:solidFill>
                  <a:srgbClr val="043092"/>
                </a:solidFill>
                <a:latin typeface="Times New Roman"/>
                <a:ea typeface="宋体" panose="02010600030101010101" pitchFamily="2" charset="-122"/>
                <a:cs typeface="Times New Roman"/>
              </a:rPr>
              <a:t> </a:t>
            </a:r>
            <a:r>
              <a:rPr lang="en-US" altLang="zh-CN" sz="2400" spc="25" dirty="0" err="1">
                <a:solidFill>
                  <a:srgbClr val="043092"/>
                </a:solidFill>
                <a:latin typeface="Times New Roman"/>
                <a:ea typeface="Times New Roman"/>
              </a:rPr>
              <a:t>elemanlarına</a:t>
            </a:r>
            <a:r>
              <a:rPr lang="en-US" altLang="zh-CN" sz="2400" dirty="0">
                <a:solidFill>
                  <a:srgbClr val="043092"/>
                </a:solidFill>
                <a:latin typeface="Times New Roman"/>
                <a:ea typeface="宋体" panose="02010600030101010101" pitchFamily="2" charset="-122"/>
                <a:cs typeface="Times New Roman"/>
              </a:rPr>
              <a:t> </a:t>
            </a:r>
            <a:r>
              <a:rPr lang="en-US" altLang="zh-CN" sz="2400" spc="55" dirty="0" err="1">
                <a:solidFill>
                  <a:srgbClr val="043092"/>
                </a:solidFill>
                <a:latin typeface="Times New Roman"/>
                <a:ea typeface="Times New Roman"/>
              </a:rPr>
              <a:t>almakta</a:t>
            </a:r>
            <a:r>
              <a:rPr lang="en-US" altLang="zh-CN" sz="2400" spc="30" dirty="0">
                <a:solidFill>
                  <a:srgbClr val="043092"/>
                </a:solidFill>
                <a:latin typeface="Times New Roman"/>
                <a:ea typeface="宋体" panose="02010600030101010101" pitchFamily="2" charset="-122"/>
                <a:cs typeface="Times New Roman"/>
              </a:rPr>
              <a:t> </a:t>
            </a:r>
            <a:r>
              <a:rPr lang="en-US" altLang="zh-CN" sz="2400" spc="55" dirty="0" err="1">
                <a:solidFill>
                  <a:srgbClr val="043092"/>
                </a:solidFill>
                <a:latin typeface="Times New Roman"/>
                <a:ea typeface="Times New Roman"/>
              </a:rPr>
              <a:t>oldukları</a:t>
            </a:r>
            <a:r>
              <a:rPr lang="en-US" altLang="zh-CN" sz="2400" spc="34" dirty="0">
                <a:solidFill>
                  <a:srgbClr val="043092"/>
                </a:solidFill>
                <a:latin typeface="Times New Roman"/>
                <a:ea typeface="宋体" panose="02010600030101010101" pitchFamily="2" charset="-122"/>
                <a:cs typeface="Times New Roman"/>
              </a:rPr>
              <a:t> </a:t>
            </a:r>
            <a:r>
              <a:rPr lang="en-US" altLang="zh-CN" sz="2400" spc="55" dirty="0" err="1">
                <a:solidFill>
                  <a:srgbClr val="043092"/>
                </a:solidFill>
                <a:latin typeface="Times New Roman"/>
                <a:ea typeface="Times New Roman"/>
              </a:rPr>
              <a:t>aylık</a:t>
            </a:r>
            <a:r>
              <a:rPr lang="en-US" altLang="zh-CN" sz="2400" spc="34" dirty="0">
                <a:solidFill>
                  <a:srgbClr val="043092"/>
                </a:solidFill>
                <a:latin typeface="Times New Roman"/>
                <a:ea typeface="宋体" panose="02010600030101010101" pitchFamily="2" charset="-122"/>
                <a:cs typeface="Times New Roman"/>
              </a:rPr>
              <a:t> </a:t>
            </a:r>
            <a:r>
              <a:rPr lang="en-US" altLang="zh-CN" sz="2400" spc="50" dirty="0">
                <a:solidFill>
                  <a:srgbClr val="043092"/>
                </a:solidFill>
                <a:latin typeface="Times New Roman"/>
                <a:ea typeface="Times New Roman"/>
              </a:rPr>
              <a:t>(</a:t>
            </a:r>
            <a:r>
              <a:rPr lang="en-US" altLang="zh-CN" sz="2400" spc="50" dirty="0" err="1">
                <a:solidFill>
                  <a:srgbClr val="043092"/>
                </a:solidFill>
                <a:latin typeface="Times New Roman"/>
                <a:ea typeface="Times New Roman"/>
              </a:rPr>
              <a:t>gösterge</a:t>
            </a:r>
            <a:r>
              <a:rPr lang="en-US" altLang="zh-CN" sz="2400" spc="34" dirty="0">
                <a:solidFill>
                  <a:srgbClr val="043092"/>
                </a:solidFill>
                <a:latin typeface="Times New Roman"/>
                <a:ea typeface="宋体" panose="02010600030101010101" pitchFamily="2" charset="-122"/>
                <a:cs typeface="Times New Roman"/>
              </a:rPr>
              <a:t> </a:t>
            </a:r>
            <a:r>
              <a:rPr lang="en-US" altLang="zh-CN" sz="2400" spc="80" dirty="0" err="1">
                <a:solidFill>
                  <a:srgbClr val="043092"/>
                </a:solidFill>
                <a:latin typeface="Times New Roman"/>
                <a:ea typeface="Times New Roman"/>
              </a:rPr>
              <a:t>ve</a:t>
            </a:r>
            <a:r>
              <a:rPr lang="en-US" altLang="zh-CN" sz="2400" spc="34" dirty="0">
                <a:solidFill>
                  <a:srgbClr val="043092"/>
                </a:solidFill>
                <a:latin typeface="Times New Roman"/>
                <a:ea typeface="宋体" panose="02010600030101010101" pitchFamily="2" charset="-122"/>
                <a:cs typeface="Times New Roman"/>
              </a:rPr>
              <a:t> </a:t>
            </a:r>
            <a:r>
              <a:rPr lang="en-US" altLang="zh-CN" sz="2400" spc="60" dirty="0" err="1">
                <a:solidFill>
                  <a:srgbClr val="043092"/>
                </a:solidFill>
                <a:latin typeface="Times New Roman"/>
                <a:ea typeface="Times New Roman"/>
              </a:rPr>
              <a:t>ek</a:t>
            </a:r>
            <a:r>
              <a:rPr lang="en-US" altLang="zh-CN" sz="2400" spc="30" dirty="0">
                <a:solidFill>
                  <a:srgbClr val="043092"/>
                </a:solidFill>
                <a:latin typeface="Times New Roman"/>
                <a:ea typeface="宋体" panose="02010600030101010101" pitchFamily="2" charset="-122"/>
                <a:cs typeface="Times New Roman"/>
              </a:rPr>
              <a:t> </a:t>
            </a:r>
            <a:r>
              <a:rPr lang="en-US" altLang="zh-CN" sz="2400" spc="55" dirty="0" err="1">
                <a:solidFill>
                  <a:srgbClr val="043092"/>
                </a:solidFill>
                <a:latin typeface="Times New Roman"/>
                <a:ea typeface="Times New Roman"/>
              </a:rPr>
              <a:t>gösterge</a:t>
            </a:r>
            <a:r>
              <a:rPr lang="en-US" altLang="zh-CN" sz="2400" spc="55" dirty="0">
                <a:solidFill>
                  <a:srgbClr val="043092"/>
                </a:solidFill>
                <a:latin typeface="Times New Roman"/>
                <a:ea typeface="Times New Roman"/>
              </a:rPr>
              <a:t>)</a:t>
            </a:r>
            <a:r>
              <a:rPr lang="en-US" altLang="zh-CN" sz="2400" spc="34" dirty="0">
                <a:solidFill>
                  <a:srgbClr val="043092"/>
                </a:solidFill>
                <a:latin typeface="Times New Roman"/>
                <a:ea typeface="宋体" panose="02010600030101010101" pitchFamily="2" charset="-122"/>
                <a:cs typeface="Times New Roman"/>
              </a:rPr>
              <a:t>  </a:t>
            </a:r>
            <a:r>
              <a:rPr lang="en-US" altLang="zh-CN" sz="2400" spc="44" dirty="0" err="1">
                <a:solidFill>
                  <a:srgbClr val="043092"/>
                </a:solidFill>
                <a:latin typeface="Times New Roman"/>
                <a:ea typeface="Times New Roman"/>
              </a:rPr>
              <a:t>tutarın</a:t>
            </a:r>
            <a:r>
              <a:rPr lang="en-US" altLang="zh-CN" sz="2400" spc="34" dirty="0">
                <a:solidFill>
                  <a:srgbClr val="043092"/>
                </a:solidFill>
                <a:latin typeface="Times New Roman"/>
                <a:ea typeface="宋体" panose="02010600030101010101" pitchFamily="2" charset="-122"/>
                <a:cs typeface="Times New Roman"/>
              </a:rPr>
              <a:t> </a:t>
            </a:r>
            <a:r>
              <a:rPr lang="en-US" altLang="zh-CN" sz="2400" spc="64" dirty="0" err="1">
                <a:solidFill>
                  <a:srgbClr val="043092"/>
                </a:solidFill>
                <a:latin typeface="Times New Roman"/>
                <a:ea typeface="Times New Roman"/>
              </a:rPr>
              <a:t>görev</a:t>
            </a:r>
            <a:r>
              <a:rPr lang="en-US" altLang="zh-CN" sz="2400" spc="34" dirty="0">
                <a:solidFill>
                  <a:srgbClr val="043092"/>
                </a:solidFill>
                <a:latin typeface="Times New Roman"/>
                <a:ea typeface="宋体" panose="02010600030101010101" pitchFamily="2" charset="-122"/>
                <a:cs typeface="Times New Roman"/>
              </a:rPr>
              <a:t> </a:t>
            </a:r>
            <a:r>
              <a:rPr lang="en-US" altLang="zh-CN" sz="2400" spc="55" dirty="0" err="1">
                <a:solidFill>
                  <a:srgbClr val="043092"/>
                </a:solidFill>
                <a:latin typeface="Times New Roman"/>
                <a:ea typeface="Times New Roman"/>
              </a:rPr>
              <a:t>yapılan</a:t>
            </a:r>
            <a:r>
              <a:rPr lang="en-US" altLang="zh-CN" sz="2400" dirty="0">
                <a:solidFill>
                  <a:srgbClr val="043092"/>
                </a:solidFill>
                <a:latin typeface="Times New Roman"/>
                <a:ea typeface="宋体" panose="02010600030101010101" pitchFamily="2" charset="-122"/>
                <a:cs typeface="Times New Roman"/>
              </a:rPr>
              <a:t> </a:t>
            </a:r>
            <a:r>
              <a:rPr lang="en-US" altLang="zh-CN" sz="2400" spc="30" dirty="0" err="1">
                <a:solidFill>
                  <a:srgbClr val="043092"/>
                </a:solidFill>
                <a:latin typeface="Times New Roman"/>
                <a:ea typeface="Times New Roman"/>
              </a:rPr>
              <a:t>yerleşim</a:t>
            </a:r>
            <a:r>
              <a:rPr lang="en-US" altLang="zh-CN" sz="2400" spc="20" dirty="0">
                <a:solidFill>
                  <a:srgbClr val="043092"/>
                </a:solidFill>
                <a:latin typeface="Times New Roman"/>
                <a:ea typeface="宋体" panose="02010600030101010101" pitchFamily="2" charset="-122"/>
                <a:cs typeface="Times New Roman"/>
              </a:rPr>
              <a:t>  </a:t>
            </a:r>
            <a:r>
              <a:rPr lang="en-US" altLang="zh-CN" sz="2400" spc="30" dirty="0" err="1">
                <a:solidFill>
                  <a:srgbClr val="043092"/>
                </a:solidFill>
                <a:latin typeface="Times New Roman"/>
                <a:ea typeface="Times New Roman"/>
              </a:rPr>
              <a:t>birimi</a:t>
            </a:r>
            <a:r>
              <a:rPr lang="en-US" altLang="zh-CN" sz="2400" spc="20" dirty="0">
                <a:solidFill>
                  <a:srgbClr val="043092"/>
                </a:solidFill>
                <a:latin typeface="Times New Roman"/>
                <a:ea typeface="宋体" panose="02010600030101010101" pitchFamily="2" charset="-122"/>
                <a:cs typeface="Times New Roman"/>
              </a:rPr>
              <a:t>  </a:t>
            </a:r>
            <a:r>
              <a:rPr lang="en-US" altLang="zh-CN" sz="2400" spc="25" dirty="0" err="1">
                <a:solidFill>
                  <a:srgbClr val="043092"/>
                </a:solidFill>
                <a:latin typeface="Times New Roman"/>
                <a:ea typeface="Times New Roman"/>
              </a:rPr>
              <a:t>itibarıyla</a:t>
            </a:r>
            <a:r>
              <a:rPr lang="en-US" altLang="zh-CN" sz="2400" spc="20" dirty="0">
                <a:solidFill>
                  <a:srgbClr val="043092"/>
                </a:solidFill>
                <a:latin typeface="Times New Roman"/>
                <a:ea typeface="宋体" panose="02010600030101010101" pitchFamily="2" charset="-122"/>
                <a:cs typeface="Times New Roman"/>
              </a:rPr>
              <a:t>  </a:t>
            </a:r>
            <a:r>
              <a:rPr lang="en-US" altLang="zh-CN" sz="2400" spc="30" dirty="0" err="1">
                <a:solidFill>
                  <a:srgbClr val="043092"/>
                </a:solidFill>
                <a:latin typeface="Times New Roman"/>
                <a:ea typeface="Times New Roman"/>
              </a:rPr>
              <a:t>belirlenmiş</a:t>
            </a:r>
            <a:r>
              <a:rPr lang="en-US" altLang="zh-CN" sz="2400" spc="20" dirty="0">
                <a:solidFill>
                  <a:srgbClr val="043092"/>
                </a:solidFill>
                <a:latin typeface="Times New Roman"/>
                <a:ea typeface="宋体" panose="02010600030101010101" pitchFamily="2" charset="-122"/>
                <a:cs typeface="Times New Roman"/>
              </a:rPr>
              <a:t>  </a:t>
            </a:r>
            <a:r>
              <a:rPr lang="en-US" altLang="zh-CN" sz="2400" spc="40" dirty="0" err="1">
                <a:solidFill>
                  <a:srgbClr val="043092"/>
                </a:solidFill>
                <a:latin typeface="Times New Roman"/>
                <a:ea typeface="Times New Roman"/>
              </a:rPr>
              <a:t>olan</a:t>
            </a:r>
            <a:r>
              <a:rPr lang="en-US" altLang="zh-CN" sz="2400" spc="20" dirty="0">
                <a:solidFill>
                  <a:srgbClr val="043092"/>
                </a:solidFill>
                <a:latin typeface="Times New Roman"/>
                <a:ea typeface="宋体" panose="02010600030101010101" pitchFamily="2" charset="-122"/>
                <a:cs typeface="Times New Roman"/>
              </a:rPr>
              <a:t>  </a:t>
            </a:r>
            <a:r>
              <a:rPr lang="en-US" altLang="zh-CN" sz="2400" spc="30" dirty="0" err="1">
                <a:solidFill>
                  <a:srgbClr val="043092"/>
                </a:solidFill>
                <a:latin typeface="Times New Roman"/>
                <a:ea typeface="Times New Roman"/>
              </a:rPr>
              <a:t>oranı</a:t>
            </a:r>
            <a:r>
              <a:rPr lang="en-US" altLang="zh-CN" sz="2400" spc="20" dirty="0">
                <a:solidFill>
                  <a:srgbClr val="043092"/>
                </a:solidFill>
                <a:latin typeface="Times New Roman"/>
                <a:ea typeface="宋体" panose="02010600030101010101" pitchFamily="2" charset="-122"/>
                <a:cs typeface="Times New Roman"/>
              </a:rPr>
              <a:t>  </a:t>
            </a:r>
            <a:r>
              <a:rPr lang="en-US" altLang="zh-CN" sz="2400" spc="30" dirty="0" err="1">
                <a:solidFill>
                  <a:srgbClr val="043092"/>
                </a:solidFill>
                <a:latin typeface="Times New Roman"/>
                <a:ea typeface="Times New Roman"/>
              </a:rPr>
              <a:t>üzerinden</a:t>
            </a:r>
            <a:r>
              <a:rPr lang="en-US" altLang="zh-CN" sz="2400" spc="20" dirty="0">
                <a:solidFill>
                  <a:srgbClr val="043092"/>
                </a:solidFill>
                <a:latin typeface="Times New Roman"/>
                <a:ea typeface="宋体" panose="02010600030101010101" pitchFamily="2" charset="-122"/>
                <a:cs typeface="Times New Roman"/>
              </a:rPr>
              <a:t>  </a:t>
            </a:r>
            <a:r>
              <a:rPr lang="en-US" altLang="zh-CN" sz="2400" spc="30" dirty="0" err="1">
                <a:solidFill>
                  <a:srgbClr val="043092"/>
                </a:solidFill>
                <a:latin typeface="Times New Roman"/>
                <a:ea typeface="Times New Roman"/>
              </a:rPr>
              <a:t>geliştirme</a:t>
            </a:r>
            <a:r>
              <a:rPr lang="en-US" altLang="zh-CN" sz="2400"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ödeneği</a:t>
            </a:r>
            <a:r>
              <a:rPr lang="en-US" altLang="zh-CN" sz="2400"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ödenmektedir</a:t>
            </a:r>
            <a:r>
              <a:rPr lang="en-US" altLang="zh-CN" sz="2400" dirty="0">
                <a:solidFill>
                  <a:srgbClr val="043092"/>
                </a:solidFill>
                <a:latin typeface="Times New Roman"/>
                <a:ea typeface="Times New Roman"/>
              </a:rPr>
              <a:t>.</a:t>
            </a:r>
            <a:r>
              <a:rPr lang="en-US" altLang="zh-CN" sz="2400"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Damga</a:t>
            </a:r>
            <a:r>
              <a:rPr lang="en-US" altLang="zh-CN" sz="2400"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vergisine</a:t>
            </a:r>
            <a:r>
              <a:rPr lang="en-US" altLang="zh-CN" sz="2400"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tabidir</a:t>
            </a:r>
            <a:r>
              <a:rPr lang="en-US" altLang="zh-CN" sz="2400" dirty="0">
                <a:solidFill>
                  <a:srgbClr val="043092"/>
                </a:solidFill>
                <a:latin typeface="Times New Roman"/>
                <a:ea typeface="Times New Roman"/>
              </a:rPr>
              <a:t>.</a:t>
            </a:r>
            <a:r>
              <a:rPr lang="en-US" altLang="zh-CN" sz="2400"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Geliştirme</a:t>
            </a:r>
            <a:r>
              <a:rPr lang="en-US" altLang="zh-CN" sz="2400" spc="60"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ödeneği</a:t>
            </a:r>
            <a:r>
              <a:rPr lang="en-US" altLang="zh-CN" sz="2400"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ödenmesine</a:t>
            </a:r>
            <a:r>
              <a:rPr lang="en-US" altLang="zh-CN" sz="2400"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ilişkin</a:t>
            </a:r>
            <a:r>
              <a:rPr lang="en-US" altLang="zh-CN" sz="2400"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usul</a:t>
            </a:r>
            <a:r>
              <a:rPr lang="en-US" altLang="zh-CN" sz="2400"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ve</a:t>
            </a:r>
            <a:r>
              <a:rPr lang="en-US" altLang="zh-CN" sz="2400"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esaslar</a:t>
            </a:r>
            <a:r>
              <a:rPr lang="en-US" altLang="zh-CN" sz="2400"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Cumhurbaşkanı</a:t>
            </a:r>
            <a:r>
              <a:rPr lang="en-US" altLang="zh-CN" sz="2400"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Kararı</a:t>
            </a:r>
            <a:r>
              <a:rPr lang="en-US" altLang="zh-CN" sz="2400"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ile</a:t>
            </a:r>
            <a:r>
              <a:rPr lang="en-US" altLang="zh-CN" sz="2400"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tespit</a:t>
            </a:r>
            <a:r>
              <a:rPr lang="en-US" altLang="zh-CN" sz="2400" spc="-125"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edilir</a:t>
            </a:r>
            <a:r>
              <a:rPr lang="en-US" altLang="zh-CN" sz="2400" dirty="0">
                <a:solidFill>
                  <a:srgbClr val="043092"/>
                </a:solidFill>
                <a:latin typeface="Times New Roman"/>
                <a:ea typeface="Times New Roman"/>
              </a:rPr>
              <a:t>.</a:t>
            </a:r>
          </a:p>
          <a:p>
            <a:pPr marL="0" lvl="0" indent="0">
              <a:lnSpc>
                <a:spcPts val="550"/>
              </a:lnSpc>
              <a:spcBef>
                <a:spcPts val="0"/>
              </a:spcBef>
              <a:buNone/>
            </a:pPr>
            <a:endParaRPr lang="en-US" sz="2000" dirty="0">
              <a:solidFill>
                <a:prstClr val="black"/>
              </a:solidFill>
            </a:endParaRPr>
          </a:p>
          <a:p>
            <a:pPr marL="343204" lvl="0" indent="0" hangingPunct="0">
              <a:lnSpc>
                <a:spcPct val="100000"/>
              </a:lnSpc>
              <a:spcBef>
                <a:spcPts val="0"/>
              </a:spcBef>
              <a:buNone/>
            </a:pPr>
            <a:r>
              <a:rPr lang="en-US" altLang="zh-CN" sz="2400" spc="80" dirty="0">
                <a:solidFill>
                  <a:srgbClr val="043092"/>
                </a:solidFill>
                <a:latin typeface="Times New Roman"/>
                <a:ea typeface="Times New Roman"/>
              </a:rPr>
              <a:t>6</a:t>
            </a:r>
            <a:r>
              <a:rPr lang="en-US" altLang="zh-CN" sz="2400" spc="40" dirty="0">
                <a:solidFill>
                  <a:srgbClr val="043092"/>
                </a:solidFill>
                <a:latin typeface="Times New Roman"/>
                <a:ea typeface="Times New Roman"/>
              </a:rPr>
              <a:t>.</a:t>
            </a:r>
            <a:r>
              <a:rPr lang="en-US" altLang="zh-CN" sz="2400" spc="40" dirty="0">
                <a:solidFill>
                  <a:srgbClr val="043092"/>
                </a:solidFill>
                <a:latin typeface="Times New Roman"/>
                <a:ea typeface="宋体" panose="02010600030101010101" pitchFamily="2" charset="-122"/>
                <a:cs typeface="Times New Roman"/>
              </a:rPr>
              <a:t> </a:t>
            </a:r>
            <a:r>
              <a:rPr lang="en-US" altLang="zh-CN" sz="2400" spc="85" dirty="0" err="1">
                <a:solidFill>
                  <a:srgbClr val="043092"/>
                </a:solidFill>
                <a:latin typeface="Times New Roman"/>
                <a:ea typeface="Times New Roman"/>
              </a:rPr>
              <a:t>dönem</a:t>
            </a:r>
            <a:r>
              <a:rPr lang="en-US" altLang="zh-CN" sz="2400" spc="40" dirty="0">
                <a:solidFill>
                  <a:srgbClr val="043092"/>
                </a:solidFill>
                <a:latin typeface="Times New Roman"/>
                <a:ea typeface="宋体" panose="02010600030101010101" pitchFamily="2" charset="-122"/>
                <a:cs typeface="Times New Roman"/>
              </a:rPr>
              <a:t> </a:t>
            </a:r>
            <a:r>
              <a:rPr lang="en-US" altLang="zh-CN" sz="2400" spc="69" dirty="0" err="1">
                <a:solidFill>
                  <a:srgbClr val="043092"/>
                </a:solidFill>
                <a:latin typeface="Times New Roman"/>
                <a:ea typeface="Times New Roman"/>
              </a:rPr>
              <a:t>toplu</a:t>
            </a:r>
            <a:r>
              <a:rPr lang="en-US" altLang="zh-CN" sz="2400" spc="40" dirty="0">
                <a:solidFill>
                  <a:srgbClr val="043092"/>
                </a:solidFill>
                <a:latin typeface="Times New Roman"/>
                <a:ea typeface="宋体" panose="02010600030101010101" pitchFamily="2" charset="-122"/>
                <a:cs typeface="Times New Roman"/>
              </a:rPr>
              <a:t> </a:t>
            </a:r>
            <a:r>
              <a:rPr lang="en-US" altLang="zh-CN" sz="2400" spc="75" dirty="0" err="1">
                <a:solidFill>
                  <a:srgbClr val="043092"/>
                </a:solidFill>
                <a:latin typeface="Times New Roman"/>
                <a:ea typeface="Times New Roman"/>
              </a:rPr>
              <a:t>sözleşme</a:t>
            </a:r>
            <a:r>
              <a:rPr lang="en-US" altLang="zh-CN" sz="2400" spc="40" dirty="0">
                <a:solidFill>
                  <a:srgbClr val="043092"/>
                </a:solidFill>
                <a:latin typeface="Times New Roman"/>
                <a:ea typeface="宋体" panose="02010600030101010101" pitchFamily="2" charset="-122"/>
                <a:cs typeface="Times New Roman"/>
              </a:rPr>
              <a:t> </a:t>
            </a:r>
            <a:r>
              <a:rPr lang="en-US" altLang="zh-CN" sz="2400" spc="69" dirty="0" err="1">
                <a:solidFill>
                  <a:srgbClr val="043092"/>
                </a:solidFill>
                <a:latin typeface="Times New Roman"/>
                <a:ea typeface="Times New Roman"/>
              </a:rPr>
              <a:t>hükümleri</a:t>
            </a:r>
            <a:r>
              <a:rPr lang="en-US" altLang="zh-CN" sz="2400" spc="44" dirty="0">
                <a:solidFill>
                  <a:srgbClr val="043092"/>
                </a:solidFill>
                <a:latin typeface="Times New Roman"/>
                <a:ea typeface="宋体" panose="02010600030101010101" pitchFamily="2" charset="-122"/>
                <a:cs typeface="Times New Roman"/>
              </a:rPr>
              <a:t> </a:t>
            </a:r>
            <a:r>
              <a:rPr lang="en-US" altLang="zh-CN" sz="2400" spc="75" dirty="0" err="1">
                <a:solidFill>
                  <a:srgbClr val="043092"/>
                </a:solidFill>
                <a:latin typeface="Times New Roman"/>
                <a:ea typeface="Times New Roman"/>
              </a:rPr>
              <a:t>gereği</a:t>
            </a:r>
            <a:r>
              <a:rPr lang="en-US" altLang="zh-CN" sz="2400" spc="40" dirty="0">
                <a:solidFill>
                  <a:srgbClr val="043092"/>
                </a:solidFill>
                <a:latin typeface="Times New Roman"/>
                <a:ea typeface="宋体" panose="02010600030101010101" pitchFamily="2" charset="-122"/>
                <a:cs typeface="Times New Roman"/>
              </a:rPr>
              <a:t> </a:t>
            </a:r>
            <a:r>
              <a:rPr lang="en-US" altLang="zh-CN" sz="2400" spc="80" dirty="0">
                <a:solidFill>
                  <a:srgbClr val="043092"/>
                </a:solidFill>
                <a:latin typeface="Times New Roman"/>
                <a:ea typeface="Times New Roman"/>
              </a:rPr>
              <a:t>2022</a:t>
            </a:r>
            <a:r>
              <a:rPr lang="en-US" altLang="zh-CN" sz="2400" spc="40" dirty="0">
                <a:solidFill>
                  <a:srgbClr val="043092"/>
                </a:solidFill>
                <a:latin typeface="Times New Roman"/>
                <a:ea typeface="宋体" panose="02010600030101010101" pitchFamily="2" charset="-122"/>
                <a:cs typeface="Times New Roman"/>
              </a:rPr>
              <a:t> </a:t>
            </a:r>
            <a:r>
              <a:rPr lang="en-US" altLang="zh-CN" sz="2400" spc="80" dirty="0" err="1">
                <a:solidFill>
                  <a:srgbClr val="043092"/>
                </a:solidFill>
                <a:latin typeface="Times New Roman"/>
                <a:ea typeface="Times New Roman"/>
              </a:rPr>
              <a:t>ve</a:t>
            </a:r>
            <a:r>
              <a:rPr lang="en-US" altLang="zh-CN" sz="2400" spc="40" dirty="0">
                <a:solidFill>
                  <a:srgbClr val="043092"/>
                </a:solidFill>
                <a:latin typeface="Times New Roman"/>
                <a:ea typeface="宋体" panose="02010600030101010101" pitchFamily="2" charset="-122"/>
                <a:cs typeface="Times New Roman"/>
              </a:rPr>
              <a:t> </a:t>
            </a:r>
            <a:r>
              <a:rPr lang="en-US" altLang="zh-CN" sz="2400" spc="80" dirty="0">
                <a:solidFill>
                  <a:srgbClr val="043092"/>
                </a:solidFill>
                <a:latin typeface="Times New Roman"/>
                <a:ea typeface="Times New Roman"/>
              </a:rPr>
              <a:t>2023</a:t>
            </a:r>
            <a:r>
              <a:rPr lang="en-US" altLang="zh-CN" sz="2400" spc="44" dirty="0">
                <a:solidFill>
                  <a:srgbClr val="043092"/>
                </a:solidFill>
                <a:latin typeface="Times New Roman"/>
                <a:ea typeface="宋体" panose="02010600030101010101" pitchFamily="2" charset="-122"/>
                <a:cs typeface="Times New Roman"/>
              </a:rPr>
              <a:t> </a:t>
            </a:r>
            <a:r>
              <a:rPr lang="en-US" altLang="zh-CN" sz="2400" spc="60" dirty="0" err="1">
                <a:solidFill>
                  <a:srgbClr val="043092"/>
                </a:solidFill>
                <a:latin typeface="Times New Roman"/>
                <a:ea typeface="Times New Roman"/>
              </a:rPr>
              <a:t>yıllarında</a:t>
            </a:r>
            <a:r>
              <a:rPr lang="en-US" altLang="zh-CN" sz="2400" spc="40" dirty="0">
                <a:solidFill>
                  <a:srgbClr val="043092"/>
                </a:solidFill>
                <a:latin typeface="Times New Roman"/>
                <a:ea typeface="宋体" panose="02010600030101010101" pitchFamily="2" charset="-122"/>
                <a:cs typeface="Times New Roman"/>
              </a:rPr>
              <a:t> </a:t>
            </a:r>
            <a:r>
              <a:rPr lang="en-US" altLang="zh-CN" sz="2400" spc="89" dirty="0">
                <a:solidFill>
                  <a:srgbClr val="043092"/>
                </a:solidFill>
                <a:latin typeface="Times New Roman"/>
                <a:ea typeface="Times New Roman"/>
              </a:rPr>
              <a:t>da</a:t>
            </a:r>
            <a:r>
              <a:rPr lang="en-US" altLang="zh-CN" sz="2400"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ödenmeye</a:t>
            </a:r>
            <a:r>
              <a:rPr lang="en-US" altLang="zh-CN" sz="2400"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devam</a:t>
            </a:r>
            <a:r>
              <a:rPr lang="en-US" altLang="zh-CN" sz="2400" spc="-15" dirty="0">
                <a:solidFill>
                  <a:srgbClr val="043092"/>
                </a:solidFill>
                <a:latin typeface="Times New Roman"/>
                <a:ea typeface="宋体" panose="02010600030101010101" pitchFamily="2" charset="-122"/>
                <a:cs typeface="Times New Roman"/>
              </a:rPr>
              <a:t> </a:t>
            </a:r>
            <a:r>
              <a:rPr lang="en-US" altLang="zh-CN" sz="2400" dirty="0" err="1">
                <a:solidFill>
                  <a:srgbClr val="043092"/>
                </a:solidFill>
                <a:latin typeface="Times New Roman"/>
                <a:ea typeface="Times New Roman"/>
              </a:rPr>
              <a:t>edecektir</a:t>
            </a:r>
            <a:r>
              <a:rPr lang="en-US" altLang="zh-CN" sz="2400" dirty="0">
                <a:solidFill>
                  <a:srgbClr val="043092"/>
                </a:solidFill>
                <a:latin typeface="Times New Roman"/>
                <a:ea typeface="Times New Roman"/>
              </a:rPr>
              <a:t>.</a:t>
            </a:r>
          </a:p>
          <a:p>
            <a:pPr marL="0" lvl="0" indent="0">
              <a:lnSpc>
                <a:spcPts val="1000"/>
              </a:lnSpc>
              <a:spcBef>
                <a:spcPts val="0"/>
              </a:spcBef>
              <a:buNone/>
            </a:pPr>
            <a:endParaRPr lang="en-US" sz="2000" dirty="0">
              <a:solidFill>
                <a:prstClr val="black"/>
              </a:solidFill>
            </a:endParaRPr>
          </a:p>
          <a:p>
            <a:pPr marL="0" lvl="0" indent="0">
              <a:lnSpc>
                <a:spcPts val="1000"/>
              </a:lnSpc>
              <a:spcBef>
                <a:spcPts val="0"/>
              </a:spcBef>
              <a:buNone/>
            </a:pPr>
            <a:endParaRPr lang="en-US" sz="2000" dirty="0">
              <a:solidFill>
                <a:prstClr val="black"/>
              </a:solidFill>
            </a:endParaRPr>
          </a:p>
          <a:p>
            <a:pPr marL="0" lvl="0" indent="0">
              <a:lnSpc>
                <a:spcPts val="1000"/>
              </a:lnSpc>
              <a:spcBef>
                <a:spcPts val="0"/>
              </a:spcBef>
              <a:buNone/>
            </a:pPr>
            <a:endParaRPr lang="en-US" sz="2000" dirty="0">
              <a:solidFill>
                <a:prstClr val="black"/>
              </a:solidFill>
            </a:endParaRPr>
          </a:p>
          <a:p>
            <a:pPr marL="0" lvl="0" indent="0">
              <a:lnSpc>
                <a:spcPts val="1575"/>
              </a:lnSpc>
              <a:spcBef>
                <a:spcPts val="0"/>
              </a:spcBef>
              <a:buNone/>
            </a:pPr>
            <a:endParaRPr lang="en-US" sz="2000" dirty="0">
              <a:solidFill>
                <a:prstClr val="black"/>
              </a:solidFill>
            </a:endParaRPr>
          </a:p>
          <a:p>
            <a:pPr marL="0" lvl="0" indent="258470">
              <a:lnSpc>
                <a:spcPct val="100000"/>
              </a:lnSpc>
              <a:spcBef>
                <a:spcPts val="0"/>
              </a:spcBef>
              <a:buNone/>
            </a:pPr>
            <a:r>
              <a:rPr lang="en-US" altLang="zh-CN" sz="2000" b="1" dirty="0" err="1">
                <a:solidFill>
                  <a:srgbClr val="043092"/>
                </a:solidFill>
                <a:latin typeface="Times New Roman"/>
                <a:ea typeface="Times New Roman"/>
              </a:rPr>
              <a:t>Geliştirme</a:t>
            </a:r>
            <a:r>
              <a:rPr lang="en-US" altLang="zh-CN" sz="2000" b="1" spc="-20"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Ödeneği</a:t>
            </a:r>
            <a:r>
              <a:rPr lang="en-US" altLang="zh-CN" sz="2000" b="1" spc="-20" dirty="0">
                <a:solidFill>
                  <a:srgbClr val="043092"/>
                </a:solidFill>
                <a:latin typeface="Times New Roman"/>
                <a:ea typeface="宋体" panose="02010600030101010101" pitchFamily="2" charset="-122"/>
                <a:cs typeface="Times New Roman"/>
              </a:rPr>
              <a:t> </a:t>
            </a:r>
            <a:r>
              <a:rPr lang="en-US" altLang="zh-CN" sz="2000" b="1" dirty="0">
                <a:solidFill>
                  <a:srgbClr val="043092"/>
                </a:solidFill>
                <a:latin typeface="Times New Roman"/>
                <a:ea typeface="Times New Roman"/>
              </a:rPr>
              <a:t>=</a:t>
            </a:r>
            <a:r>
              <a:rPr lang="en-US" altLang="zh-CN" sz="2000" b="1" spc="-25" dirty="0">
                <a:solidFill>
                  <a:srgbClr val="043092"/>
                </a:solidFill>
                <a:latin typeface="Times New Roman"/>
                <a:ea typeface="宋体" panose="02010600030101010101" pitchFamily="2" charset="-122"/>
                <a:cs typeface="Times New Roman"/>
              </a:rPr>
              <a:t> </a:t>
            </a:r>
            <a:r>
              <a:rPr lang="en-US" altLang="zh-CN" sz="2000" b="1" dirty="0">
                <a:solidFill>
                  <a:srgbClr val="043092"/>
                </a:solidFill>
                <a:latin typeface="Times New Roman"/>
                <a:ea typeface="Times New Roman"/>
              </a:rPr>
              <a:t>(</a:t>
            </a:r>
            <a:r>
              <a:rPr lang="en-US" altLang="zh-CN" sz="2000" b="1" dirty="0" err="1">
                <a:solidFill>
                  <a:srgbClr val="043092"/>
                </a:solidFill>
                <a:latin typeface="Times New Roman"/>
                <a:ea typeface="Times New Roman"/>
              </a:rPr>
              <a:t>Gösterge</a:t>
            </a:r>
            <a:r>
              <a:rPr lang="en-US" altLang="zh-CN" sz="2000" b="1" spc="-20" dirty="0">
                <a:solidFill>
                  <a:srgbClr val="043092"/>
                </a:solidFill>
                <a:latin typeface="Times New Roman"/>
                <a:ea typeface="宋体" panose="02010600030101010101" pitchFamily="2" charset="-122"/>
                <a:cs typeface="Times New Roman"/>
              </a:rPr>
              <a:t> </a:t>
            </a:r>
            <a:r>
              <a:rPr lang="en-US" altLang="zh-CN" sz="2000" b="1" dirty="0">
                <a:solidFill>
                  <a:srgbClr val="043092"/>
                </a:solidFill>
                <a:latin typeface="Times New Roman"/>
                <a:ea typeface="Times New Roman"/>
              </a:rPr>
              <a:t>+</a:t>
            </a:r>
            <a:r>
              <a:rPr lang="en-US" altLang="zh-CN" sz="2000" b="1" spc="-25"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Ek</a:t>
            </a:r>
            <a:r>
              <a:rPr lang="en-US" altLang="zh-CN" sz="2000" b="1" spc="-20"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Gösterge</a:t>
            </a:r>
            <a:r>
              <a:rPr lang="en-US" altLang="zh-CN" sz="2000" b="1" dirty="0">
                <a:solidFill>
                  <a:srgbClr val="043092"/>
                </a:solidFill>
                <a:latin typeface="Times New Roman"/>
                <a:ea typeface="Times New Roman"/>
              </a:rPr>
              <a:t>)</a:t>
            </a:r>
            <a:r>
              <a:rPr lang="en-US" altLang="zh-CN" sz="2000" b="1" spc="-25" dirty="0">
                <a:solidFill>
                  <a:srgbClr val="043092"/>
                </a:solidFill>
                <a:latin typeface="Times New Roman"/>
                <a:ea typeface="宋体" panose="02010600030101010101" pitchFamily="2" charset="-122"/>
                <a:cs typeface="Times New Roman"/>
              </a:rPr>
              <a:t> </a:t>
            </a:r>
            <a:r>
              <a:rPr lang="en-US" altLang="zh-CN" sz="2000" b="1" dirty="0">
                <a:solidFill>
                  <a:srgbClr val="043092"/>
                </a:solidFill>
                <a:latin typeface="Times New Roman"/>
                <a:ea typeface="Times New Roman"/>
              </a:rPr>
              <a:t>X</a:t>
            </a:r>
            <a:r>
              <a:rPr lang="en-US" altLang="zh-CN" sz="2000" b="1" spc="-20"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Aylık</a:t>
            </a:r>
            <a:r>
              <a:rPr lang="en-US" altLang="zh-CN" sz="2000" b="1" spc="-25"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Katsayı</a:t>
            </a:r>
            <a:r>
              <a:rPr lang="en-US" altLang="zh-CN" sz="2000" b="1" spc="-20" dirty="0">
                <a:solidFill>
                  <a:srgbClr val="043092"/>
                </a:solidFill>
                <a:latin typeface="Times New Roman"/>
                <a:ea typeface="宋体" panose="02010600030101010101" pitchFamily="2" charset="-122"/>
                <a:cs typeface="Times New Roman"/>
              </a:rPr>
              <a:t> </a:t>
            </a:r>
            <a:r>
              <a:rPr lang="en-US" altLang="zh-CN" sz="2000" b="1" dirty="0">
                <a:solidFill>
                  <a:srgbClr val="043092"/>
                </a:solidFill>
                <a:latin typeface="Times New Roman"/>
                <a:ea typeface="Times New Roman"/>
              </a:rPr>
              <a:t>X</a:t>
            </a:r>
            <a:r>
              <a:rPr lang="en-US" altLang="zh-CN" sz="2000" b="1" spc="-30"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Geliştirme</a:t>
            </a:r>
            <a:endParaRPr lang="en-US" altLang="zh-CN" sz="2000" b="1" dirty="0">
              <a:solidFill>
                <a:srgbClr val="043092"/>
              </a:solidFill>
              <a:latin typeface="Times New Roman"/>
              <a:ea typeface="Times New Roman"/>
            </a:endParaRPr>
          </a:p>
          <a:p>
            <a:pPr marL="0" lvl="0" indent="3296157">
              <a:lnSpc>
                <a:spcPct val="100000"/>
              </a:lnSpc>
              <a:spcBef>
                <a:spcPts val="0"/>
              </a:spcBef>
              <a:buNone/>
            </a:pPr>
            <a:r>
              <a:rPr lang="en-US" altLang="zh-CN" sz="2000" b="1" dirty="0" err="1">
                <a:solidFill>
                  <a:srgbClr val="043092"/>
                </a:solidFill>
                <a:latin typeface="Times New Roman"/>
                <a:ea typeface="Times New Roman"/>
              </a:rPr>
              <a:t>Ödeneği</a:t>
            </a:r>
            <a:r>
              <a:rPr lang="en-US" altLang="zh-CN" sz="2000" b="1"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Oranı</a:t>
            </a:r>
            <a:endParaRPr lang="en-US" altLang="zh-CN" sz="2000" b="1" dirty="0">
              <a:solidFill>
                <a:srgbClr val="043092"/>
              </a:solidFill>
              <a:latin typeface="Times New Roman"/>
              <a:ea typeface="Times New Roman"/>
            </a:endParaRPr>
          </a:p>
          <a:p>
            <a:pPr marL="0" indent="0">
              <a:buNone/>
            </a:pPr>
            <a:endParaRPr lang="tr-TR" sz="3200" dirty="0"/>
          </a:p>
        </p:txBody>
      </p:sp>
    </p:spTree>
    <p:extLst>
      <p:ext uri="{BB962C8B-B14F-4D97-AF65-F5344CB8AC3E}">
        <p14:creationId xmlns:p14="http://schemas.microsoft.com/office/powerpoint/2010/main" val="41267687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76796" y="157306"/>
            <a:ext cx="10515600" cy="1325563"/>
          </a:xfrm>
        </p:spPr>
        <p:txBody>
          <a:bodyPr>
            <a:normAutofit fontScale="90000"/>
          </a:bodyPr>
          <a:lstStyle/>
          <a:p>
            <a:pPr lvl="0"/>
            <a:r>
              <a:rPr lang="en-US" altLang="zh-CN" b="1" dirty="0" err="1">
                <a:solidFill>
                  <a:schemeClr val="accent2"/>
                </a:solidFill>
                <a:latin typeface="Times New Roman"/>
                <a:ea typeface="Times New Roman"/>
              </a:rPr>
              <a:t>Akademik</a:t>
            </a:r>
            <a:r>
              <a:rPr lang="en-US" altLang="zh-CN" b="1"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Personelin</a:t>
            </a:r>
            <a:r>
              <a:rPr lang="en-US" altLang="zh-CN" b="1" dirty="0">
                <a:solidFill>
                  <a:schemeClr val="accent2"/>
                </a:solidFill>
                <a:latin typeface="Times New Roman"/>
                <a:ea typeface="宋体" panose="02010600030101010101" pitchFamily="2" charset="-122"/>
                <a:cs typeface="Times New Roman"/>
              </a:rPr>
              <a:t> </a:t>
            </a:r>
            <a:r>
              <a:rPr lang="en-US" altLang="zh-CN" b="1" dirty="0">
                <a:solidFill>
                  <a:schemeClr val="accent2"/>
                </a:solidFill>
                <a:latin typeface="Times New Roman"/>
                <a:ea typeface="Times New Roman"/>
              </a:rPr>
              <a:t>Mali</a:t>
            </a:r>
            <a:r>
              <a:rPr lang="en-US" altLang="zh-CN" b="1"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ve</a:t>
            </a:r>
            <a:r>
              <a:rPr lang="en-US" altLang="zh-CN" b="1"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Sosyal</a:t>
            </a:r>
            <a:r>
              <a:rPr lang="en-US" altLang="zh-CN" b="1" spc="-69"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Hakları</a:t>
            </a:r>
            <a:r>
              <a:rPr lang="en-US" altLang="zh-CN" b="1" dirty="0">
                <a:solidFill>
                  <a:schemeClr val="accent2"/>
                </a:solidFill>
                <a:latin typeface="Times New Roman"/>
                <a:ea typeface="Times New Roman"/>
              </a:rPr>
              <a:t/>
            </a:r>
            <a:br>
              <a:rPr lang="en-US" altLang="zh-CN" b="1" dirty="0">
                <a:solidFill>
                  <a:schemeClr val="accent2"/>
                </a:solidFill>
                <a:latin typeface="Times New Roman"/>
                <a:ea typeface="Times New Roman"/>
              </a:rPr>
            </a:br>
            <a:endParaRPr lang="tr-TR" dirty="0">
              <a:solidFill>
                <a:schemeClr val="accent2"/>
              </a:solidFill>
            </a:endParaRPr>
          </a:p>
        </p:txBody>
      </p:sp>
      <p:sp>
        <p:nvSpPr>
          <p:cNvPr id="4" name="İçerik Yer Tutucusu 3"/>
          <p:cNvSpPr>
            <a:spLocks noGrp="1"/>
          </p:cNvSpPr>
          <p:nvPr>
            <p:ph idx="1"/>
          </p:nvPr>
        </p:nvSpPr>
        <p:spPr>
          <a:xfrm>
            <a:off x="1927167" y="1135668"/>
            <a:ext cx="9984971" cy="4849495"/>
          </a:xfrm>
        </p:spPr>
        <p:txBody>
          <a:bodyPr>
            <a:normAutofit/>
          </a:bodyPr>
          <a:lstStyle/>
          <a:p>
            <a:pPr marL="12700" marR="10160">
              <a:lnSpc>
                <a:spcPct val="100000"/>
              </a:lnSpc>
              <a:spcBef>
                <a:spcPts val="2330"/>
              </a:spcBef>
            </a:pPr>
            <a:r>
              <a:rPr lang="tr-TR" dirty="0">
                <a:solidFill>
                  <a:srgbClr val="1F3863"/>
                </a:solidFill>
                <a:cs typeface="Calibri"/>
              </a:rPr>
              <a:t>Geliştirme </a:t>
            </a:r>
            <a:r>
              <a:rPr lang="tr-TR" spc="-5" dirty="0">
                <a:solidFill>
                  <a:srgbClr val="1F3863"/>
                </a:solidFill>
                <a:cs typeface="Calibri"/>
              </a:rPr>
              <a:t>ödeneği </a:t>
            </a:r>
            <a:r>
              <a:rPr lang="tr-TR" spc="5" dirty="0">
                <a:solidFill>
                  <a:srgbClr val="1F3863"/>
                </a:solidFill>
                <a:cs typeface="Calibri"/>
              </a:rPr>
              <a:t>ödenmesi </a:t>
            </a:r>
            <a:r>
              <a:rPr lang="tr-TR" spc="-15" dirty="0">
                <a:solidFill>
                  <a:srgbClr val="1F3863"/>
                </a:solidFill>
                <a:cs typeface="Calibri"/>
              </a:rPr>
              <a:t>öngörülen yerlerde </a:t>
            </a:r>
            <a:r>
              <a:rPr lang="tr-TR" spc="-10" dirty="0">
                <a:solidFill>
                  <a:srgbClr val="1F3863"/>
                </a:solidFill>
                <a:cs typeface="Calibri"/>
              </a:rPr>
              <a:t>yeni </a:t>
            </a:r>
            <a:r>
              <a:rPr lang="tr-TR" spc="-5" dirty="0">
                <a:solidFill>
                  <a:srgbClr val="1F3863"/>
                </a:solidFill>
                <a:cs typeface="Calibri"/>
              </a:rPr>
              <a:t>kurulan </a:t>
            </a:r>
            <a:r>
              <a:rPr lang="tr-TR" spc="-10" dirty="0">
                <a:solidFill>
                  <a:srgbClr val="1F3863"/>
                </a:solidFill>
                <a:cs typeface="Calibri"/>
              </a:rPr>
              <a:t>yükseköğretim </a:t>
            </a:r>
            <a:r>
              <a:rPr lang="tr-TR" spc="-5" dirty="0">
                <a:solidFill>
                  <a:srgbClr val="1F3863"/>
                </a:solidFill>
                <a:cs typeface="Calibri"/>
              </a:rPr>
              <a:t>kurumlarının </a:t>
            </a:r>
            <a:r>
              <a:rPr lang="tr-TR" spc="-25" dirty="0">
                <a:solidFill>
                  <a:srgbClr val="1F3863"/>
                </a:solidFill>
                <a:cs typeface="Calibri"/>
              </a:rPr>
              <a:t>fiilen </a:t>
            </a:r>
            <a:r>
              <a:rPr lang="tr-TR" spc="5" dirty="0">
                <a:solidFill>
                  <a:srgbClr val="1F3863"/>
                </a:solidFill>
                <a:cs typeface="Calibri"/>
              </a:rPr>
              <a:t>eğitim-  </a:t>
            </a:r>
            <a:r>
              <a:rPr lang="tr-TR" spc="-5" dirty="0">
                <a:solidFill>
                  <a:srgbClr val="1F3863"/>
                </a:solidFill>
                <a:cs typeface="Calibri"/>
              </a:rPr>
              <a:t>öğretim </a:t>
            </a:r>
            <a:r>
              <a:rPr lang="tr-TR" spc="-10" dirty="0">
                <a:solidFill>
                  <a:srgbClr val="1F3863"/>
                </a:solidFill>
                <a:cs typeface="Calibri"/>
              </a:rPr>
              <a:t>faaliyetine </a:t>
            </a:r>
            <a:r>
              <a:rPr lang="tr-TR" spc="15" dirty="0">
                <a:solidFill>
                  <a:srgbClr val="1F3863"/>
                </a:solidFill>
                <a:cs typeface="Calibri"/>
              </a:rPr>
              <a:t>başlamamış </a:t>
            </a:r>
            <a:r>
              <a:rPr lang="tr-TR" spc="10" dirty="0">
                <a:solidFill>
                  <a:srgbClr val="1F3863"/>
                </a:solidFill>
                <a:cs typeface="Calibri"/>
              </a:rPr>
              <a:t>olması</a:t>
            </a:r>
            <a:r>
              <a:rPr lang="tr-TR" spc="-204" dirty="0">
                <a:solidFill>
                  <a:srgbClr val="1F3863"/>
                </a:solidFill>
                <a:cs typeface="Calibri"/>
              </a:rPr>
              <a:t> </a:t>
            </a:r>
            <a:r>
              <a:rPr lang="tr-TR" dirty="0">
                <a:solidFill>
                  <a:srgbClr val="1F3863"/>
                </a:solidFill>
                <a:cs typeface="Calibri"/>
              </a:rPr>
              <a:t>durumunda;</a:t>
            </a:r>
            <a:endParaRPr lang="tr-TR" dirty="0">
              <a:cs typeface="Calibri"/>
            </a:endParaRPr>
          </a:p>
          <a:p>
            <a:pPr>
              <a:lnSpc>
                <a:spcPct val="100000"/>
              </a:lnSpc>
              <a:spcBef>
                <a:spcPts val="30"/>
              </a:spcBef>
            </a:pPr>
            <a:endParaRPr lang="tr-TR" dirty="0">
              <a:cs typeface="Calibri"/>
            </a:endParaRPr>
          </a:p>
          <a:p>
            <a:pPr marL="12700">
              <a:lnSpc>
                <a:spcPct val="100000"/>
              </a:lnSpc>
            </a:pPr>
            <a:r>
              <a:rPr lang="tr-TR" dirty="0">
                <a:solidFill>
                  <a:srgbClr val="1F3863"/>
                </a:solidFill>
                <a:cs typeface="Calibri"/>
              </a:rPr>
              <a:t>İlgili </a:t>
            </a:r>
            <a:r>
              <a:rPr lang="tr-TR" spc="-10" dirty="0">
                <a:solidFill>
                  <a:srgbClr val="1F3863"/>
                </a:solidFill>
                <a:cs typeface="Calibri"/>
              </a:rPr>
              <a:t>yükseköğretim </a:t>
            </a:r>
            <a:r>
              <a:rPr lang="tr-TR" spc="-5" dirty="0">
                <a:solidFill>
                  <a:srgbClr val="1F3863"/>
                </a:solidFill>
                <a:cs typeface="Calibri"/>
              </a:rPr>
              <a:t>kurumlarının eğitim-öğretime </a:t>
            </a:r>
            <a:r>
              <a:rPr lang="tr-TR" spc="10" dirty="0">
                <a:solidFill>
                  <a:srgbClr val="1F3863"/>
                </a:solidFill>
                <a:cs typeface="Calibri"/>
              </a:rPr>
              <a:t>başlaması </a:t>
            </a:r>
            <a:r>
              <a:rPr lang="tr-TR" spc="-5" dirty="0">
                <a:solidFill>
                  <a:srgbClr val="1F3863"/>
                </a:solidFill>
                <a:cs typeface="Calibri"/>
              </a:rPr>
              <a:t>konusunda</a:t>
            </a:r>
            <a:r>
              <a:rPr lang="tr-TR" u="heavy" spc="-5" dirty="0">
                <a:solidFill>
                  <a:srgbClr val="1F3863"/>
                </a:solidFill>
                <a:uFill>
                  <a:solidFill>
                    <a:srgbClr val="1F3863"/>
                  </a:solidFill>
                </a:uFill>
                <a:cs typeface="Calibri"/>
              </a:rPr>
              <a:t> </a:t>
            </a:r>
            <a:r>
              <a:rPr lang="tr-TR" b="1" u="heavy" spc="-10" dirty="0">
                <a:solidFill>
                  <a:srgbClr val="1F3863"/>
                </a:solidFill>
                <a:uFill>
                  <a:solidFill>
                    <a:srgbClr val="1F3863"/>
                  </a:solidFill>
                </a:uFill>
                <a:cs typeface="Calibri"/>
              </a:rPr>
              <a:t>Yükseköğretim </a:t>
            </a:r>
            <a:r>
              <a:rPr lang="tr-TR" b="1" u="heavy" spc="10" dirty="0">
                <a:solidFill>
                  <a:srgbClr val="1F3863"/>
                </a:solidFill>
                <a:uFill>
                  <a:solidFill>
                    <a:srgbClr val="1F3863"/>
                  </a:solidFill>
                </a:uFill>
                <a:cs typeface="Calibri"/>
              </a:rPr>
              <a:t>Kurulu</a:t>
            </a:r>
            <a:r>
              <a:rPr lang="tr-TR" b="1" u="heavy" spc="-210" dirty="0">
                <a:solidFill>
                  <a:srgbClr val="1F3863"/>
                </a:solidFill>
                <a:uFill>
                  <a:solidFill>
                    <a:srgbClr val="1F3863"/>
                  </a:solidFill>
                </a:uFill>
                <a:cs typeface="Calibri"/>
              </a:rPr>
              <a:t> </a:t>
            </a:r>
            <a:r>
              <a:rPr lang="tr-TR" b="1" u="heavy" dirty="0" smtClean="0">
                <a:solidFill>
                  <a:srgbClr val="1F3863"/>
                </a:solidFill>
                <a:uFill>
                  <a:solidFill>
                    <a:srgbClr val="1F3863"/>
                  </a:solidFill>
                </a:uFill>
                <a:cs typeface="Calibri"/>
              </a:rPr>
              <a:t>Başkanlığı</a:t>
            </a:r>
            <a:r>
              <a:rPr lang="tr-TR" dirty="0" smtClean="0">
                <a:cs typeface="Calibri"/>
              </a:rPr>
              <a:t> </a:t>
            </a:r>
            <a:r>
              <a:rPr lang="tr-TR" u="heavy" spc="-500" dirty="0" smtClean="0">
                <a:solidFill>
                  <a:srgbClr val="1F3863"/>
                </a:solidFill>
                <a:uFill>
                  <a:solidFill>
                    <a:srgbClr val="1F3863"/>
                  </a:solidFill>
                </a:uFill>
                <a:latin typeface="Times New Roman"/>
                <a:cs typeface="Times New Roman"/>
              </a:rPr>
              <a:t> </a:t>
            </a:r>
            <a:r>
              <a:rPr lang="tr-TR" b="1" u="heavy" spc="-10" dirty="0">
                <a:solidFill>
                  <a:srgbClr val="1F3863"/>
                </a:solidFill>
                <a:uFill>
                  <a:solidFill>
                    <a:srgbClr val="1F3863"/>
                  </a:solidFill>
                </a:uFill>
                <a:cs typeface="Calibri"/>
              </a:rPr>
              <a:t>tarafından </a:t>
            </a:r>
            <a:r>
              <a:rPr lang="tr-TR" b="1" u="heavy" spc="25" dirty="0">
                <a:solidFill>
                  <a:srgbClr val="1F3863"/>
                </a:solidFill>
                <a:uFill>
                  <a:solidFill>
                    <a:srgbClr val="1F3863"/>
                  </a:solidFill>
                </a:uFill>
                <a:cs typeface="Calibri"/>
              </a:rPr>
              <a:t>izin </a:t>
            </a:r>
            <a:r>
              <a:rPr lang="tr-TR" b="1" u="heavy" dirty="0">
                <a:solidFill>
                  <a:srgbClr val="1F3863"/>
                </a:solidFill>
                <a:uFill>
                  <a:solidFill>
                    <a:srgbClr val="1F3863"/>
                  </a:solidFill>
                </a:uFill>
                <a:cs typeface="Calibri"/>
              </a:rPr>
              <a:t>verilmiş </a:t>
            </a:r>
            <a:r>
              <a:rPr lang="tr-TR" b="1" u="heavy" spc="5" dirty="0">
                <a:solidFill>
                  <a:srgbClr val="1F3863"/>
                </a:solidFill>
                <a:uFill>
                  <a:solidFill>
                    <a:srgbClr val="1F3863"/>
                  </a:solidFill>
                </a:uFill>
                <a:cs typeface="Calibri"/>
              </a:rPr>
              <a:t>olması</a:t>
            </a:r>
            <a:r>
              <a:rPr lang="tr-TR" b="1" spc="5" dirty="0">
                <a:solidFill>
                  <a:srgbClr val="1F3863"/>
                </a:solidFill>
                <a:cs typeface="Calibri"/>
              </a:rPr>
              <a:t> </a:t>
            </a:r>
            <a:r>
              <a:rPr lang="tr-TR" spc="-15" dirty="0">
                <a:solidFill>
                  <a:srgbClr val="1F3863"/>
                </a:solidFill>
                <a:cs typeface="Calibri"/>
              </a:rPr>
              <a:t>kaydıyla </a:t>
            </a:r>
            <a:r>
              <a:rPr lang="tr-TR" dirty="0">
                <a:solidFill>
                  <a:srgbClr val="1F3863"/>
                </a:solidFill>
                <a:cs typeface="Calibri"/>
              </a:rPr>
              <a:t>ve </a:t>
            </a:r>
            <a:r>
              <a:rPr lang="tr-TR" b="1" u="heavy" spc="5" dirty="0">
                <a:solidFill>
                  <a:srgbClr val="1F3863"/>
                </a:solidFill>
                <a:uFill>
                  <a:solidFill>
                    <a:srgbClr val="1F3863"/>
                  </a:solidFill>
                </a:uFill>
                <a:cs typeface="Calibri"/>
              </a:rPr>
              <a:t>fiilen </a:t>
            </a:r>
            <a:r>
              <a:rPr lang="tr-TR" b="1" u="heavy" spc="-5" dirty="0">
                <a:solidFill>
                  <a:srgbClr val="1F3863"/>
                </a:solidFill>
                <a:uFill>
                  <a:solidFill>
                    <a:srgbClr val="1F3863"/>
                  </a:solidFill>
                </a:uFill>
                <a:cs typeface="Calibri"/>
              </a:rPr>
              <a:t>eğitim-öğretime </a:t>
            </a:r>
            <a:r>
              <a:rPr lang="tr-TR" b="1" u="heavy" spc="-10" dirty="0">
                <a:solidFill>
                  <a:srgbClr val="1F3863"/>
                </a:solidFill>
                <a:uFill>
                  <a:solidFill>
                    <a:srgbClr val="1F3863"/>
                  </a:solidFill>
                </a:uFill>
                <a:cs typeface="Calibri"/>
              </a:rPr>
              <a:t>başlanıncaya </a:t>
            </a:r>
            <a:r>
              <a:rPr lang="tr-TR" b="1" u="heavy" spc="-5" dirty="0">
                <a:solidFill>
                  <a:srgbClr val="1F3863"/>
                </a:solidFill>
                <a:uFill>
                  <a:solidFill>
                    <a:srgbClr val="1F3863"/>
                  </a:solidFill>
                </a:uFill>
                <a:cs typeface="Calibri"/>
              </a:rPr>
              <a:t>kadar</a:t>
            </a:r>
            <a:r>
              <a:rPr lang="tr-TR" b="1" spc="-5" dirty="0">
                <a:solidFill>
                  <a:srgbClr val="1F3863"/>
                </a:solidFill>
                <a:cs typeface="Calibri"/>
              </a:rPr>
              <a:t> </a:t>
            </a:r>
            <a:r>
              <a:rPr lang="tr-TR" dirty="0">
                <a:solidFill>
                  <a:srgbClr val="1F3863"/>
                </a:solidFill>
                <a:cs typeface="Calibri"/>
              </a:rPr>
              <a:t>sadece </a:t>
            </a:r>
            <a:r>
              <a:rPr lang="tr-TR" b="1" spc="-5" dirty="0">
                <a:solidFill>
                  <a:schemeClr val="accent2"/>
                </a:solidFill>
                <a:uFill>
                  <a:solidFill>
                    <a:srgbClr val="00AFEF"/>
                  </a:solidFill>
                </a:uFill>
                <a:cs typeface="Calibri"/>
              </a:rPr>
              <a:t>Rektör</a:t>
            </a:r>
            <a:r>
              <a:rPr lang="tr-TR" spc="-5" dirty="0">
                <a:solidFill>
                  <a:schemeClr val="accent2"/>
                </a:solidFill>
                <a:cs typeface="Calibri"/>
              </a:rPr>
              <a:t>,  </a:t>
            </a:r>
            <a:r>
              <a:rPr lang="tr-TR" b="1" spc="10" dirty="0" err="1" smtClean="0">
                <a:solidFill>
                  <a:schemeClr val="accent2"/>
                </a:solidFill>
                <a:uFill>
                  <a:solidFill>
                    <a:srgbClr val="00AFEF"/>
                  </a:solidFill>
                </a:uFill>
                <a:cs typeface="Calibri"/>
              </a:rPr>
              <a:t>D</a:t>
            </a:r>
            <a:r>
              <a:rPr lang="tr-TR" b="1" spc="35" dirty="0" err="1" smtClean="0">
                <a:solidFill>
                  <a:schemeClr val="accent2"/>
                </a:solidFill>
                <a:uFill>
                  <a:solidFill>
                    <a:srgbClr val="00AFEF"/>
                  </a:solidFill>
                </a:uFill>
                <a:cs typeface="Calibri"/>
              </a:rPr>
              <a:t>e</a:t>
            </a:r>
            <a:r>
              <a:rPr lang="tr-TR" b="1" spc="10" dirty="0" err="1" smtClean="0">
                <a:solidFill>
                  <a:schemeClr val="accent2"/>
                </a:solidFill>
                <a:uFill>
                  <a:solidFill>
                    <a:srgbClr val="00AFEF"/>
                  </a:solidFill>
                </a:uFill>
                <a:cs typeface="Calibri"/>
              </a:rPr>
              <a:t>k</a:t>
            </a:r>
            <a:r>
              <a:rPr lang="tr-TR" b="1" spc="-15" dirty="0" err="1" smtClean="0">
                <a:solidFill>
                  <a:schemeClr val="accent2"/>
                </a:solidFill>
                <a:uFill>
                  <a:solidFill>
                    <a:srgbClr val="00AFEF"/>
                  </a:solidFill>
                </a:uFill>
                <a:cs typeface="Calibri"/>
              </a:rPr>
              <a:t>a</a:t>
            </a:r>
            <a:r>
              <a:rPr lang="tr-TR" b="1" spc="-25" dirty="0" err="1" smtClean="0">
                <a:solidFill>
                  <a:schemeClr val="accent2"/>
                </a:solidFill>
                <a:uFill>
                  <a:solidFill>
                    <a:srgbClr val="00AFEF"/>
                  </a:solidFill>
                </a:uFill>
                <a:cs typeface="Calibri"/>
              </a:rPr>
              <a:t>n</a:t>
            </a:r>
            <a:r>
              <a:rPr lang="tr-TR" spc="5" dirty="0" err="1" smtClean="0">
                <a:solidFill>
                  <a:schemeClr val="accent2"/>
                </a:solidFill>
                <a:cs typeface="Calibri"/>
              </a:rPr>
              <a:t>,</a:t>
            </a:r>
            <a:r>
              <a:rPr lang="tr-TR" b="1" spc="-70" dirty="0" err="1" smtClean="0">
                <a:solidFill>
                  <a:schemeClr val="accent2"/>
                </a:solidFill>
                <a:uFill>
                  <a:solidFill>
                    <a:srgbClr val="00AFEF"/>
                  </a:solidFill>
                </a:uFill>
                <a:cs typeface="Calibri"/>
              </a:rPr>
              <a:t>Y</a:t>
            </a:r>
            <a:r>
              <a:rPr lang="tr-TR" b="1" spc="-30" dirty="0" err="1" smtClean="0">
                <a:solidFill>
                  <a:schemeClr val="accent2"/>
                </a:solidFill>
                <a:uFill>
                  <a:solidFill>
                    <a:srgbClr val="00AFEF"/>
                  </a:solidFill>
                </a:uFill>
                <a:cs typeface="Calibri"/>
              </a:rPr>
              <a:t>ü</a:t>
            </a:r>
            <a:r>
              <a:rPr lang="tr-TR" b="1" spc="10" dirty="0" err="1" smtClean="0">
                <a:solidFill>
                  <a:schemeClr val="accent2"/>
                </a:solidFill>
                <a:uFill>
                  <a:solidFill>
                    <a:srgbClr val="00AFEF"/>
                  </a:solidFill>
                </a:uFill>
                <a:cs typeface="Calibri"/>
              </a:rPr>
              <a:t>k</a:t>
            </a:r>
            <a:r>
              <a:rPr lang="tr-TR" b="1" spc="25" dirty="0" err="1" smtClean="0">
                <a:solidFill>
                  <a:schemeClr val="accent2"/>
                </a:solidFill>
                <a:uFill>
                  <a:solidFill>
                    <a:srgbClr val="00AFEF"/>
                  </a:solidFill>
                </a:uFill>
                <a:cs typeface="Calibri"/>
              </a:rPr>
              <a:t>s</a:t>
            </a:r>
            <a:r>
              <a:rPr lang="tr-TR" b="1" spc="35" dirty="0" err="1" smtClean="0">
                <a:solidFill>
                  <a:schemeClr val="accent2"/>
                </a:solidFill>
                <a:uFill>
                  <a:solidFill>
                    <a:srgbClr val="00AFEF"/>
                  </a:solidFill>
                </a:uFill>
                <a:cs typeface="Calibri"/>
              </a:rPr>
              <a:t>e</a:t>
            </a:r>
            <a:r>
              <a:rPr lang="tr-TR" b="1" spc="-140" dirty="0" err="1" smtClean="0">
                <a:solidFill>
                  <a:schemeClr val="accent2"/>
                </a:solidFill>
                <a:uFill>
                  <a:solidFill>
                    <a:srgbClr val="00AFEF"/>
                  </a:solidFill>
                </a:uFill>
                <a:cs typeface="Calibri"/>
              </a:rPr>
              <a:t>k</a:t>
            </a:r>
            <a:r>
              <a:rPr lang="tr-TR" b="1" spc="-30" dirty="0" err="1" smtClean="0">
                <a:solidFill>
                  <a:schemeClr val="accent2"/>
                </a:solidFill>
                <a:uFill>
                  <a:solidFill>
                    <a:srgbClr val="00AFEF"/>
                  </a:solidFill>
                </a:uFill>
                <a:cs typeface="Calibri"/>
              </a:rPr>
              <a:t>o</a:t>
            </a:r>
            <a:r>
              <a:rPr lang="tr-TR" b="1" spc="10" dirty="0" err="1" smtClean="0">
                <a:solidFill>
                  <a:schemeClr val="accent2"/>
                </a:solidFill>
                <a:uFill>
                  <a:solidFill>
                    <a:srgbClr val="00AFEF"/>
                  </a:solidFill>
                </a:uFill>
                <a:cs typeface="Calibri"/>
              </a:rPr>
              <a:t>k</a:t>
            </a:r>
            <a:r>
              <a:rPr lang="tr-TR" b="1" spc="-30" dirty="0" err="1" smtClean="0">
                <a:solidFill>
                  <a:schemeClr val="accent2"/>
                </a:solidFill>
                <a:uFill>
                  <a:solidFill>
                    <a:srgbClr val="00AFEF"/>
                  </a:solidFill>
                </a:uFill>
                <a:cs typeface="Calibri"/>
              </a:rPr>
              <a:t>u</a:t>
            </a:r>
            <a:r>
              <a:rPr lang="tr-TR" b="1" spc="5" dirty="0" err="1" smtClean="0">
                <a:solidFill>
                  <a:schemeClr val="accent2"/>
                </a:solidFill>
                <a:uFill>
                  <a:solidFill>
                    <a:srgbClr val="00AFEF"/>
                  </a:solidFill>
                </a:uFill>
                <a:cs typeface="Calibri"/>
              </a:rPr>
              <a:t>l</a:t>
            </a:r>
            <a:r>
              <a:rPr lang="tr-TR" b="1" dirty="0" smtClean="0">
                <a:solidFill>
                  <a:schemeClr val="accent2"/>
                </a:solidFill>
                <a:uFill>
                  <a:solidFill>
                    <a:srgbClr val="00AFEF"/>
                  </a:solidFill>
                </a:uFill>
                <a:cs typeface="Calibri"/>
              </a:rPr>
              <a:t> m</a:t>
            </a:r>
            <a:r>
              <a:rPr lang="tr-TR" b="1" spc="-30" dirty="0" smtClean="0">
                <a:solidFill>
                  <a:schemeClr val="accent2"/>
                </a:solidFill>
                <a:uFill>
                  <a:solidFill>
                    <a:srgbClr val="00AFEF"/>
                  </a:solidFill>
                </a:uFill>
                <a:cs typeface="Calibri"/>
              </a:rPr>
              <a:t>üdü</a:t>
            </a:r>
            <a:r>
              <a:rPr lang="tr-TR" b="1" spc="30" dirty="0" smtClean="0">
                <a:solidFill>
                  <a:schemeClr val="accent2"/>
                </a:solidFill>
                <a:uFill>
                  <a:solidFill>
                    <a:srgbClr val="00AFEF"/>
                  </a:solidFill>
                </a:uFill>
                <a:cs typeface="Calibri"/>
              </a:rPr>
              <a:t>r</a:t>
            </a:r>
            <a:r>
              <a:rPr lang="tr-TR" b="1" spc="-25" dirty="0" smtClean="0">
                <a:solidFill>
                  <a:schemeClr val="accent2"/>
                </a:solidFill>
                <a:uFill>
                  <a:solidFill>
                    <a:srgbClr val="00AFEF"/>
                  </a:solidFill>
                </a:uFill>
                <a:cs typeface="Calibri"/>
              </a:rPr>
              <a:t>ü</a:t>
            </a:r>
            <a:r>
              <a:rPr lang="tr-TR" spc="5" dirty="0" smtClean="0">
                <a:solidFill>
                  <a:schemeClr val="accent2"/>
                </a:solidFill>
                <a:cs typeface="Calibri"/>
              </a:rPr>
              <a:t>,</a:t>
            </a:r>
            <a:r>
              <a:rPr lang="tr-TR" dirty="0" smtClean="0">
                <a:solidFill>
                  <a:schemeClr val="accent2"/>
                </a:solidFill>
                <a:cs typeface="Calibri"/>
              </a:rPr>
              <a:t> </a:t>
            </a:r>
            <a:r>
              <a:rPr lang="tr-TR" b="1" spc="-5" dirty="0" smtClean="0">
                <a:solidFill>
                  <a:schemeClr val="accent2"/>
                </a:solidFill>
                <a:uFill>
                  <a:solidFill>
                    <a:srgbClr val="00AFEF"/>
                  </a:solidFill>
                </a:uFill>
                <a:cs typeface="Calibri"/>
              </a:rPr>
              <a:t>E</a:t>
            </a:r>
            <a:r>
              <a:rPr lang="tr-TR" b="1" spc="-30" dirty="0" smtClean="0">
                <a:solidFill>
                  <a:schemeClr val="accent2"/>
                </a:solidFill>
                <a:uFill>
                  <a:solidFill>
                    <a:srgbClr val="00AFEF"/>
                  </a:solidFill>
                </a:uFill>
                <a:cs typeface="Calibri"/>
              </a:rPr>
              <a:t>n</a:t>
            </a:r>
            <a:r>
              <a:rPr lang="tr-TR" b="1" spc="20" dirty="0" smtClean="0">
                <a:solidFill>
                  <a:schemeClr val="accent2"/>
                </a:solidFill>
                <a:uFill>
                  <a:solidFill>
                    <a:srgbClr val="00AFEF"/>
                  </a:solidFill>
                </a:uFill>
                <a:cs typeface="Calibri"/>
              </a:rPr>
              <a:t>s</a:t>
            </a:r>
            <a:r>
              <a:rPr lang="tr-TR" b="1" spc="-25" dirty="0" smtClean="0">
                <a:solidFill>
                  <a:schemeClr val="accent2"/>
                </a:solidFill>
                <a:uFill>
                  <a:solidFill>
                    <a:srgbClr val="00AFEF"/>
                  </a:solidFill>
                </a:uFill>
                <a:cs typeface="Calibri"/>
              </a:rPr>
              <a:t>t</a:t>
            </a:r>
            <a:r>
              <a:rPr lang="tr-TR" b="1" spc="30" dirty="0" smtClean="0">
                <a:solidFill>
                  <a:schemeClr val="accent2"/>
                </a:solidFill>
                <a:uFill>
                  <a:solidFill>
                    <a:srgbClr val="00AFEF"/>
                  </a:solidFill>
                </a:uFill>
                <a:cs typeface="Calibri"/>
              </a:rPr>
              <a:t>i</a:t>
            </a:r>
            <a:r>
              <a:rPr lang="tr-TR" b="1" spc="-25" dirty="0" smtClean="0">
                <a:solidFill>
                  <a:schemeClr val="accent2"/>
                </a:solidFill>
                <a:uFill>
                  <a:solidFill>
                    <a:srgbClr val="00AFEF"/>
                  </a:solidFill>
                </a:uFill>
                <a:cs typeface="Calibri"/>
              </a:rPr>
              <a:t>t</a:t>
            </a:r>
            <a:r>
              <a:rPr lang="tr-TR" b="1" spc="10" dirty="0" smtClean="0">
                <a:solidFill>
                  <a:schemeClr val="accent2"/>
                </a:solidFill>
                <a:uFill>
                  <a:solidFill>
                    <a:srgbClr val="00AFEF"/>
                  </a:solidFill>
                </a:uFill>
                <a:cs typeface="Calibri"/>
              </a:rPr>
              <a:t>ü</a:t>
            </a:r>
            <a:r>
              <a:rPr lang="tr-TR" b="1" dirty="0" smtClean="0">
                <a:solidFill>
                  <a:schemeClr val="accent2"/>
                </a:solidFill>
                <a:uFill>
                  <a:solidFill>
                    <a:srgbClr val="00AFEF"/>
                  </a:solidFill>
                </a:uFill>
                <a:cs typeface="Calibri"/>
              </a:rPr>
              <a:t> </a:t>
            </a:r>
            <a:r>
              <a:rPr lang="tr-TR" b="1" spc="45" dirty="0" smtClean="0">
                <a:solidFill>
                  <a:schemeClr val="accent2"/>
                </a:solidFill>
                <a:uFill>
                  <a:solidFill>
                    <a:srgbClr val="00AFEF"/>
                  </a:solidFill>
                </a:uFill>
                <a:cs typeface="Calibri"/>
              </a:rPr>
              <a:t>M</a:t>
            </a:r>
            <a:r>
              <a:rPr lang="tr-TR" b="1" spc="-30" dirty="0" smtClean="0">
                <a:solidFill>
                  <a:schemeClr val="accent2"/>
                </a:solidFill>
                <a:uFill>
                  <a:solidFill>
                    <a:srgbClr val="00AFEF"/>
                  </a:solidFill>
                </a:uFill>
                <a:cs typeface="Calibri"/>
              </a:rPr>
              <a:t>üdü</a:t>
            </a:r>
            <a:r>
              <a:rPr lang="tr-TR" b="1" spc="30" dirty="0" smtClean="0">
                <a:solidFill>
                  <a:schemeClr val="accent2"/>
                </a:solidFill>
                <a:uFill>
                  <a:solidFill>
                    <a:srgbClr val="00AFEF"/>
                  </a:solidFill>
                </a:uFill>
                <a:cs typeface="Calibri"/>
              </a:rPr>
              <a:t>r</a:t>
            </a:r>
            <a:r>
              <a:rPr lang="tr-TR" b="1" spc="10" dirty="0" smtClean="0">
                <a:solidFill>
                  <a:schemeClr val="accent2"/>
                </a:solidFill>
                <a:uFill>
                  <a:solidFill>
                    <a:srgbClr val="00AFEF"/>
                  </a:solidFill>
                </a:uFill>
                <a:cs typeface="Calibri"/>
              </a:rPr>
              <a:t>ü</a:t>
            </a:r>
            <a:r>
              <a:rPr lang="tr-TR" b="1" dirty="0" smtClean="0">
                <a:solidFill>
                  <a:schemeClr val="accent2"/>
                </a:solidFill>
                <a:cs typeface="Calibri"/>
              </a:rPr>
              <a:t> </a:t>
            </a:r>
            <a:r>
              <a:rPr lang="tr-TR" spc="-5" dirty="0" smtClean="0">
                <a:solidFill>
                  <a:schemeClr val="accent2"/>
                </a:solidFill>
                <a:cs typeface="Calibri"/>
              </a:rPr>
              <a:t>v</a:t>
            </a:r>
            <a:r>
              <a:rPr lang="tr-TR" spc="10" dirty="0" smtClean="0">
                <a:solidFill>
                  <a:schemeClr val="accent2"/>
                </a:solidFill>
                <a:cs typeface="Calibri"/>
              </a:rPr>
              <a:t>e</a:t>
            </a:r>
            <a:r>
              <a:rPr lang="tr-TR" dirty="0" smtClean="0">
                <a:solidFill>
                  <a:schemeClr val="accent2"/>
                </a:solidFill>
                <a:cs typeface="Calibri"/>
              </a:rPr>
              <a:t> </a:t>
            </a:r>
            <a:r>
              <a:rPr lang="tr-TR" b="1" spc="-45" dirty="0" smtClean="0">
                <a:solidFill>
                  <a:schemeClr val="accent2"/>
                </a:solidFill>
                <a:uFill>
                  <a:solidFill>
                    <a:srgbClr val="00AFEF"/>
                  </a:solidFill>
                </a:uFill>
                <a:cs typeface="Calibri"/>
              </a:rPr>
              <a:t>K</a:t>
            </a:r>
            <a:r>
              <a:rPr lang="tr-TR" b="1" spc="45" dirty="0" smtClean="0">
                <a:solidFill>
                  <a:schemeClr val="accent2"/>
                </a:solidFill>
                <a:uFill>
                  <a:solidFill>
                    <a:srgbClr val="00AFEF"/>
                  </a:solidFill>
                </a:uFill>
                <a:cs typeface="Calibri"/>
              </a:rPr>
              <a:t>o</a:t>
            </a:r>
            <a:r>
              <a:rPr lang="tr-TR" b="1" spc="-30" dirty="0" smtClean="0">
                <a:solidFill>
                  <a:schemeClr val="accent2"/>
                </a:solidFill>
                <a:uFill>
                  <a:solidFill>
                    <a:srgbClr val="00AFEF"/>
                  </a:solidFill>
                </a:uFill>
                <a:cs typeface="Calibri"/>
              </a:rPr>
              <a:t>n</a:t>
            </a:r>
            <a:r>
              <a:rPr lang="tr-TR" b="1" spc="25" dirty="0" smtClean="0">
                <a:solidFill>
                  <a:schemeClr val="accent2"/>
                </a:solidFill>
                <a:uFill>
                  <a:solidFill>
                    <a:srgbClr val="00AFEF"/>
                  </a:solidFill>
                </a:uFill>
                <a:cs typeface="Calibri"/>
              </a:rPr>
              <a:t>s</a:t>
            </a:r>
            <a:r>
              <a:rPr lang="tr-TR" b="1" spc="-35" dirty="0" smtClean="0">
                <a:solidFill>
                  <a:schemeClr val="accent2"/>
                </a:solidFill>
                <a:uFill>
                  <a:solidFill>
                    <a:srgbClr val="00AFEF"/>
                  </a:solidFill>
                </a:uFill>
                <a:cs typeface="Calibri"/>
              </a:rPr>
              <a:t>e</a:t>
            </a:r>
            <a:r>
              <a:rPr lang="tr-TR" b="1" spc="30" dirty="0" smtClean="0">
                <a:solidFill>
                  <a:schemeClr val="accent2"/>
                </a:solidFill>
                <a:uFill>
                  <a:solidFill>
                    <a:srgbClr val="00AFEF"/>
                  </a:solidFill>
                </a:uFill>
                <a:cs typeface="Calibri"/>
              </a:rPr>
              <a:t>r</a:t>
            </a:r>
            <a:r>
              <a:rPr lang="tr-TR" b="1" spc="25" dirty="0" smtClean="0">
                <a:solidFill>
                  <a:schemeClr val="accent2"/>
                </a:solidFill>
                <a:uFill>
                  <a:solidFill>
                    <a:srgbClr val="00AFEF"/>
                  </a:solidFill>
                </a:uFill>
                <a:cs typeface="Calibri"/>
              </a:rPr>
              <a:t>v</a:t>
            </a:r>
            <a:r>
              <a:rPr lang="tr-TR" b="1" spc="-15" dirty="0" smtClean="0">
                <a:solidFill>
                  <a:schemeClr val="accent2"/>
                </a:solidFill>
                <a:uFill>
                  <a:solidFill>
                    <a:srgbClr val="00AFEF"/>
                  </a:solidFill>
                </a:uFill>
                <a:cs typeface="Calibri"/>
              </a:rPr>
              <a:t>a</a:t>
            </a:r>
            <a:r>
              <a:rPr lang="tr-TR" b="1" spc="-25" dirty="0" smtClean="0">
                <a:solidFill>
                  <a:schemeClr val="accent2"/>
                </a:solidFill>
                <a:uFill>
                  <a:solidFill>
                    <a:srgbClr val="00AFEF"/>
                  </a:solidFill>
                </a:uFill>
                <a:cs typeface="Calibri"/>
              </a:rPr>
              <a:t>t</a:t>
            </a:r>
            <a:r>
              <a:rPr lang="tr-TR" b="1" spc="-30" dirty="0" smtClean="0">
                <a:solidFill>
                  <a:schemeClr val="accent2"/>
                </a:solidFill>
                <a:uFill>
                  <a:solidFill>
                    <a:srgbClr val="00AFEF"/>
                  </a:solidFill>
                </a:uFill>
                <a:cs typeface="Calibri"/>
              </a:rPr>
              <a:t>u</a:t>
            </a:r>
            <a:r>
              <a:rPr lang="tr-TR" b="1" spc="-15" dirty="0" smtClean="0">
                <a:solidFill>
                  <a:schemeClr val="accent2"/>
                </a:solidFill>
                <a:uFill>
                  <a:solidFill>
                    <a:srgbClr val="00AFEF"/>
                  </a:solidFill>
                </a:uFill>
                <a:cs typeface="Calibri"/>
              </a:rPr>
              <a:t>a</a:t>
            </a:r>
            <a:r>
              <a:rPr lang="tr-TR" b="1" spc="5" dirty="0" smtClean="0">
                <a:solidFill>
                  <a:schemeClr val="accent2"/>
                </a:solidFill>
                <a:uFill>
                  <a:solidFill>
                    <a:srgbClr val="00AFEF"/>
                  </a:solidFill>
                </a:uFill>
                <a:cs typeface="Calibri"/>
              </a:rPr>
              <a:t>r </a:t>
            </a:r>
            <a:r>
              <a:rPr lang="tr-TR" b="1" spc="45" dirty="0" smtClean="0">
                <a:solidFill>
                  <a:schemeClr val="accent2"/>
                </a:solidFill>
                <a:uFill>
                  <a:solidFill>
                    <a:srgbClr val="00AFEF"/>
                  </a:solidFill>
                </a:uFill>
                <a:cs typeface="Calibri"/>
              </a:rPr>
              <a:t>M</a:t>
            </a:r>
            <a:r>
              <a:rPr lang="tr-TR" b="1" spc="-30" dirty="0" smtClean="0">
                <a:solidFill>
                  <a:schemeClr val="accent2"/>
                </a:solidFill>
                <a:uFill>
                  <a:solidFill>
                    <a:srgbClr val="00AFEF"/>
                  </a:solidFill>
                </a:uFill>
                <a:cs typeface="Calibri"/>
              </a:rPr>
              <a:t>üdü</a:t>
            </a:r>
            <a:r>
              <a:rPr lang="tr-TR" b="1" spc="30" dirty="0" smtClean="0">
                <a:solidFill>
                  <a:schemeClr val="accent2"/>
                </a:solidFill>
                <a:uFill>
                  <a:solidFill>
                    <a:srgbClr val="00AFEF"/>
                  </a:solidFill>
                </a:uFill>
                <a:cs typeface="Calibri"/>
              </a:rPr>
              <a:t>r</a:t>
            </a:r>
            <a:r>
              <a:rPr lang="tr-TR" b="1" spc="10" dirty="0" smtClean="0">
                <a:solidFill>
                  <a:schemeClr val="accent2"/>
                </a:solidFill>
                <a:uFill>
                  <a:solidFill>
                    <a:srgbClr val="00AFEF"/>
                  </a:solidFill>
                </a:uFill>
                <a:cs typeface="Calibri"/>
              </a:rPr>
              <a:t>ü</a:t>
            </a:r>
            <a:r>
              <a:rPr lang="tr-TR" b="1" dirty="0" smtClean="0">
                <a:solidFill>
                  <a:schemeClr val="accent2"/>
                </a:solidFill>
                <a:uFill>
                  <a:solidFill>
                    <a:srgbClr val="00AFEF"/>
                  </a:solidFill>
                </a:uFill>
                <a:cs typeface="Calibri"/>
              </a:rPr>
              <a:t> </a:t>
            </a:r>
            <a:r>
              <a:rPr lang="tr-TR" spc="-10" dirty="0" smtClean="0">
                <a:solidFill>
                  <a:srgbClr val="1F3863"/>
                </a:solidFill>
                <a:cs typeface="Calibri"/>
              </a:rPr>
              <a:t>ol</a:t>
            </a:r>
            <a:r>
              <a:rPr lang="tr-TR" spc="10" dirty="0" smtClean="0">
                <a:solidFill>
                  <a:srgbClr val="1F3863"/>
                </a:solidFill>
                <a:cs typeface="Calibri"/>
              </a:rPr>
              <a:t>a</a:t>
            </a:r>
            <a:r>
              <a:rPr lang="tr-TR" spc="-100" dirty="0" smtClean="0">
                <a:solidFill>
                  <a:srgbClr val="1F3863"/>
                </a:solidFill>
                <a:cs typeface="Calibri"/>
              </a:rPr>
              <a:t>r</a:t>
            </a:r>
            <a:r>
              <a:rPr lang="tr-TR" spc="10" dirty="0" smtClean="0">
                <a:solidFill>
                  <a:srgbClr val="1F3863"/>
                </a:solidFill>
                <a:cs typeface="Calibri"/>
              </a:rPr>
              <a:t>ak</a:t>
            </a:r>
            <a:r>
              <a:rPr lang="tr-TR" dirty="0" smtClean="0">
                <a:solidFill>
                  <a:srgbClr val="1F3863"/>
                </a:solidFill>
                <a:cs typeface="Calibri"/>
              </a:rPr>
              <a:t> </a:t>
            </a:r>
            <a:r>
              <a:rPr lang="tr-TR" u="heavy" spc="-445" dirty="0" smtClean="0">
                <a:solidFill>
                  <a:srgbClr val="1F3863"/>
                </a:solidFill>
                <a:uFill>
                  <a:solidFill>
                    <a:srgbClr val="1F3863"/>
                  </a:solidFill>
                </a:uFill>
                <a:latin typeface="Times New Roman"/>
                <a:cs typeface="Times New Roman"/>
              </a:rPr>
              <a:t> </a:t>
            </a:r>
            <a:r>
              <a:rPr lang="tr-TR" b="1" u="heavy" spc="-15" dirty="0" smtClean="0">
                <a:solidFill>
                  <a:srgbClr val="1F3863"/>
                </a:solidFill>
                <a:uFill>
                  <a:solidFill>
                    <a:srgbClr val="1F3863"/>
                  </a:solidFill>
                </a:uFill>
                <a:cs typeface="Calibri"/>
              </a:rPr>
              <a:t>a</a:t>
            </a:r>
            <a:r>
              <a:rPr lang="tr-TR" b="1" u="heavy" spc="-25" dirty="0" smtClean="0">
                <a:solidFill>
                  <a:srgbClr val="1F3863"/>
                </a:solidFill>
                <a:uFill>
                  <a:solidFill>
                    <a:srgbClr val="1F3863"/>
                  </a:solidFill>
                </a:uFill>
                <a:cs typeface="Calibri"/>
              </a:rPr>
              <a:t>t</a:t>
            </a:r>
            <a:r>
              <a:rPr lang="tr-TR" b="1" u="heavy" spc="-15" dirty="0" smtClean="0">
                <a:solidFill>
                  <a:srgbClr val="1F3863"/>
                </a:solidFill>
                <a:uFill>
                  <a:solidFill>
                    <a:srgbClr val="1F3863"/>
                  </a:solidFill>
                </a:uFill>
                <a:cs typeface="Calibri"/>
              </a:rPr>
              <a:t>a</a:t>
            </a:r>
            <a:r>
              <a:rPr lang="tr-TR" b="1" u="heavy" spc="-30" dirty="0" smtClean="0">
                <a:solidFill>
                  <a:srgbClr val="1F3863"/>
                </a:solidFill>
                <a:uFill>
                  <a:solidFill>
                    <a:srgbClr val="1F3863"/>
                  </a:solidFill>
                </a:uFill>
                <a:cs typeface="Calibri"/>
              </a:rPr>
              <a:t>n</a:t>
            </a:r>
            <a:r>
              <a:rPr lang="tr-TR" b="1" u="heavy" spc="15" dirty="0" smtClean="0">
                <a:solidFill>
                  <a:srgbClr val="1F3863"/>
                </a:solidFill>
                <a:uFill>
                  <a:solidFill>
                    <a:srgbClr val="1F3863"/>
                  </a:solidFill>
                </a:uFill>
                <a:cs typeface="Calibri"/>
              </a:rPr>
              <a:t>m</a:t>
            </a:r>
            <a:r>
              <a:rPr lang="tr-TR" b="1" u="heavy" spc="30" dirty="0" smtClean="0">
                <a:solidFill>
                  <a:srgbClr val="1F3863"/>
                </a:solidFill>
                <a:uFill>
                  <a:solidFill>
                    <a:srgbClr val="1F3863"/>
                  </a:solidFill>
                </a:uFill>
                <a:cs typeface="Calibri"/>
              </a:rPr>
              <a:t>ı</a:t>
            </a:r>
            <a:r>
              <a:rPr lang="tr-TR" b="1" u="heavy" spc="10" dirty="0" smtClean="0">
                <a:solidFill>
                  <a:srgbClr val="1F3863"/>
                </a:solidFill>
                <a:uFill>
                  <a:solidFill>
                    <a:srgbClr val="1F3863"/>
                  </a:solidFill>
                </a:uFill>
                <a:cs typeface="Calibri"/>
              </a:rPr>
              <a:t>ş </a:t>
            </a:r>
            <a:r>
              <a:rPr lang="tr-TR" b="1" u="heavy" spc="40" dirty="0" smtClean="0">
                <a:solidFill>
                  <a:srgbClr val="1F3863"/>
                </a:solidFill>
                <a:uFill>
                  <a:solidFill>
                    <a:srgbClr val="1F3863"/>
                  </a:solidFill>
                </a:uFill>
                <a:cs typeface="Calibri"/>
              </a:rPr>
              <a:t>ö</a:t>
            </a:r>
            <a:r>
              <a:rPr lang="tr-TR" b="1" u="heavy" spc="-55" dirty="0" smtClean="0">
                <a:solidFill>
                  <a:srgbClr val="1F3863"/>
                </a:solidFill>
                <a:uFill>
                  <a:solidFill>
                    <a:srgbClr val="1F3863"/>
                  </a:solidFill>
                </a:uFill>
                <a:cs typeface="Calibri"/>
              </a:rPr>
              <a:t>ğ</a:t>
            </a:r>
            <a:r>
              <a:rPr lang="tr-TR" b="1" u="heavy" spc="35" dirty="0" smtClean="0">
                <a:solidFill>
                  <a:srgbClr val="1F3863"/>
                </a:solidFill>
                <a:uFill>
                  <a:solidFill>
                    <a:srgbClr val="1F3863"/>
                  </a:solidFill>
                </a:uFill>
                <a:cs typeface="Calibri"/>
              </a:rPr>
              <a:t>re</a:t>
            </a:r>
            <a:r>
              <a:rPr lang="tr-TR" b="1" u="heavy" spc="-100" dirty="0" smtClean="0">
                <a:solidFill>
                  <a:srgbClr val="1F3863"/>
                </a:solidFill>
                <a:uFill>
                  <a:solidFill>
                    <a:srgbClr val="1F3863"/>
                  </a:solidFill>
                </a:uFill>
                <a:cs typeface="Calibri"/>
              </a:rPr>
              <a:t>t</a:t>
            </a:r>
            <a:r>
              <a:rPr lang="tr-TR" b="1" u="heavy" spc="30" dirty="0" smtClean="0">
                <a:solidFill>
                  <a:srgbClr val="1F3863"/>
                </a:solidFill>
                <a:uFill>
                  <a:solidFill>
                    <a:srgbClr val="1F3863"/>
                  </a:solidFill>
                </a:uFill>
                <a:cs typeface="Calibri"/>
              </a:rPr>
              <a:t>i</a:t>
            </a:r>
            <a:r>
              <a:rPr lang="tr-TR" b="1" u="heavy" spc="20" dirty="0" smtClean="0">
                <a:solidFill>
                  <a:srgbClr val="1F3863"/>
                </a:solidFill>
                <a:uFill>
                  <a:solidFill>
                    <a:srgbClr val="1F3863"/>
                  </a:solidFill>
                </a:uFill>
                <a:cs typeface="Calibri"/>
              </a:rPr>
              <a:t>m</a:t>
            </a:r>
            <a:r>
              <a:rPr lang="tr-TR" u="heavy" spc="-500" dirty="0" smtClean="0">
                <a:solidFill>
                  <a:srgbClr val="1F3863"/>
                </a:solidFill>
                <a:uFill>
                  <a:solidFill>
                    <a:srgbClr val="1F3863"/>
                  </a:solidFill>
                </a:uFill>
                <a:latin typeface="Times New Roman"/>
                <a:cs typeface="Times New Roman"/>
              </a:rPr>
              <a:t> </a:t>
            </a:r>
            <a:r>
              <a:rPr lang="tr-TR" b="1" u="heavy" spc="10" dirty="0">
                <a:solidFill>
                  <a:srgbClr val="1F3863"/>
                </a:solidFill>
                <a:uFill>
                  <a:solidFill>
                    <a:srgbClr val="1F3863"/>
                  </a:solidFill>
                </a:uFill>
                <a:cs typeface="Calibri"/>
              </a:rPr>
              <a:t>elemanlarına</a:t>
            </a:r>
            <a:r>
              <a:rPr lang="tr-TR" b="1" u="heavy" spc="-180" dirty="0">
                <a:solidFill>
                  <a:srgbClr val="1F3863"/>
                </a:solidFill>
                <a:uFill>
                  <a:solidFill>
                    <a:srgbClr val="1F3863"/>
                  </a:solidFill>
                </a:uFill>
                <a:cs typeface="Calibri"/>
              </a:rPr>
              <a:t> </a:t>
            </a:r>
            <a:r>
              <a:rPr lang="tr-TR" spc="-40" dirty="0">
                <a:solidFill>
                  <a:srgbClr val="1F3863"/>
                </a:solidFill>
                <a:cs typeface="Calibri"/>
              </a:rPr>
              <a:t>ödenir.</a:t>
            </a:r>
            <a:endParaRPr lang="tr-TR" dirty="0">
              <a:cs typeface="Calibri"/>
            </a:endParaRPr>
          </a:p>
          <a:p>
            <a:endParaRPr lang="tr-TR" dirty="0"/>
          </a:p>
        </p:txBody>
      </p:sp>
    </p:spTree>
    <p:extLst>
      <p:ext uri="{BB962C8B-B14F-4D97-AF65-F5344CB8AC3E}">
        <p14:creationId xmlns:p14="http://schemas.microsoft.com/office/powerpoint/2010/main" val="37672393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76796" y="157306"/>
            <a:ext cx="10515600" cy="1325563"/>
          </a:xfrm>
        </p:spPr>
        <p:txBody>
          <a:bodyPr>
            <a:normAutofit fontScale="90000"/>
          </a:bodyPr>
          <a:lstStyle/>
          <a:p>
            <a:pPr lvl="0"/>
            <a:r>
              <a:rPr lang="en-US" altLang="zh-CN" b="1" dirty="0" err="1">
                <a:solidFill>
                  <a:schemeClr val="accent2"/>
                </a:solidFill>
                <a:latin typeface="Times New Roman"/>
                <a:ea typeface="Times New Roman"/>
              </a:rPr>
              <a:t>Akademik</a:t>
            </a:r>
            <a:r>
              <a:rPr lang="en-US" altLang="zh-CN" b="1"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Personelin</a:t>
            </a:r>
            <a:r>
              <a:rPr lang="en-US" altLang="zh-CN" b="1" dirty="0">
                <a:solidFill>
                  <a:schemeClr val="accent2"/>
                </a:solidFill>
                <a:latin typeface="Times New Roman"/>
                <a:ea typeface="宋体" panose="02010600030101010101" pitchFamily="2" charset="-122"/>
                <a:cs typeface="Times New Roman"/>
              </a:rPr>
              <a:t> </a:t>
            </a:r>
            <a:r>
              <a:rPr lang="en-US" altLang="zh-CN" b="1" dirty="0">
                <a:solidFill>
                  <a:schemeClr val="accent2"/>
                </a:solidFill>
                <a:latin typeface="Times New Roman"/>
                <a:ea typeface="Times New Roman"/>
              </a:rPr>
              <a:t>Mali</a:t>
            </a:r>
            <a:r>
              <a:rPr lang="en-US" altLang="zh-CN" b="1"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ve</a:t>
            </a:r>
            <a:r>
              <a:rPr lang="en-US" altLang="zh-CN" b="1"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Sosyal</a:t>
            </a:r>
            <a:r>
              <a:rPr lang="en-US" altLang="zh-CN" b="1" spc="-69"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Hakları</a:t>
            </a:r>
            <a:r>
              <a:rPr lang="en-US" altLang="zh-CN" b="1" dirty="0">
                <a:solidFill>
                  <a:schemeClr val="accent2"/>
                </a:solidFill>
                <a:latin typeface="Times New Roman"/>
                <a:ea typeface="Times New Roman"/>
              </a:rPr>
              <a:t/>
            </a:r>
            <a:br>
              <a:rPr lang="en-US" altLang="zh-CN" b="1" dirty="0">
                <a:solidFill>
                  <a:schemeClr val="accent2"/>
                </a:solidFill>
                <a:latin typeface="Times New Roman"/>
                <a:ea typeface="Times New Roman"/>
              </a:rPr>
            </a:br>
            <a:endParaRPr lang="tr-TR" dirty="0">
              <a:solidFill>
                <a:schemeClr val="accent2"/>
              </a:solidFill>
            </a:endParaRPr>
          </a:p>
        </p:txBody>
      </p:sp>
      <p:sp>
        <p:nvSpPr>
          <p:cNvPr id="4" name="İçerik Yer Tutucusu 3"/>
          <p:cNvSpPr>
            <a:spLocks noGrp="1"/>
          </p:cNvSpPr>
          <p:nvPr>
            <p:ph idx="1"/>
          </p:nvPr>
        </p:nvSpPr>
        <p:spPr>
          <a:xfrm>
            <a:off x="1927167" y="1135668"/>
            <a:ext cx="9984971" cy="4849495"/>
          </a:xfrm>
        </p:spPr>
        <p:txBody>
          <a:bodyPr>
            <a:normAutofit fontScale="70000" lnSpcReduction="20000"/>
          </a:bodyPr>
          <a:lstStyle/>
          <a:p>
            <a:pPr marL="0" indent="0">
              <a:buNone/>
            </a:pPr>
            <a:r>
              <a:rPr lang="tr-TR" u="sng" spc="5" dirty="0" smtClean="0">
                <a:solidFill>
                  <a:srgbClr val="1F3863"/>
                </a:solidFill>
                <a:uFill>
                  <a:solidFill>
                    <a:srgbClr val="1F3863"/>
                  </a:solidFill>
                </a:uFill>
                <a:cs typeface="Calibri"/>
              </a:rPr>
              <a:t>-Geliştirme </a:t>
            </a:r>
            <a:r>
              <a:rPr lang="tr-TR" u="sng" spc="-5" dirty="0">
                <a:solidFill>
                  <a:srgbClr val="1F3863"/>
                </a:solidFill>
                <a:uFill>
                  <a:solidFill>
                    <a:srgbClr val="1F3863"/>
                  </a:solidFill>
                </a:uFill>
                <a:cs typeface="Calibri"/>
              </a:rPr>
              <a:t>ödeneğinden </a:t>
            </a:r>
            <a:r>
              <a:rPr lang="tr-TR" u="sng" spc="5" dirty="0">
                <a:solidFill>
                  <a:srgbClr val="1F3863"/>
                </a:solidFill>
                <a:uFill>
                  <a:solidFill>
                    <a:srgbClr val="1F3863"/>
                  </a:solidFill>
                </a:uFill>
                <a:cs typeface="Calibri"/>
              </a:rPr>
              <a:t>yararlanabilmek </a:t>
            </a:r>
            <a:r>
              <a:rPr lang="tr-TR" u="sng" spc="15" dirty="0">
                <a:solidFill>
                  <a:srgbClr val="1F3863"/>
                </a:solidFill>
                <a:uFill>
                  <a:solidFill>
                    <a:srgbClr val="1F3863"/>
                  </a:solidFill>
                </a:uFill>
                <a:cs typeface="Calibri"/>
              </a:rPr>
              <a:t>için </a:t>
            </a:r>
            <a:r>
              <a:rPr lang="tr-TR" u="sng" spc="-5" dirty="0">
                <a:solidFill>
                  <a:srgbClr val="1F3863"/>
                </a:solidFill>
                <a:uFill>
                  <a:solidFill>
                    <a:srgbClr val="1F3863"/>
                  </a:solidFill>
                </a:uFill>
                <a:cs typeface="Calibri"/>
              </a:rPr>
              <a:t>görevin </a:t>
            </a:r>
            <a:r>
              <a:rPr lang="tr-TR" u="sng" spc="10" dirty="0">
                <a:solidFill>
                  <a:srgbClr val="1F3863"/>
                </a:solidFill>
                <a:uFill>
                  <a:solidFill>
                    <a:srgbClr val="1F3863"/>
                  </a:solidFill>
                </a:uFill>
                <a:cs typeface="Calibri"/>
              </a:rPr>
              <a:t>ilgili </a:t>
            </a:r>
            <a:r>
              <a:rPr lang="tr-TR" u="sng" dirty="0">
                <a:solidFill>
                  <a:srgbClr val="1F3863"/>
                </a:solidFill>
                <a:uFill>
                  <a:solidFill>
                    <a:srgbClr val="1F3863"/>
                  </a:solidFill>
                </a:uFill>
                <a:cs typeface="Calibri"/>
              </a:rPr>
              <a:t>yükseköğretim </a:t>
            </a:r>
            <a:r>
              <a:rPr lang="tr-TR" u="sng" spc="5" dirty="0">
                <a:solidFill>
                  <a:srgbClr val="1F3863"/>
                </a:solidFill>
                <a:uFill>
                  <a:solidFill>
                    <a:srgbClr val="1F3863"/>
                  </a:solidFill>
                </a:uFill>
                <a:cs typeface="Calibri"/>
              </a:rPr>
              <a:t>kurumlarında </a:t>
            </a:r>
            <a:r>
              <a:rPr lang="tr-TR" u="sng" dirty="0">
                <a:solidFill>
                  <a:srgbClr val="1F3863"/>
                </a:solidFill>
                <a:uFill>
                  <a:solidFill>
                    <a:srgbClr val="1F3863"/>
                  </a:solidFill>
                </a:uFill>
                <a:cs typeface="Calibri"/>
              </a:rPr>
              <a:t>fiilen </a:t>
            </a:r>
            <a:r>
              <a:rPr lang="tr-TR" u="sng" spc="10" dirty="0">
                <a:solidFill>
                  <a:srgbClr val="1F3863"/>
                </a:solidFill>
                <a:uFill>
                  <a:solidFill>
                    <a:srgbClr val="1F3863"/>
                  </a:solidFill>
                </a:uFill>
                <a:cs typeface="Calibri"/>
              </a:rPr>
              <a:t>yapılması </a:t>
            </a:r>
            <a:r>
              <a:rPr lang="tr-TR" u="sng" spc="-20" dirty="0">
                <a:solidFill>
                  <a:srgbClr val="1F3863"/>
                </a:solidFill>
                <a:uFill>
                  <a:solidFill>
                    <a:srgbClr val="1F3863"/>
                  </a:solidFill>
                </a:uFill>
                <a:cs typeface="Calibri"/>
              </a:rPr>
              <a:t>şarttır.</a:t>
            </a:r>
            <a:r>
              <a:rPr lang="tr-TR" spc="120" dirty="0">
                <a:solidFill>
                  <a:srgbClr val="1F3863"/>
                </a:solidFill>
                <a:cs typeface="Calibri"/>
              </a:rPr>
              <a:t> </a:t>
            </a:r>
            <a:r>
              <a:rPr lang="tr-TR" spc="10" dirty="0">
                <a:solidFill>
                  <a:srgbClr val="1F3863"/>
                </a:solidFill>
                <a:cs typeface="Calibri"/>
              </a:rPr>
              <a:t>Ancak</a:t>
            </a:r>
            <a:r>
              <a:rPr lang="tr-TR" spc="10" dirty="0" smtClean="0">
                <a:solidFill>
                  <a:srgbClr val="1F3863"/>
                </a:solidFill>
                <a:cs typeface="Calibri"/>
              </a:rPr>
              <a:t>;</a:t>
            </a:r>
            <a:endParaRPr lang="tr-TR" dirty="0" smtClean="0">
              <a:cs typeface="Calibri"/>
            </a:endParaRPr>
          </a:p>
          <a:p>
            <a:pPr marL="355600" indent="-343535">
              <a:lnSpc>
                <a:spcPct val="100000"/>
              </a:lnSpc>
              <a:spcBef>
                <a:spcPts val="1010"/>
              </a:spcBef>
              <a:buAutoNum type="alphaLcParenR"/>
              <a:tabLst>
                <a:tab pos="355600" algn="l"/>
                <a:tab pos="356235" algn="l"/>
              </a:tabLst>
            </a:pPr>
            <a:r>
              <a:rPr lang="tr-TR" spc="-5" dirty="0">
                <a:solidFill>
                  <a:srgbClr val="1F3863"/>
                </a:solidFill>
                <a:cs typeface="Calibri"/>
              </a:rPr>
              <a:t>Yıllık </a:t>
            </a:r>
            <a:r>
              <a:rPr lang="tr-TR" spc="5" dirty="0">
                <a:solidFill>
                  <a:srgbClr val="1F3863"/>
                </a:solidFill>
                <a:cs typeface="Calibri"/>
              </a:rPr>
              <a:t>izin</a:t>
            </a:r>
            <a:r>
              <a:rPr lang="tr-TR" spc="10" dirty="0">
                <a:solidFill>
                  <a:srgbClr val="1F3863"/>
                </a:solidFill>
                <a:cs typeface="Calibri"/>
              </a:rPr>
              <a:t> </a:t>
            </a:r>
            <a:r>
              <a:rPr lang="tr-TR" spc="-5" dirty="0">
                <a:solidFill>
                  <a:srgbClr val="1F3863"/>
                </a:solidFill>
                <a:cs typeface="Calibri"/>
              </a:rPr>
              <a:t>süresince,</a:t>
            </a:r>
            <a:endParaRPr lang="tr-TR" dirty="0">
              <a:cs typeface="Calibri"/>
            </a:endParaRPr>
          </a:p>
          <a:p>
            <a:pPr marL="355600" indent="-343535">
              <a:lnSpc>
                <a:spcPct val="100000"/>
              </a:lnSpc>
              <a:spcBef>
                <a:spcPts val="915"/>
              </a:spcBef>
              <a:buAutoNum type="alphaLcParenR"/>
              <a:tabLst>
                <a:tab pos="355600" algn="l"/>
                <a:tab pos="356235" algn="l"/>
              </a:tabLst>
            </a:pPr>
            <a:r>
              <a:rPr lang="tr-TR" dirty="0">
                <a:solidFill>
                  <a:srgbClr val="1F3863"/>
                </a:solidFill>
                <a:cs typeface="Calibri"/>
              </a:rPr>
              <a:t>Bir </a:t>
            </a:r>
            <a:r>
              <a:rPr lang="tr-TR" spc="10" dirty="0">
                <a:solidFill>
                  <a:srgbClr val="1F3863"/>
                </a:solidFill>
                <a:cs typeface="Calibri"/>
              </a:rPr>
              <a:t>takvim </a:t>
            </a:r>
            <a:r>
              <a:rPr lang="tr-TR" spc="15" dirty="0">
                <a:solidFill>
                  <a:srgbClr val="1F3863"/>
                </a:solidFill>
                <a:cs typeface="Calibri"/>
              </a:rPr>
              <a:t>yılında </a:t>
            </a:r>
            <a:r>
              <a:rPr lang="tr-TR" spc="5" dirty="0">
                <a:solidFill>
                  <a:srgbClr val="1F3863"/>
                </a:solidFill>
                <a:cs typeface="Calibri"/>
              </a:rPr>
              <a:t>toplam </a:t>
            </a:r>
            <a:r>
              <a:rPr lang="tr-TR" spc="25" dirty="0">
                <a:solidFill>
                  <a:srgbClr val="1F3863"/>
                </a:solidFill>
                <a:cs typeface="Calibri"/>
              </a:rPr>
              <a:t>15 </a:t>
            </a:r>
            <a:r>
              <a:rPr lang="tr-TR" spc="10" dirty="0">
                <a:solidFill>
                  <a:srgbClr val="1F3863"/>
                </a:solidFill>
                <a:cs typeface="Calibri"/>
              </a:rPr>
              <a:t>günü aşmayan </a:t>
            </a:r>
            <a:r>
              <a:rPr lang="tr-TR" spc="-10" dirty="0">
                <a:solidFill>
                  <a:srgbClr val="1F3863"/>
                </a:solidFill>
                <a:cs typeface="Calibri"/>
              </a:rPr>
              <a:t>mazeret </a:t>
            </a:r>
            <a:r>
              <a:rPr lang="tr-TR" dirty="0">
                <a:solidFill>
                  <a:srgbClr val="1F3863"/>
                </a:solidFill>
                <a:cs typeface="Calibri"/>
              </a:rPr>
              <a:t>izni</a:t>
            </a:r>
            <a:r>
              <a:rPr lang="tr-TR" spc="20" dirty="0">
                <a:solidFill>
                  <a:srgbClr val="1F3863"/>
                </a:solidFill>
                <a:cs typeface="Calibri"/>
              </a:rPr>
              <a:t> </a:t>
            </a:r>
            <a:r>
              <a:rPr lang="tr-TR" spc="-5" dirty="0">
                <a:solidFill>
                  <a:srgbClr val="1F3863"/>
                </a:solidFill>
                <a:cs typeface="Calibri"/>
              </a:rPr>
              <a:t>süresince,</a:t>
            </a:r>
            <a:endParaRPr lang="tr-TR" dirty="0">
              <a:cs typeface="Calibri"/>
            </a:endParaRPr>
          </a:p>
          <a:p>
            <a:pPr marL="355600" algn="just">
              <a:lnSpc>
                <a:spcPct val="100000"/>
              </a:lnSpc>
              <a:spcBef>
                <a:spcPts val="125"/>
              </a:spcBef>
            </a:pPr>
            <a:r>
              <a:rPr lang="tr-TR" spc="5" dirty="0">
                <a:solidFill>
                  <a:srgbClr val="1F3863"/>
                </a:solidFill>
                <a:cs typeface="Calibri"/>
              </a:rPr>
              <a:t>Hastalık</a:t>
            </a:r>
            <a:r>
              <a:rPr lang="tr-TR" spc="360" dirty="0">
                <a:solidFill>
                  <a:srgbClr val="1F3863"/>
                </a:solidFill>
                <a:cs typeface="Calibri"/>
              </a:rPr>
              <a:t> </a:t>
            </a:r>
            <a:r>
              <a:rPr lang="tr-TR" dirty="0">
                <a:solidFill>
                  <a:srgbClr val="1F3863"/>
                </a:solidFill>
                <a:cs typeface="Calibri"/>
              </a:rPr>
              <a:t>izni </a:t>
            </a:r>
            <a:r>
              <a:rPr lang="tr-TR" spc="10" dirty="0">
                <a:solidFill>
                  <a:srgbClr val="1F3863"/>
                </a:solidFill>
                <a:cs typeface="Calibri"/>
              </a:rPr>
              <a:t>kullanılması, </a:t>
            </a:r>
            <a:r>
              <a:rPr lang="tr-TR" spc="5" dirty="0">
                <a:solidFill>
                  <a:srgbClr val="1F3863"/>
                </a:solidFill>
                <a:cs typeface="Calibri"/>
              </a:rPr>
              <a:t>tedavi  </a:t>
            </a:r>
            <a:r>
              <a:rPr lang="tr-TR" spc="10" dirty="0">
                <a:solidFill>
                  <a:srgbClr val="1F3863"/>
                </a:solidFill>
                <a:cs typeface="Calibri"/>
              </a:rPr>
              <a:t>kurum </a:t>
            </a:r>
            <a:r>
              <a:rPr lang="tr-TR" spc="15" dirty="0">
                <a:solidFill>
                  <a:srgbClr val="1F3863"/>
                </a:solidFill>
                <a:cs typeface="Calibri"/>
              </a:rPr>
              <a:t>veya </a:t>
            </a:r>
            <a:r>
              <a:rPr lang="tr-TR" spc="10" dirty="0">
                <a:solidFill>
                  <a:srgbClr val="1F3863"/>
                </a:solidFill>
                <a:cs typeface="Calibri"/>
              </a:rPr>
              <a:t>kuruluşlarında </a:t>
            </a:r>
            <a:r>
              <a:rPr lang="tr-TR" spc="15" dirty="0">
                <a:solidFill>
                  <a:srgbClr val="1F3863"/>
                </a:solidFill>
                <a:cs typeface="Calibri"/>
              </a:rPr>
              <a:t>yatmak </a:t>
            </a:r>
            <a:r>
              <a:rPr lang="tr-TR" spc="5" dirty="0">
                <a:solidFill>
                  <a:srgbClr val="1F3863"/>
                </a:solidFill>
                <a:cs typeface="Calibri"/>
              </a:rPr>
              <a:t>suretiyle </a:t>
            </a:r>
            <a:r>
              <a:rPr lang="tr-TR" spc="15" dirty="0">
                <a:solidFill>
                  <a:srgbClr val="1F3863"/>
                </a:solidFill>
                <a:cs typeface="Calibri"/>
              </a:rPr>
              <a:t>tedavi </a:t>
            </a:r>
            <a:r>
              <a:rPr lang="tr-TR" spc="10" dirty="0">
                <a:solidFill>
                  <a:srgbClr val="1F3863"/>
                </a:solidFill>
                <a:cs typeface="Calibri"/>
              </a:rPr>
              <a:t>görülmesi</a:t>
            </a:r>
            <a:r>
              <a:rPr lang="tr-TR" spc="20" dirty="0">
                <a:solidFill>
                  <a:srgbClr val="1F3863"/>
                </a:solidFill>
                <a:cs typeface="Calibri"/>
              </a:rPr>
              <a:t> </a:t>
            </a:r>
            <a:r>
              <a:rPr lang="tr-TR" spc="30" dirty="0">
                <a:solidFill>
                  <a:srgbClr val="1F3863"/>
                </a:solidFill>
                <a:cs typeface="Calibri"/>
              </a:rPr>
              <a:t>ve 6245 </a:t>
            </a:r>
            <a:r>
              <a:rPr lang="tr-TR" spc="10" dirty="0" smtClean="0">
                <a:solidFill>
                  <a:srgbClr val="1F3863"/>
                </a:solidFill>
                <a:cs typeface="Calibri"/>
              </a:rPr>
              <a:t>sayılı harcırah </a:t>
            </a:r>
            <a:r>
              <a:rPr lang="tr-TR" spc="5" dirty="0">
                <a:solidFill>
                  <a:srgbClr val="1F3863"/>
                </a:solidFill>
                <a:cs typeface="Calibri"/>
              </a:rPr>
              <a:t>Kanununun </a:t>
            </a:r>
            <a:r>
              <a:rPr lang="tr-TR" spc="25" dirty="0">
                <a:solidFill>
                  <a:srgbClr val="1F3863"/>
                </a:solidFill>
                <a:cs typeface="Calibri"/>
              </a:rPr>
              <a:t>20 </a:t>
            </a:r>
            <a:r>
              <a:rPr lang="tr-TR" spc="5" dirty="0" err="1">
                <a:solidFill>
                  <a:srgbClr val="1F3863"/>
                </a:solidFill>
                <a:cs typeface="Calibri"/>
              </a:rPr>
              <a:t>nci</a:t>
            </a:r>
            <a:r>
              <a:rPr lang="tr-TR" spc="5" dirty="0">
                <a:solidFill>
                  <a:srgbClr val="1F3863"/>
                </a:solidFill>
                <a:cs typeface="Calibri"/>
              </a:rPr>
              <a:t> </a:t>
            </a:r>
            <a:r>
              <a:rPr lang="tr-TR" spc="10" dirty="0">
                <a:solidFill>
                  <a:srgbClr val="1F3863"/>
                </a:solidFill>
                <a:cs typeface="Calibri"/>
              </a:rPr>
              <a:t>maddesine </a:t>
            </a:r>
            <a:r>
              <a:rPr lang="tr-TR" spc="20" dirty="0">
                <a:solidFill>
                  <a:srgbClr val="1F3863"/>
                </a:solidFill>
                <a:cs typeface="Calibri"/>
              </a:rPr>
              <a:t>göre </a:t>
            </a:r>
            <a:r>
              <a:rPr lang="tr-TR" spc="10" dirty="0">
                <a:solidFill>
                  <a:srgbClr val="1F3863"/>
                </a:solidFill>
                <a:cs typeface="Calibri"/>
              </a:rPr>
              <a:t>refakatçi </a:t>
            </a:r>
            <a:r>
              <a:rPr lang="tr-TR" dirty="0">
                <a:solidFill>
                  <a:srgbClr val="1F3863"/>
                </a:solidFill>
                <a:cs typeface="Calibri"/>
              </a:rPr>
              <a:t>izni</a:t>
            </a:r>
            <a:r>
              <a:rPr lang="tr-TR" spc="235" dirty="0">
                <a:solidFill>
                  <a:srgbClr val="1F3863"/>
                </a:solidFill>
                <a:cs typeface="Calibri"/>
              </a:rPr>
              <a:t> </a:t>
            </a:r>
            <a:r>
              <a:rPr lang="tr-TR" dirty="0">
                <a:solidFill>
                  <a:srgbClr val="1F3863"/>
                </a:solidFill>
                <a:cs typeface="Calibri"/>
              </a:rPr>
              <a:t>verilmesi </a:t>
            </a:r>
            <a:r>
              <a:rPr lang="tr-TR" spc="15" dirty="0">
                <a:solidFill>
                  <a:srgbClr val="1F3863"/>
                </a:solidFill>
                <a:cs typeface="Calibri"/>
              </a:rPr>
              <a:t>hallerinde (ancak, </a:t>
            </a:r>
            <a:r>
              <a:rPr lang="tr-TR" spc="10" dirty="0">
                <a:solidFill>
                  <a:srgbClr val="1F3863"/>
                </a:solidFill>
                <a:cs typeface="Calibri"/>
              </a:rPr>
              <a:t>bu </a:t>
            </a:r>
            <a:r>
              <a:rPr lang="tr-TR" spc="-5" dirty="0">
                <a:solidFill>
                  <a:srgbClr val="1F3863"/>
                </a:solidFill>
                <a:cs typeface="Calibri"/>
              </a:rPr>
              <a:t>bent </a:t>
            </a:r>
            <a:r>
              <a:rPr lang="tr-TR" spc="10" dirty="0">
                <a:solidFill>
                  <a:srgbClr val="1F3863"/>
                </a:solidFill>
                <a:cs typeface="Calibri"/>
              </a:rPr>
              <a:t>uyarınca ödenecek geliştirme </a:t>
            </a:r>
            <a:r>
              <a:rPr lang="tr-TR" spc="20" dirty="0">
                <a:solidFill>
                  <a:srgbClr val="1F3863"/>
                </a:solidFill>
                <a:cs typeface="Calibri"/>
              </a:rPr>
              <a:t>ödeneğinin</a:t>
            </a:r>
            <a:endParaRPr lang="tr-TR" dirty="0">
              <a:cs typeface="Calibri"/>
            </a:endParaRPr>
          </a:p>
          <a:p>
            <a:pPr marL="355600" algn="just">
              <a:lnSpc>
                <a:spcPct val="100000"/>
              </a:lnSpc>
              <a:spcBef>
                <a:spcPts val="20"/>
              </a:spcBef>
            </a:pPr>
            <a:r>
              <a:rPr lang="tr-TR" spc="5" dirty="0">
                <a:solidFill>
                  <a:srgbClr val="1F3863"/>
                </a:solidFill>
                <a:cs typeface="Calibri"/>
              </a:rPr>
              <a:t>toplam </a:t>
            </a:r>
            <a:r>
              <a:rPr lang="tr-TR" spc="-5" dirty="0">
                <a:solidFill>
                  <a:srgbClr val="1F3863"/>
                </a:solidFill>
                <a:cs typeface="Calibri"/>
              </a:rPr>
              <a:t>süresi, her </a:t>
            </a:r>
            <a:r>
              <a:rPr lang="tr-TR" spc="10" dirty="0">
                <a:solidFill>
                  <a:srgbClr val="1F3863"/>
                </a:solidFill>
                <a:cs typeface="Calibri"/>
              </a:rPr>
              <a:t>ne </a:t>
            </a:r>
            <a:r>
              <a:rPr lang="tr-TR" spc="-5" dirty="0">
                <a:solidFill>
                  <a:srgbClr val="1F3863"/>
                </a:solidFill>
                <a:cs typeface="Calibri"/>
              </a:rPr>
              <a:t>suretle </a:t>
            </a:r>
            <a:r>
              <a:rPr lang="tr-TR" dirty="0">
                <a:solidFill>
                  <a:srgbClr val="1F3863"/>
                </a:solidFill>
                <a:cs typeface="Calibri"/>
              </a:rPr>
              <a:t>olursa </a:t>
            </a:r>
            <a:r>
              <a:rPr lang="tr-TR" spc="5" dirty="0">
                <a:solidFill>
                  <a:srgbClr val="1F3863"/>
                </a:solidFill>
                <a:cs typeface="Calibri"/>
              </a:rPr>
              <a:t>olsun </a:t>
            </a:r>
            <a:r>
              <a:rPr lang="tr-TR" spc="10" dirty="0">
                <a:solidFill>
                  <a:srgbClr val="1F3863"/>
                </a:solidFill>
                <a:cs typeface="Calibri"/>
              </a:rPr>
              <a:t>bir takvim </a:t>
            </a:r>
            <a:r>
              <a:rPr lang="tr-TR" spc="20" dirty="0">
                <a:solidFill>
                  <a:srgbClr val="1F3863"/>
                </a:solidFill>
                <a:cs typeface="Calibri"/>
              </a:rPr>
              <a:t>yılı </a:t>
            </a:r>
            <a:r>
              <a:rPr lang="tr-TR" spc="10" dirty="0">
                <a:solidFill>
                  <a:srgbClr val="1F3863"/>
                </a:solidFill>
                <a:cs typeface="Calibri"/>
              </a:rPr>
              <a:t>içinde </a:t>
            </a:r>
            <a:r>
              <a:rPr lang="tr-TR" spc="25" dirty="0">
                <a:solidFill>
                  <a:srgbClr val="1F3863"/>
                </a:solidFill>
                <a:cs typeface="Calibri"/>
              </a:rPr>
              <a:t>30 </a:t>
            </a:r>
            <a:r>
              <a:rPr lang="tr-TR" spc="10" dirty="0">
                <a:solidFill>
                  <a:srgbClr val="1F3863"/>
                </a:solidFill>
                <a:cs typeface="Calibri"/>
              </a:rPr>
              <a:t>günü</a:t>
            </a:r>
            <a:r>
              <a:rPr lang="tr-TR" spc="-15" dirty="0">
                <a:solidFill>
                  <a:srgbClr val="1F3863"/>
                </a:solidFill>
                <a:cs typeface="Calibri"/>
              </a:rPr>
              <a:t> </a:t>
            </a:r>
            <a:r>
              <a:rPr lang="tr-TR" spc="-5" dirty="0">
                <a:solidFill>
                  <a:srgbClr val="1F3863"/>
                </a:solidFill>
                <a:cs typeface="Calibri"/>
              </a:rPr>
              <a:t>geçemez),</a:t>
            </a:r>
            <a:endParaRPr lang="tr-TR" dirty="0">
              <a:cs typeface="Calibri"/>
            </a:endParaRPr>
          </a:p>
          <a:p>
            <a:pPr marL="355600" marR="5080" indent="-343535" algn="just">
              <a:lnSpc>
                <a:spcPct val="103000"/>
              </a:lnSpc>
              <a:spcBef>
                <a:spcPts val="860"/>
              </a:spcBef>
              <a:buAutoNum type="alphaLcParenR" startAt="4"/>
              <a:tabLst>
                <a:tab pos="356235" algn="l"/>
              </a:tabLst>
            </a:pPr>
            <a:r>
              <a:rPr lang="tr-TR" spc="30" dirty="0">
                <a:solidFill>
                  <a:srgbClr val="1F3863"/>
                </a:solidFill>
                <a:cs typeface="Calibri"/>
              </a:rPr>
              <a:t>2547 </a:t>
            </a:r>
            <a:r>
              <a:rPr lang="tr-TR" spc="15" dirty="0">
                <a:solidFill>
                  <a:srgbClr val="1F3863"/>
                </a:solidFill>
                <a:cs typeface="Calibri"/>
              </a:rPr>
              <a:t>sayılı </a:t>
            </a:r>
            <a:r>
              <a:rPr lang="tr-TR" spc="10" dirty="0">
                <a:solidFill>
                  <a:srgbClr val="1F3863"/>
                </a:solidFill>
                <a:cs typeface="Calibri"/>
              </a:rPr>
              <a:t>Kanunun </a:t>
            </a:r>
            <a:r>
              <a:rPr lang="tr-TR" spc="25" dirty="0">
                <a:solidFill>
                  <a:srgbClr val="1F3863"/>
                </a:solidFill>
                <a:cs typeface="Calibri"/>
              </a:rPr>
              <a:t>39 </a:t>
            </a:r>
            <a:r>
              <a:rPr lang="tr-TR" spc="10" dirty="0">
                <a:solidFill>
                  <a:srgbClr val="1F3863"/>
                </a:solidFill>
                <a:cs typeface="Calibri"/>
              </a:rPr>
              <a:t>uncu maddesi </a:t>
            </a:r>
            <a:r>
              <a:rPr lang="tr-TR" spc="15" dirty="0">
                <a:solidFill>
                  <a:srgbClr val="1F3863"/>
                </a:solidFill>
                <a:cs typeface="Calibri"/>
              </a:rPr>
              <a:t>ile mevzuatı </a:t>
            </a:r>
            <a:r>
              <a:rPr lang="tr-TR" spc="10" dirty="0">
                <a:solidFill>
                  <a:srgbClr val="1F3863"/>
                </a:solidFill>
                <a:cs typeface="Calibri"/>
              </a:rPr>
              <a:t>uyarınca </a:t>
            </a:r>
            <a:r>
              <a:rPr lang="tr-TR" spc="30" dirty="0">
                <a:solidFill>
                  <a:srgbClr val="1F3863"/>
                </a:solidFill>
                <a:cs typeface="Calibri"/>
              </a:rPr>
              <a:t>yurt </a:t>
            </a:r>
            <a:r>
              <a:rPr lang="tr-TR" spc="10" dirty="0">
                <a:solidFill>
                  <a:srgbClr val="1F3863"/>
                </a:solidFill>
                <a:cs typeface="Calibri"/>
              </a:rPr>
              <a:t>içi </a:t>
            </a:r>
            <a:r>
              <a:rPr lang="tr-TR" spc="15" dirty="0">
                <a:solidFill>
                  <a:srgbClr val="1F3863"/>
                </a:solidFill>
                <a:cs typeface="Calibri"/>
              </a:rPr>
              <a:t>veya </a:t>
            </a:r>
            <a:r>
              <a:rPr lang="tr-TR" spc="10" dirty="0">
                <a:solidFill>
                  <a:srgbClr val="1F3863"/>
                </a:solidFill>
                <a:cs typeface="Calibri"/>
              </a:rPr>
              <a:t>yurt dışında </a:t>
            </a:r>
            <a:r>
              <a:rPr lang="tr-TR" spc="5" dirty="0">
                <a:solidFill>
                  <a:srgbClr val="1F3863"/>
                </a:solidFill>
                <a:cs typeface="Calibri"/>
              </a:rPr>
              <a:t>geçici  </a:t>
            </a:r>
            <a:r>
              <a:rPr lang="tr-TR" spc="15" dirty="0">
                <a:solidFill>
                  <a:srgbClr val="1F3863"/>
                </a:solidFill>
                <a:cs typeface="Calibri"/>
              </a:rPr>
              <a:t>görevlendirme </a:t>
            </a:r>
            <a:r>
              <a:rPr lang="tr-TR" spc="10" dirty="0">
                <a:solidFill>
                  <a:srgbClr val="1F3863"/>
                </a:solidFill>
                <a:cs typeface="Calibri"/>
              </a:rPr>
              <a:t>sebebiyle  ayrılmalarda </a:t>
            </a:r>
            <a:r>
              <a:rPr lang="tr-TR" spc="25" dirty="0">
                <a:solidFill>
                  <a:srgbClr val="1F3863"/>
                </a:solidFill>
                <a:cs typeface="Calibri"/>
              </a:rPr>
              <a:t>15 </a:t>
            </a:r>
            <a:r>
              <a:rPr lang="tr-TR" spc="10" dirty="0">
                <a:solidFill>
                  <a:srgbClr val="1F3863"/>
                </a:solidFill>
                <a:cs typeface="Calibri"/>
              </a:rPr>
              <a:t>güne kadar </a:t>
            </a:r>
            <a:r>
              <a:rPr lang="tr-TR" spc="5" dirty="0">
                <a:solidFill>
                  <a:srgbClr val="1F3863"/>
                </a:solidFill>
                <a:cs typeface="Calibri"/>
              </a:rPr>
              <a:t>olan </a:t>
            </a:r>
            <a:r>
              <a:rPr lang="tr-TR" spc="15" dirty="0">
                <a:solidFill>
                  <a:srgbClr val="1F3863"/>
                </a:solidFill>
                <a:cs typeface="Calibri"/>
              </a:rPr>
              <a:t>süreler için </a:t>
            </a:r>
            <a:r>
              <a:rPr lang="tr-TR" spc="10" dirty="0">
                <a:solidFill>
                  <a:srgbClr val="1F3863"/>
                </a:solidFill>
                <a:cs typeface="Calibri"/>
              </a:rPr>
              <a:t>(ancak, bu </a:t>
            </a:r>
            <a:r>
              <a:rPr lang="tr-TR" spc="15" dirty="0">
                <a:solidFill>
                  <a:srgbClr val="1F3863"/>
                </a:solidFill>
                <a:cs typeface="Calibri"/>
              </a:rPr>
              <a:t>bent </a:t>
            </a:r>
            <a:r>
              <a:rPr lang="tr-TR" spc="10" dirty="0">
                <a:solidFill>
                  <a:srgbClr val="1F3863"/>
                </a:solidFill>
                <a:cs typeface="Calibri"/>
              </a:rPr>
              <a:t>uyarınca ödenecek geliştirme </a:t>
            </a:r>
            <a:r>
              <a:rPr lang="tr-TR" spc="15" dirty="0">
                <a:solidFill>
                  <a:srgbClr val="1F3863"/>
                </a:solidFill>
                <a:cs typeface="Calibri"/>
              </a:rPr>
              <a:t>ödeneğinin </a:t>
            </a:r>
            <a:r>
              <a:rPr lang="tr-TR" spc="20" dirty="0">
                <a:solidFill>
                  <a:srgbClr val="1F3863"/>
                </a:solidFill>
                <a:cs typeface="Calibri"/>
              </a:rPr>
              <a:t>toplam </a:t>
            </a:r>
            <a:r>
              <a:rPr lang="tr-TR" spc="15" dirty="0">
                <a:solidFill>
                  <a:srgbClr val="1F3863"/>
                </a:solidFill>
                <a:cs typeface="Calibri"/>
              </a:rPr>
              <a:t>süresi, </a:t>
            </a:r>
            <a:r>
              <a:rPr lang="tr-TR" spc="20" dirty="0">
                <a:solidFill>
                  <a:srgbClr val="1F3863"/>
                </a:solidFill>
                <a:cs typeface="Calibri"/>
              </a:rPr>
              <a:t>her </a:t>
            </a:r>
            <a:r>
              <a:rPr lang="tr-TR" spc="80" dirty="0">
                <a:solidFill>
                  <a:srgbClr val="1F3863"/>
                </a:solidFill>
                <a:cs typeface="Calibri"/>
              </a:rPr>
              <a:t>ne  </a:t>
            </a:r>
            <a:r>
              <a:rPr lang="tr-TR" spc="-5" dirty="0">
                <a:solidFill>
                  <a:srgbClr val="1F3863"/>
                </a:solidFill>
                <a:cs typeface="Calibri"/>
              </a:rPr>
              <a:t>suretle </a:t>
            </a:r>
            <a:r>
              <a:rPr lang="tr-TR" dirty="0">
                <a:solidFill>
                  <a:srgbClr val="1F3863"/>
                </a:solidFill>
                <a:cs typeface="Calibri"/>
              </a:rPr>
              <a:t>olursa </a:t>
            </a:r>
            <a:r>
              <a:rPr lang="tr-TR" spc="5" dirty="0">
                <a:solidFill>
                  <a:srgbClr val="1F3863"/>
                </a:solidFill>
                <a:cs typeface="Calibri"/>
              </a:rPr>
              <a:t>olsun bir takvim </a:t>
            </a:r>
            <a:r>
              <a:rPr lang="tr-TR" spc="20" dirty="0">
                <a:solidFill>
                  <a:srgbClr val="1F3863"/>
                </a:solidFill>
                <a:cs typeface="Calibri"/>
              </a:rPr>
              <a:t>yılı </a:t>
            </a:r>
            <a:r>
              <a:rPr lang="tr-TR" spc="10" dirty="0">
                <a:solidFill>
                  <a:srgbClr val="1F3863"/>
                </a:solidFill>
                <a:cs typeface="Calibri"/>
              </a:rPr>
              <a:t>içinde </a:t>
            </a:r>
            <a:r>
              <a:rPr lang="tr-TR" spc="25" dirty="0">
                <a:solidFill>
                  <a:srgbClr val="1F3863"/>
                </a:solidFill>
                <a:cs typeface="Calibri"/>
              </a:rPr>
              <a:t>30 </a:t>
            </a:r>
            <a:r>
              <a:rPr lang="tr-TR" spc="10" dirty="0">
                <a:solidFill>
                  <a:srgbClr val="1F3863"/>
                </a:solidFill>
                <a:cs typeface="Calibri"/>
              </a:rPr>
              <a:t>günü </a:t>
            </a:r>
            <a:r>
              <a:rPr lang="tr-TR" spc="-5" dirty="0">
                <a:solidFill>
                  <a:srgbClr val="1F3863"/>
                </a:solidFill>
                <a:cs typeface="Calibri"/>
              </a:rPr>
              <a:t>geçemez),</a:t>
            </a:r>
            <a:endParaRPr lang="tr-TR" dirty="0">
              <a:cs typeface="Calibri"/>
            </a:endParaRPr>
          </a:p>
          <a:p>
            <a:pPr marL="355600" indent="-343535" algn="just">
              <a:lnSpc>
                <a:spcPct val="100000"/>
              </a:lnSpc>
              <a:spcBef>
                <a:spcPts val="920"/>
              </a:spcBef>
              <a:buAutoNum type="alphaLcParenR" startAt="4"/>
              <a:tabLst>
                <a:tab pos="356235" algn="l"/>
              </a:tabLst>
            </a:pPr>
            <a:r>
              <a:rPr lang="tr-TR" spc="30" dirty="0">
                <a:solidFill>
                  <a:srgbClr val="1F3863"/>
                </a:solidFill>
                <a:cs typeface="Calibri"/>
              </a:rPr>
              <a:t>2863 </a:t>
            </a:r>
            <a:r>
              <a:rPr lang="tr-TR" spc="15" dirty="0">
                <a:solidFill>
                  <a:srgbClr val="1F3863"/>
                </a:solidFill>
                <a:cs typeface="Calibri"/>
              </a:rPr>
              <a:t>sayılı </a:t>
            </a:r>
            <a:r>
              <a:rPr lang="tr-TR" spc="10" dirty="0">
                <a:solidFill>
                  <a:srgbClr val="1F3863"/>
                </a:solidFill>
                <a:cs typeface="Calibri"/>
              </a:rPr>
              <a:t>Kültür </a:t>
            </a:r>
            <a:r>
              <a:rPr lang="tr-TR" spc="-10" dirty="0">
                <a:solidFill>
                  <a:srgbClr val="1F3863"/>
                </a:solidFill>
                <a:cs typeface="Calibri"/>
              </a:rPr>
              <a:t>ve </a:t>
            </a:r>
            <a:r>
              <a:rPr lang="tr-TR" spc="-20" dirty="0">
                <a:solidFill>
                  <a:srgbClr val="1F3863"/>
                </a:solidFill>
                <a:cs typeface="Calibri"/>
              </a:rPr>
              <a:t>Tabiat </a:t>
            </a:r>
            <a:r>
              <a:rPr lang="tr-TR" spc="10" dirty="0">
                <a:solidFill>
                  <a:srgbClr val="1F3863"/>
                </a:solidFill>
                <a:cs typeface="Calibri"/>
              </a:rPr>
              <a:t>Varlıklarını </a:t>
            </a:r>
            <a:r>
              <a:rPr lang="tr-TR" spc="5" dirty="0">
                <a:solidFill>
                  <a:srgbClr val="1F3863"/>
                </a:solidFill>
                <a:cs typeface="Calibri"/>
              </a:rPr>
              <a:t>Koruma </a:t>
            </a:r>
            <a:r>
              <a:rPr lang="tr-TR" spc="25" dirty="0">
                <a:solidFill>
                  <a:srgbClr val="1F3863"/>
                </a:solidFill>
                <a:cs typeface="Calibri"/>
              </a:rPr>
              <a:t>Kanununun</a:t>
            </a:r>
            <a:r>
              <a:rPr lang="tr-TR" spc="335" dirty="0">
                <a:solidFill>
                  <a:srgbClr val="1F3863"/>
                </a:solidFill>
                <a:cs typeface="Calibri"/>
              </a:rPr>
              <a:t> </a:t>
            </a:r>
            <a:r>
              <a:rPr lang="tr-TR" spc="25" dirty="0">
                <a:solidFill>
                  <a:srgbClr val="1F3863"/>
                </a:solidFill>
                <a:cs typeface="Calibri"/>
              </a:rPr>
              <a:t>35 </a:t>
            </a:r>
            <a:r>
              <a:rPr lang="tr-TR" spc="5" dirty="0">
                <a:solidFill>
                  <a:srgbClr val="1F3863"/>
                </a:solidFill>
                <a:cs typeface="Calibri"/>
              </a:rPr>
              <a:t>inci maddesi </a:t>
            </a:r>
            <a:r>
              <a:rPr lang="tr-TR" spc="-10" dirty="0">
                <a:solidFill>
                  <a:srgbClr val="1F3863"/>
                </a:solidFill>
                <a:cs typeface="Calibri"/>
              </a:rPr>
              <a:t>ve </a:t>
            </a:r>
            <a:r>
              <a:rPr lang="tr-TR" spc="30" dirty="0">
                <a:solidFill>
                  <a:srgbClr val="1F3863"/>
                </a:solidFill>
                <a:cs typeface="Calibri"/>
              </a:rPr>
              <a:t>2547 </a:t>
            </a:r>
            <a:r>
              <a:rPr lang="tr-TR" spc="15" dirty="0">
                <a:solidFill>
                  <a:srgbClr val="1F3863"/>
                </a:solidFill>
                <a:cs typeface="Calibri"/>
              </a:rPr>
              <a:t>Sayılı </a:t>
            </a:r>
            <a:r>
              <a:rPr lang="tr-TR" spc="10" dirty="0">
                <a:solidFill>
                  <a:srgbClr val="1F3863"/>
                </a:solidFill>
                <a:cs typeface="Calibri"/>
              </a:rPr>
              <a:t>Kanunun </a:t>
            </a:r>
            <a:r>
              <a:rPr lang="tr-TR" spc="25" dirty="0">
                <a:solidFill>
                  <a:srgbClr val="1F3863"/>
                </a:solidFill>
                <a:cs typeface="Calibri"/>
              </a:rPr>
              <a:t>40 </a:t>
            </a:r>
            <a:r>
              <a:rPr lang="tr-TR" spc="10" dirty="0" err="1">
                <a:solidFill>
                  <a:srgbClr val="1F3863"/>
                </a:solidFill>
                <a:cs typeface="Calibri"/>
              </a:rPr>
              <a:t>ıncı</a:t>
            </a:r>
            <a:r>
              <a:rPr lang="tr-TR" spc="10" dirty="0">
                <a:solidFill>
                  <a:srgbClr val="1F3863"/>
                </a:solidFill>
                <a:cs typeface="Calibri"/>
              </a:rPr>
              <a:t> </a:t>
            </a:r>
            <a:r>
              <a:rPr lang="tr-TR" spc="5" dirty="0">
                <a:solidFill>
                  <a:srgbClr val="1F3863"/>
                </a:solidFill>
                <a:cs typeface="Calibri"/>
              </a:rPr>
              <a:t>maddesinin </a:t>
            </a:r>
            <a:r>
              <a:rPr lang="tr-TR" spc="-5" dirty="0">
                <a:solidFill>
                  <a:srgbClr val="1F3863"/>
                </a:solidFill>
                <a:cs typeface="Calibri"/>
              </a:rPr>
              <a:t>(b) </a:t>
            </a:r>
            <a:r>
              <a:rPr lang="tr-TR" dirty="0" err="1" smtClean="0">
                <a:solidFill>
                  <a:srgbClr val="1F3863"/>
                </a:solidFill>
                <a:cs typeface="Calibri"/>
              </a:rPr>
              <a:t>fıkrası</a:t>
            </a:r>
            <a:r>
              <a:rPr lang="tr-TR" spc="15" dirty="0" err="1" smtClean="0">
                <a:solidFill>
                  <a:srgbClr val="1F3863"/>
                </a:solidFill>
                <a:cs typeface="Calibri"/>
              </a:rPr>
              <a:t>ile</a:t>
            </a:r>
            <a:r>
              <a:rPr lang="tr-TR" spc="15" dirty="0" smtClean="0">
                <a:solidFill>
                  <a:srgbClr val="1F3863"/>
                </a:solidFill>
                <a:cs typeface="Calibri"/>
              </a:rPr>
              <a:t> </a:t>
            </a:r>
            <a:r>
              <a:rPr lang="tr-TR" spc="25" dirty="0">
                <a:solidFill>
                  <a:srgbClr val="1F3863"/>
                </a:solidFill>
                <a:cs typeface="Calibri"/>
              </a:rPr>
              <a:t>41 </a:t>
            </a:r>
            <a:r>
              <a:rPr lang="tr-TR" spc="10" dirty="0">
                <a:solidFill>
                  <a:srgbClr val="1F3863"/>
                </a:solidFill>
                <a:cs typeface="Calibri"/>
              </a:rPr>
              <a:t>inci </a:t>
            </a:r>
            <a:r>
              <a:rPr lang="tr-TR" dirty="0">
                <a:solidFill>
                  <a:srgbClr val="1F3863"/>
                </a:solidFill>
                <a:cs typeface="Calibri"/>
              </a:rPr>
              <a:t>maddesi </a:t>
            </a:r>
            <a:r>
              <a:rPr lang="tr-TR" spc="10" dirty="0">
                <a:solidFill>
                  <a:srgbClr val="1F3863"/>
                </a:solidFill>
                <a:cs typeface="Calibri"/>
              </a:rPr>
              <a:t>uyarınca </a:t>
            </a:r>
            <a:r>
              <a:rPr lang="tr-TR" dirty="0">
                <a:solidFill>
                  <a:srgbClr val="1F3863"/>
                </a:solidFill>
                <a:cs typeface="Calibri"/>
              </a:rPr>
              <a:t>diğer yükseköğretim </a:t>
            </a:r>
            <a:r>
              <a:rPr lang="tr-TR" spc="5" dirty="0">
                <a:solidFill>
                  <a:srgbClr val="1F3863"/>
                </a:solidFill>
                <a:cs typeface="Calibri"/>
              </a:rPr>
              <a:t>kurumlarında</a:t>
            </a:r>
            <a:r>
              <a:rPr lang="tr-TR" spc="55" dirty="0">
                <a:solidFill>
                  <a:srgbClr val="1F3863"/>
                </a:solidFill>
                <a:cs typeface="Calibri"/>
              </a:rPr>
              <a:t> </a:t>
            </a:r>
            <a:r>
              <a:rPr lang="tr-TR" spc="-5" dirty="0" err="1" smtClean="0">
                <a:solidFill>
                  <a:srgbClr val="1F3863"/>
                </a:solidFill>
                <a:cs typeface="Calibri"/>
              </a:rPr>
              <a:t>görevlendirilenlere,</a:t>
            </a:r>
            <a:r>
              <a:rPr lang="tr-TR" spc="10" dirty="0" err="1" smtClean="0">
                <a:solidFill>
                  <a:srgbClr val="1F3863"/>
                </a:solidFill>
                <a:cs typeface="Calibri"/>
              </a:rPr>
              <a:t>bu</a:t>
            </a:r>
            <a:r>
              <a:rPr lang="tr-TR" spc="10" dirty="0" smtClean="0">
                <a:solidFill>
                  <a:srgbClr val="1F3863"/>
                </a:solidFill>
                <a:cs typeface="Calibri"/>
              </a:rPr>
              <a:t> </a:t>
            </a:r>
            <a:r>
              <a:rPr lang="tr-TR" dirty="0">
                <a:solidFill>
                  <a:srgbClr val="1F3863"/>
                </a:solidFill>
                <a:cs typeface="Calibri"/>
              </a:rPr>
              <a:t>işlerde </a:t>
            </a:r>
            <a:r>
              <a:rPr lang="tr-TR" spc="-5" dirty="0">
                <a:solidFill>
                  <a:srgbClr val="1F3863"/>
                </a:solidFill>
                <a:cs typeface="Calibri"/>
              </a:rPr>
              <a:t>görev </a:t>
            </a:r>
            <a:r>
              <a:rPr lang="tr-TR" spc="10" dirty="0">
                <a:solidFill>
                  <a:srgbClr val="1F3863"/>
                </a:solidFill>
                <a:cs typeface="Calibri"/>
              </a:rPr>
              <a:t>yapılan </a:t>
            </a:r>
            <a:r>
              <a:rPr lang="tr-TR" spc="-10" dirty="0">
                <a:solidFill>
                  <a:srgbClr val="1F3863"/>
                </a:solidFill>
                <a:cs typeface="Calibri"/>
              </a:rPr>
              <a:t>süreler </a:t>
            </a:r>
            <a:r>
              <a:rPr lang="tr-TR" spc="10" dirty="0">
                <a:solidFill>
                  <a:srgbClr val="1F3863"/>
                </a:solidFill>
                <a:cs typeface="Calibri"/>
              </a:rPr>
              <a:t>için, </a:t>
            </a:r>
            <a:r>
              <a:rPr lang="tr-TR" dirty="0">
                <a:solidFill>
                  <a:srgbClr val="1F3863"/>
                </a:solidFill>
                <a:cs typeface="Calibri"/>
              </a:rPr>
              <a:t>fiilen </a:t>
            </a:r>
            <a:r>
              <a:rPr lang="tr-TR" spc="10" dirty="0">
                <a:solidFill>
                  <a:srgbClr val="1F3863"/>
                </a:solidFill>
                <a:cs typeface="Calibri"/>
              </a:rPr>
              <a:t>çalışma </a:t>
            </a:r>
            <a:r>
              <a:rPr lang="tr-TR" spc="5" dirty="0">
                <a:solidFill>
                  <a:srgbClr val="1F3863"/>
                </a:solidFill>
                <a:cs typeface="Calibri"/>
              </a:rPr>
              <a:t>şartının aranmadığı istisna durumlar</a:t>
            </a:r>
            <a:r>
              <a:rPr lang="tr-TR" spc="145" dirty="0">
                <a:solidFill>
                  <a:srgbClr val="1F3863"/>
                </a:solidFill>
                <a:cs typeface="Calibri"/>
              </a:rPr>
              <a:t> </a:t>
            </a:r>
            <a:r>
              <a:rPr lang="tr-TR" spc="-5" dirty="0">
                <a:solidFill>
                  <a:srgbClr val="1F3863"/>
                </a:solidFill>
                <a:cs typeface="Calibri"/>
              </a:rPr>
              <a:t>sayılmıştır.</a:t>
            </a:r>
            <a:endParaRPr lang="tr-TR" dirty="0">
              <a:cs typeface="Calibri"/>
            </a:endParaRPr>
          </a:p>
          <a:p>
            <a:pPr marL="355600" indent="-343535">
              <a:lnSpc>
                <a:spcPct val="100000"/>
              </a:lnSpc>
              <a:spcBef>
                <a:spcPts val="919"/>
              </a:spcBef>
              <a:buAutoNum type="alphaLcParenR"/>
              <a:tabLst>
                <a:tab pos="355600" algn="l"/>
                <a:tab pos="356235" algn="l"/>
              </a:tabLst>
            </a:pPr>
            <a:endParaRPr lang="tr-TR" dirty="0">
              <a:cs typeface="Calibri"/>
            </a:endParaRPr>
          </a:p>
          <a:p>
            <a:pPr marL="0" indent="0">
              <a:buNone/>
            </a:pPr>
            <a:endParaRPr lang="tr-TR" dirty="0"/>
          </a:p>
        </p:txBody>
      </p:sp>
    </p:spTree>
    <p:extLst>
      <p:ext uri="{BB962C8B-B14F-4D97-AF65-F5344CB8AC3E}">
        <p14:creationId xmlns:p14="http://schemas.microsoft.com/office/powerpoint/2010/main" val="25022175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76796" y="157306"/>
            <a:ext cx="10515600" cy="1325563"/>
          </a:xfrm>
        </p:spPr>
        <p:txBody>
          <a:bodyPr>
            <a:normAutofit fontScale="90000"/>
          </a:bodyPr>
          <a:lstStyle/>
          <a:p>
            <a:pPr lvl="0"/>
            <a:r>
              <a:rPr lang="en-US" altLang="zh-CN" b="1" dirty="0" err="1">
                <a:solidFill>
                  <a:schemeClr val="accent2"/>
                </a:solidFill>
                <a:latin typeface="Times New Roman"/>
                <a:ea typeface="Times New Roman"/>
              </a:rPr>
              <a:t>Akademik</a:t>
            </a:r>
            <a:r>
              <a:rPr lang="en-US" altLang="zh-CN" b="1"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Personelin</a:t>
            </a:r>
            <a:r>
              <a:rPr lang="en-US" altLang="zh-CN" b="1" dirty="0">
                <a:solidFill>
                  <a:schemeClr val="accent2"/>
                </a:solidFill>
                <a:latin typeface="Times New Roman"/>
                <a:ea typeface="宋体" panose="02010600030101010101" pitchFamily="2" charset="-122"/>
                <a:cs typeface="Times New Roman"/>
              </a:rPr>
              <a:t> </a:t>
            </a:r>
            <a:r>
              <a:rPr lang="en-US" altLang="zh-CN" b="1" dirty="0">
                <a:solidFill>
                  <a:schemeClr val="accent2"/>
                </a:solidFill>
                <a:latin typeface="Times New Roman"/>
                <a:ea typeface="Times New Roman"/>
              </a:rPr>
              <a:t>Mali</a:t>
            </a:r>
            <a:r>
              <a:rPr lang="en-US" altLang="zh-CN" b="1"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ve</a:t>
            </a:r>
            <a:r>
              <a:rPr lang="en-US" altLang="zh-CN" b="1"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Sosyal</a:t>
            </a:r>
            <a:r>
              <a:rPr lang="en-US" altLang="zh-CN" b="1" spc="-69"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Hakları</a:t>
            </a:r>
            <a:r>
              <a:rPr lang="en-US" altLang="zh-CN" b="1" dirty="0">
                <a:solidFill>
                  <a:schemeClr val="accent2"/>
                </a:solidFill>
                <a:latin typeface="Times New Roman"/>
                <a:ea typeface="Times New Roman"/>
              </a:rPr>
              <a:t/>
            </a:r>
            <a:br>
              <a:rPr lang="en-US" altLang="zh-CN" b="1" dirty="0">
                <a:solidFill>
                  <a:schemeClr val="accent2"/>
                </a:solidFill>
                <a:latin typeface="Times New Roman"/>
                <a:ea typeface="Times New Roman"/>
              </a:rPr>
            </a:br>
            <a:endParaRPr lang="tr-TR" dirty="0">
              <a:solidFill>
                <a:schemeClr val="accent2"/>
              </a:solidFill>
            </a:endParaRPr>
          </a:p>
        </p:txBody>
      </p:sp>
      <p:sp>
        <p:nvSpPr>
          <p:cNvPr id="4" name="İçerik Yer Tutucusu 3"/>
          <p:cNvSpPr>
            <a:spLocks noGrp="1"/>
          </p:cNvSpPr>
          <p:nvPr>
            <p:ph idx="1"/>
          </p:nvPr>
        </p:nvSpPr>
        <p:spPr>
          <a:xfrm>
            <a:off x="1927167" y="1135668"/>
            <a:ext cx="9984971" cy="4849495"/>
          </a:xfrm>
        </p:spPr>
        <p:txBody>
          <a:bodyPr>
            <a:normAutofit fontScale="70000" lnSpcReduction="20000"/>
          </a:bodyPr>
          <a:lstStyle/>
          <a:p>
            <a:pPr marL="12065" indent="0">
              <a:lnSpc>
                <a:spcPct val="100000"/>
              </a:lnSpc>
              <a:spcBef>
                <a:spcPts val="940"/>
              </a:spcBef>
              <a:buNone/>
              <a:tabLst>
                <a:tab pos="355600" algn="l"/>
                <a:tab pos="356235" algn="l"/>
              </a:tabLst>
            </a:pPr>
            <a:r>
              <a:rPr lang="tr-TR" spc="-10" dirty="0" smtClean="0">
                <a:solidFill>
                  <a:srgbClr val="1F3863"/>
                </a:solidFill>
                <a:cs typeface="Calibri"/>
              </a:rPr>
              <a:t>Geliştirme Ödeneği;</a:t>
            </a:r>
          </a:p>
          <a:p>
            <a:pPr marL="355600" indent="-343535">
              <a:lnSpc>
                <a:spcPct val="100000"/>
              </a:lnSpc>
              <a:spcBef>
                <a:spcPts val="940"/>
              </a:spcBef>
              <a:buAutoNum type="alphaLcParenR"/>
              <a:tabLst>
                <a:tab pos="355600" algn="l"/>
                <a:tab pos="356235" algn="l"/>
              </a:tabLst>
            </a:pPr>
            <a:r>
              <a:rPr lang="tr-TR" spc="-10" dirty="0" smtClean="0">
                <a:solidFill>
                  <a:srgbClr val="1F3863"/>
                </a:solidFill>
                <a:cs typeface="Calibri"/>
              </a:rPr>
              <a:t>2547</a:t>
            </a:r>
            <a:r>
              <a:rPr lang="tr-TR" spc="40" dirty="0" smtClean="0">
                <a:solidFill>
                  <a:srgbClr val="1F3863"/>
                </a:solidFill>
                <a:cs typeface="Calibri"/>
              </a:rPr>
              <a:t> </a:t>
            </a:r>
            <a:r>
              <a:rPr lang="tr-TR" spc="10" dirty="0">
                <a:solidFill>
                  <a:srgbClr val="1F3863"/>
                </a:solidFill>
                <a:cs typeface="Calibri"/>
              </a:rPr>
              <a:t>sayılı</a:t>
            </a:r>
            <a:r>
              <a:rPr lang="tr-TR" spc="-145" dirty="0">
                <a:solidFill>
                  <a:srgbClr val="1F3863"/>
                </a:solidFill>
                <a:cs typeface="Calibri"/>
              </a:rPr>
              <a:t> </a:t>
            </a:r>
            <a:r>
              <a:rPr lang="tr-TR" spc="10" dirty="0">
                <a:solidFill>
                  <a:srgbClr val="1F3863"/>
                </a:solidFill>
                <a:cs typeface="Calibri"/>
              </a:rPr>
              <a:t>Kanunun</a:t>
            </a:r>
            <a:r>
              <a:rPr lang="tr-TR" spc="-55" dirty="0">
                <a:solidFill>
                  <a:srgbClr val="1F3863"/>
                </a:solidFill>
                <a:cs typeface="Calibri"/>
              </a:rPr>
              <a:t> </a:t>
            </a:r>
            <a:r>
              <a:rPr lang="tr-TR" spc="-10" dirty="0">
                <a:solidFill>
                  <a:srgbClr val="1F3863"/>
                </a:solidFill>
                <a:cs typeface="Calibri"/>
              </a:rPr>
              <a:t>33</a:t>
            </a:r>
            <a:r>
              <a:rPr lang="tr-TR" spc="40" dirty="0">
                <a:solidFill>
                  <a:srgbClr val="1F3863"/>
                </a:solidFill>
                <a:cs typeface="Calibri"/>
              </a:rPr>
              <a:t> </a:t>
            </a:r>
            <a:r>
              <a:rPr lang="tr-TR" spc="10" dirty="0">
                <a:solidFill>
                  <a:srgbClr val="1F3863"/>
                </a:solidFill>
                <a:cs typeface="Calibri"/>
              </a:rPr>
              <a:t>üncü</a:t>
            </a:r>
            <a:r>
              <a:rPr lang="tr-TR" spc="-70" dirty="0">
                <a:solidFill>
                  <a:srgbClr val="1F3863"/>
                </a:solidFill>
                <a:cs typeface="Calibri"/>
              </a:rPr>
              <a:t> </a:t>
            </a:r>
            <a:r>
              <a:rPr lang="tr-TR" spc="10" dirty="0">
                <a:solidFill>
                  <a:srgbClr val="1F3863"/>
                </a:solidFill>
                <a:cs typeface="Calibri"/>
              </a:rPr>
              <a:t>maddesine</a:t>
            </a:r>
            <a:r>
              <a:rPr lang="tr-TR" spc="-85" dirty="0">
                <a:solidFill>
                  <a:srgbClr val="1F3863"/>
                </a:solidFill>
                <a:cs typeface="Calibri"/>
              </a:rPr>
              <a:t> </a:t>
            </a:r>
            <a:r>
              <a:rPr lang="tr-TR" spc="-10" dirty="0">
                <a:solidFill>
                  <a:srgbClr val="1F3863"/>
                </a:solidFill>
                <a:cs typeface="Calibri"/>
              </a:rPr>
              <a:t>göre</a:t>
            </a:r>
            <a:r>
              <a:rPr lang="tr-TR" spc="50" dirty="0">
                <a:solidFill>
                  <a:srgbClr val="1F3863"/>
                </a:solidFill>
                <a:cs typeface="Calibri"/>
              </a:rPr>
              <a:t> </a:t>
            </a:r>
            <a:r>
              <a:rPr lang="tr-TR" spc="5" dirty="0">
                <a:solidFill>
                  <a:srgbClr val="1F3863"/>
                </a:solidFill>
                <a:cs typeface="Calibri"/>
              </a:rPr>
              <a:t>lisansüstü</a:t>
            </a:r>
            <a:r>
              <a:rPr lang="tr-TR" spc="-160" dirty="0">
                <a:solidFill>
                  <a:srgbClr val="1F3863"/>
                </a:solidFill>
                <a:cs typeface="Calibri"/>
              </a:rPr>
              <a:t> </a:t>
            </a:r>
            <a:r>
              <a:rPr lang="tr-TR" dirty="0">
                <a:solidFill>
                  <a:srgbClr val="1F3863"/>
                </a:solidFill>
                <a:cs typeface="Calibri"/>
              </a:rPr>
              <a:t>eğitim-öğretim</a:t>
            </a:r>
            <a:r>
              <a:rPr lang="tr-TR" spc="-45" dirty="0">
                <a:solidFill>
                  <a:srgbClr val="1F3863"/>
                </a:solidFill>
                <a:cs typeface="Calibri"/>
              </a:rPr>
              <a:t> </a:t>
            </a:r>
            <a:r>
              <a:rPr lang="tr-TR" spc="10" dirty="0">
                <a:solidFill>
                  <a:srgbClr val="1F3863"/>
                </a:solidFill>
                <a:cs typeface="Calibri"/>
              </a:rPr>
              <a:t>için</a:t>
            </a:r>
            <a:r>
              <a:rPr lang="tr-TR" spc="5" dirty="0">
                <a:solidFill>
                  <a:srgbClr val="1F3863"/>
                </a:solidFill>
                <a:cs typeface="Calibri"/>
              </a:rPr>
              <a:t> </a:t>
            </a:r>
            <a:r>
              <a:rPr lang="tr-TR" dirty="0">
                <a:solidFill>
                  <a:srgbClr val="1F3863"/>
                </a:solidFill>
                <a:cs typeface="Calibri"/>
              </a:rPr>
              <a:t>yurt</a:t>
            </a:r>
            <a:r>
              <a:rPr lang="tr-TR" spc="-25" dirty="0">
                <a:solidFill>
                  <a:srgbClr val="1F3863"/>
                </a:solidFill>
                <a:cs typeface="Calibri"/>
              </a:rPr>
              <a:t> </a:t>
            </a:r>
            <a:r>
              <a:rPr lang="tr-TR" spc="15" dirty="0">
                <a:solidFill>
                  <a:srgbClr val="1F3863"/>
                </a:solidFill>
                <a:cs typeface="Calibri"/>
              </a:rPr>
              <a:t>dışına</a:t>
            </a:r>
            <a:r>
              <a:rPr lang="tr-TR" spc="-60" dirty="0">
                <a:solidFill>
                  <a:srgbClr val="1F3863"/>
                </a:solidFill>
                <a:cs typeface="Calibri"/>
              </a:rPr>
              <a:t> </a:t>
            </a:r>
            <a:r>
              <a:rPr lang="tr-TR" spc="5" dirty="0">
                <a:solidFill>
                  <a:srgbClr val="1F3863"/>
                </a:solidFill>
                <a:cs typeface="Calibri"/>
              </a:rPr>
              <a:t>gönderilenlere,</a:t>
            </a:r>
            <a:endParaRPr lang="tr-TR" dirty="0">
              <a:cs typeface="Calibri"/>
            </a:endParaRPr>
          </a:p>
          <a:p>
            <a:pPr marL="355600" indent="-343535">
              <a:lnSpc>
                <a:spcPct val="100000"/>
              </a:lnSpc>
              <a:spcBef>
                <a:spcPts val="844"/>
              </a:spcBef>
              <a:buAutoNum type="alphaLcParenR"/>
              <a:tabLst>
                <a:tab pos="355600" algn="l"/>
                <a:tab pos="356235" algn="l"/>
              </a:tabLst>
            </a:pPr>
            <a:r>
              <a:rPr lang="tr-TR" spc="-10" dirty="0">
                <a:solidFill>
                  <a:srgbClr val="1F3863"/>
                </a:solidFill>
                <a:cs typeface="Calibri"/>
              </a:rPr>
              <a:t>2547</a:t>
            </a:r>
            <a:r>
              <a:rPr lang="tr-TR" spc="30" dirty="0">
                <a:solidFill>
                  <a:srgbClr val="1F3863"/>
                </a:solidFill>
                <a:cs typeface="Calibri"/>
              </a:rPr>
              <a:t> </a:t>
            </a:r>
            <a:r>
              <a:rPr lang="tr-TR" spc="10" dirty="0">
                <a:solidFill>
                  <a:srgbClr val="1F3863"/>
                </a:solidFill>
                <a:cs typeface="Calibri"/>
              </a:rPr>
              <a:t>sayılı</a:t>
            </a:r>
            <a:r>
              <a:rPr lang="tr-TR" spc="-150" dirty="0">
                <a:solidFill>
                  <a:srgbClr val="1F3863"/>
                </a:solidFill>
                <a:cs typeface="Calibri"/>
              </a:rPr>
              <a:t> </a:t>
            </a:r>
            <a:r>
              <a:rPr lang="tr-TR" spc="10" dirty="0">
                <a:solidFill>
                  <a:srgbClr val="1F3863"/>
                </a:solidFill>
                <a:cs typeface="Calibri"/>
              </a:rPr>
              <a:t>Kanunun</a:t>
            </a:r>
            <a:r>
              <a:rPr lang="tr-TR" spc="-65" dirty="0">
                <a:solidFill>
                  <a:srgbClr val="1F3863"/>
                </a:solidFill>
                <a:cs typeface="Calibri"/>
              </a:rPr>
              <a:t> </a:t>
            </a:r>
            <a:r>
              <a:rPr lang="tr-TR" spc="-10" dirty="0">
                <a:solidFill>
                  <a:srgbClr val="1F3863"/>
                </a:solidFill>
                <a:cs typeface="Calibri"/>
              </a:rPr>
              <a:t>38</a:t>
            </a:r>
            <a:r>
              <a:rPr lang="tr-TR" spc="30" dirty="0">
                <a:solidFill>
                  <a:srgbClr val="1F3863"/>
                </a:solidFill>
                <a:cs typeface="Calibri"/>
              </a:rPr>
              <a:t> </a:t>
            </a:r>
            <a:r>
              <a:rPr lang="tr-TR" spc="10" dirty="0">
                <a:solidFill>
                  <a:srgbClr val="1F3863"/>
                </a:solidFill>
                <a:cs typeface="Calibri"/>
              </a:rPr>
              <a:t>inci</a:t>
            </a:r>
            <a:r>
              <a:rPr lang="tr-TR" spc="-65" dirty="0">
                <a:solidFill>
                  <a:srgbClr val="1F3863"/>
                </a:solidFill>
                <a:cs typeface="Calibri"/>
              </a:rPr>
              <a:t> </a:t>
            </a:r>
            <a:r>
              <a:rPr lang="tr-TR" spc="10" dirty="0">
                <a:solidFill>
                  <a:srgbClr val="1F3863"/>
                </a:solidFill>
                <a:cs typeface="Calibri"/>
              </a:rPr>
              <a:t>maddesine</a:t>
            </a:r>
            <a:r>
              <a:rPr lang="tr-TR" spc="-110" dirty="0">
                <a:solidFill>
                  <a:srgbClr val="1F3863"/>
                </a:solidFill>
                <a:cs typeface="Calibri"/>
              </a:rPr>
              <a:t> </a:t>
            </a:r>
            <a:r>
              <a:rPr lang="tr-TR" spc="-10" dirty="0">
                <a:solidFill>
                  <a:srgbClr val="1F3863"/>
                </a:solidFill>
                <a:cs typeface="Calibri"/>
              </a:rPr>
              <a:t>göre</a:t>
            </a:r>
            <a:r>
              <a:rPr lang="tr-TR" spc="-30" dirty="0">
                <a:solidFill>
                  <a:srgbClr val="1F3863"/>
                </a:solidFill>
                <a:cs typeface="Calibri"/>
              </a:rPr>
              <a:t> </a:t>
            </a:r>
            <a:r>
              <a:rPr lang="tr-TR" spc="5" dirty="0">
                <a:solidFill>
                  <a:srgbClr val="1F3863"/>
                </a:solidFill>
                <a:cs typeface="Calibri"/>
              </a:rPr>
              <a:t>görevlendirilenlere,</a:t>
            </a:r>
            <a:endParaRPr lang="tr-TR" dirty="0">
              <a:cs typeface="Calibri"/>
            </a:endParaRPr>
          </a:p>
          <a:p>
            <a:pPr marL="355600" indent="-343535">
              <a:lnSpc>
                <a:spcPct val="100000"/>
              </a:lnSpc>
              <a:spcBef>
                <a:spcPts val="844"/>
              </a:spcBef>
              <a:buAutoNum type="alphaLcParenR"/>
              <a:tabLst>
                <a:tab pos="355600" algn="l"/>
                <a:tab pos="356235" algn="l"/>
              </a:tabLst>
            </a:pPr>
            <a:r>
              <a:rPr lang="tr-TR" spc="-30" dirty="0">
                <a:solidFill>
                  <a:srgbClr val="1F3863"/>
                </a:solidFill>
                <a:cs typeface="Calibri"/>
              </a:rPr>
              <a:t>Özel</a:t>
            </a:r>
            <a:r>
              <a:rPr lang="tr-TR" spc="80" dirty="0">
                <a:solidFill>
                  <a:srgbClr val="1F3863"/>
                </a:solidFill>
                <a:cs typeface="Calibri"/>
              </a:rPr>
              <a:t> </a:t>
            </a:r>
            <a:r>
              <a:rPr lang="tr-TR" spc="10" dirty="0">
                <a:solidFill>
                  <a:srgbClr val="1F3863"/>
                </a:solidFill>
                <a:cs typeface="Calibri"/>
              </a:rPr>
              <a:t>kanunlardaki</a:t>
            </a:r>
            <a:r>
              <a:rPr lang="tr-TR" spc="-70" dirty="0">
                <a:solidFill>
                  <a:srgbClr val="1F3863"/>
                </a:solidFill>
                <a:cs typeface="Calibri"/>
              </a:rPr>
              <a:t> </a:t>
            </a:r>
            <a:r>
              <a:rPr lang="tr-TR" spc="15" dirty="0" err="1">
                <a:solidFill>
                  <a:srgbClr val="1F3863"/>
                </a:solidFill>
                <a:cs typeface="Calibri"/>
              </a:rPr>
              <a:t>hükümleredayanılarak</a:t>
            </a:r>
            <a:r>
              <a:rPr lang="tr-TR" spc="-160" dirty="0">
                <a:solidFill>
                  <a:srgbClr val="1F3863"/>
                </a:solidFill>
                <a:cs typeface="Calibri"/>
              </a:rPr>
              <a:t> </a:t>
            </a:r>
            <a:r>
              <a:rPr lang="tr-TR" spc="-5" dirty="0">
                <a:solidFill>
                  <a:srgbClr val="1F3863"/>
                </a:solidFill>
                <a:cs typeface="Calibri"/>
              </a:rPr>
              <a:t>yükseköğretim</a:t>
            </a:r>
            <a:r>
              <a:rPr lang="tr-TR" spc="-110" dirty="0">
                <a:solidFill>
                  <a:srgbClr val="1F3863"/>
                </a:solidFill>
                <a:cs typeface="Calibri"/>
              </a:rPr>
              <a:t> </a:t>
            </a:r>
            <a:r>
              <a:rPr lang="tr-TR" spc="5" dirty="0">
                <a:solidFill>
                  <a:srgbClr val="1F3863"/>
                </a:solidFill>
                <a:cs typeface="Calibri"/>
              </a:rPr>
              <a:t>kurumları</a:t>
            </a:r>
            <a:r>
              <a:rPr lang="tr-TR" spc="-140" dirty="0">
                <a:solidFill>
                  <a:srgbClr val="1F3863"/>
                </a:solidFill>
                <a:cs typeface="Calibri"/>
              </a:rPr>
              <a:t> </a:t>
            </a:r>
            <a:r>
              <a:rPr lang="tr-TR" spc="15" dirty="0">
                <a:solidFill>
                  <a:srgbClr val="1F3863"/>
                </a:solidFill>
                <a:cs typeface="Calibri"/>
              </a:rPr>
              <a:t>dışında</a:t>
            </a:r>
            <a:r>
              <a:rPr lang="tr-TR" spc="-65" dirty="0">
                <a:solidFill>
                  <a:srgbClr val="1F3863"/>
                </a:solidFill>
                <a:cs typeface="Calibri"/>
              </a:rPr>
              <a:t> </a:t>
            </a:r>
            <a:r>
              <a:rPr lang="tr-TR" spc="5" dirty="0">
                <a:solidFill>
                  <a:srgbClr val="1F3863"/>
                </a:solidFill>
                <a:cs typeface="Calibri"/>
              </a:rPr>
              <a:t>görevlendirilenlere,</a:t>
            </a:r>
            <a:endParaRPr lang="tr-TR" dirty="0">
              <a:cs typeface="Calibri"/>
            </a:endParaRPr>
          </a:p>
          <a:p>
            <a:pPr marL="355600" indent="-343535">
              <a:lnSpc>
                <a:spcPct val="100000"/>
              </a:lnSpc>
              <a:spcBef>
                <a:spcPts val="844"/>
              </a:spcBef>
              <a:buAutoNum type="alphaLcParenR"/>
              <a:tabLst>
                <a:tab pos="355600" algn="l"/>
                <a:tab pos="356235" algn="l"/>
              </a:tabLst>
            </a:pPr>
            <a:r>
              <a:rPr lang="tr-TR" spc="-10" dirty="0">
                <a:solidFill>
                  <a:srgbClr val="1F3863"/>
                </a:solidFill>
                <a:cs typeface="Calibri"/>
              </a:rPr>
              <a:t>Kısmi </a:t>
            </a:r>
            <a:r>
              <a:rPr lang="tr-TR" spc="5" dirty="0">
                <a:solidFill>
                  <a:srgbClr val="1F3863"/>
                </a:solidFill>
                <a:cs typeface="Calibri"/>
              </a:rPr>
              <a:t>statüde </a:t>
            </a:r>
            <a:r>
              <a:rPr lang="tr-TR" spc="15" dirty="0">
                <a:solidFill>
                  <a:srgbClr val="1F3863"/>
                </a:solidFill>
                <a:cs typeface="Calibri"/>
              </a:rPr>
              <a:t>çalışanlara</a:t>
            </a:r>
            <a:r>
              <a:rPr lang="tr-TR" spc="55" dirty="0">
                <a:solidFill>
                  <a:srgbClr val="1F3863"/>
                </a:solidFill>
                <a:cs typeface="Calibri"/>
              </a:rPr>
              <a:t> </a:t>
            </a:r>
            <a:r>
              <a:rPr lang="tr-TR" b="1" spc="5" dirty="0">
                <a:solidFill>
                  <a:srgbClr val="1F3863"/>
                </a:solidFill>
                <a:cs typeface="Calibri"/>
              </a:rPr>
              <a:t>ödenmez</a:t>
            </a:r>
            <a:r>
              <a:rPr lang="tr-TR" spc="5" dirty="0" smtClean="0">
                <a:solidFill>
                  <a:srgbClr val="1F3863"/>
                </a:solidFill>
                <a:cs typeface="Calibri"/>
              </a:rPr>
              <a:t>.</a:t>
            </a:r>
          </a:p>
          <a:p>
            <a:pPr marL="12065" indent="0">
              <a:lnSpc>
                <a:spcPct val="100000"/>
              </a:lnSpc>
              <a:spcBef>
                <a:spcPts val="844"/>
              </a:spcBef>
              <a:buNone/>
              <a:tabLst>
                <a:tab pos="355600" algn="l"/>
                <a:tab pos="356235" algn="l"/>
              </a:tabLst>
            </a:pPr>
            <a:endParaRPr lang="tr-TR" spc="5" dirty="0" smtClean="0">
              <a:solidFill>
                <a:srgbClr val="1F3863"/>
              </a:solidFill>
              <a:cs typeface="Calibri"/>
            </a:endParaRPr>
          </a:p>
          <a:p>
            <a:pPr marL="12065" indent="0">
              <a:lnSpc>
                <a:spcPct val="100000"/>
              </a:lnSpc>
              <a:spcBef>
                <a:spcPts val="844"/>
              </a:spcBef>
              <a:buNone/>
              <a:tabLst>
                <a:tab pos="355600" algn="l"/>
                <a:tab pos="356235" algn="l"/>
              </a:tabLst>
            </a:pPr>
            <a:r>
              <a:rPr lang="tr-TR" b="1" spc="5" dirty="0">
                <a:solidFill>
                  <a:srgbClr val="1F3863"/>
                </a:solidFill>
                <a:cs typeface="Calibri"/>
              </a:rPr>
              <a:t>Geliştirme</a:t>
            </a:r>
            <a:r>
              <a:rPr lang="tr-TR" b="1" spc="-125" dirty="0">
                <a:solidFill>
                  <a:srgbClr val="1F3863"/>
                </a:solidFill>
                <a:cs typeface="Calibri"/>
              </a:rPr>
              <a:t> </a:t>
            </a:r>
            <a:r>
              <a:rPr lang="tr-TR" b="1" spc="-5" dirty="0">
                <a:solidFill>
                  <a:srgbClr val="1F3863"/>
                </a:solidFill>
                <a:cs typeface="Calibri"/>
              </a:rPr>
              <a:t>ödeneği</a:t>
            </a:r>
            <a:r>
              <a:rPr lang="tr-TR" b="1" spc="-20" dirty="0">
                <a:solidFill>
                  <a:srgbClr val="1F3863"/>
                </a:solidFill>
                <a:cs typeface="Calibri"/>
              </a:rPr>
              <a:t> </a:t>
            </a:r>
            <a:r>
              <a:rPr lang="tr-TR" b="1" spc="5" dirty="0">
                <a:solidFill>
                  <a:srgbClr val="1F3863"/>
                </a:solidFill>
                <a:cs typeface="Calibri"/>
              </a:rPr>
              <a:t>aşağıdaki</a:t>
            </a:r>
            <a:r>
              <a:rPr lang="tr-TR" b="1" spc="-85" dirty="0">
                <a:solidFill>
                  <a:srgbClr val="1F3863"/>
                </a:solidFill>
                <a:cs typeface="Calibri"/>
              </a:rPr>
              <a:t> </a:t>
            </a:r>
            <a:r>
              <a:rPr lang="tr-TR" b="1" spc="5" dirty="0">
                <a:solidFill>
                  <a:srgbClr val="1F3863"/>
                </a:solidFill>
                <a:cs typeface="Calibri"/>
              </a:rPr>
              <a:t>hallerde</a:t>
            </a:r>
            <a:r>
              <a:rPr lang="tr-TR" b="1" spc="-105" dirty="0">
                <a:solidFill>
                  <a:srgbClr val="1F3863"/>
                </a:solidFill>
                <a:cs typeface="Calibri"/>
              </a:rPr>
              <a:t> </a:t>
            </a:r>
            <a:r>
              <a:rPr lang="tr-TR" b="1" spc="-10" dirty="0">
                <a:solidFill>
                  <a:srgbClr val="1F3863"/>
                </a:solidFill>
                <a:cs typeface="Calibri"/>
              </a:rPr>
              <a:t>kesintiye</a:t>
            </a:r>
            <a:r>
              <a:rPr lang="tr-TR" b="1" spc="-105" dirty="0">
                <a:solidFill>
                  <a:srgbClr val="1F3863"/>
                </a:solidFill>
                <a:cs typeface="Calibri"/>
              </a:rPr>
              <a:t> </a:t>
            </a:r>
            <a:r>
              <a:rPr lang="tr-TR" b="1" spc="-30" dirty="0">
                <a:solidFill>
                  <a:srgbClr val="1F3863"/>
                </a:solidFill>
                <a:cs typeface="Calibri"/>
              </a:rPr>
              <a:t>uğrar.</a:t>
            </a:r>
            <a:endParaRPr lang="tr-TR" dirty="0">
              <a:cs typeface="Calibri"/>
            </a:endParaRPr>
          </a:p>
          <a:p>
            <a:pPr marL="12065" indent="0">
              <a:lnSpc>
                <a:spcPct val="100000"/>
              </a:lnSpc>
              <a:spcBef>
                <a:spcPts val="844"/>
              </a:spcBef>
              <a:buNone/>
              <a:tabLst>
                <a:tab pos="355600" algn="l"/>
                <a:tab pos="356235" algn="l"/>
              </a:tabLst>
            </a:pPr>
            <a:endParaRPr lang="tr-TR" spc="5" dirty="0" smtClean="0">
              <a:solidFill>
                <a:srgbClr val="1F3863"/>
              </a:solidFill>
              <a:cs typeface="Calibri"/>
            </a:endParaRPr>
          </a:p>
          <a:p>
            <a:pPr marL="355600" indent="-343535">
              <a:lnSpc>
                <a:spcPct val="100000"/>
              </a:lnSpc>
              <a:spcBef>
                <a:spcPts val="944"/>
              </a:spcBef>
              <a:buAutoNum type="alphaLcParenR"/>
              <a:tabLst>
                <a:tab pos="355600" algn="l"/>
                <a:tab pos="356235" algn="l"/>
              </a:tabLst>
            </a:pPr>
            <a:r>
              <a:rPr lang="tr-TR" spc="10" dirty="0">
                <a:solidFill>
                  <a:srgbClr val="1F3863"/>
                </a:solidFill>
                <a:cs typeface="Calibri"/>
              </a:rPr>
              <a:t>Bir takvim </a:t>
            </a:r>
            <a:r>
              <a:rPr lang="tr-TR" spc="20" dirty="0">
                <a:solidFill>
                  <a:srgbClr val="1F3863"/>
                </a:solidFill>
                <a:cs typeface="Calibri"/>
              </a:rPr>
              <a:t>yılında</a:t>
            </a:r>
            <a:r>
              <a:rPr lang="tr-TR" spc="-325" dirty="0">
                <a:solidFill>
                  <a:srgbClr val="1F3863"/>
                </a:solidFill>
                <a:cs typeface="Calibri"/>
              </a:rPr>
              <a:t> </a:t>
            </a:r>
            <a:r>
              <a:rPr lang="tr-TR" spc="-10" dirty="0">
                <a:solidFill>
                  <a:srgbClr val="1F3863"/>
                </a:solidFill>
                <a:cs typeface="Calibri"/>
              </a:rPr>
              <a:t>15 </a:t>
            </a:r>
            <a:r>
              <a:rPr lang="tr-TR" spc="5" dirty="0">
                <a:solidFill>
                  <a:srgbClr val="1F3863"/>
                </a:solidFill>
                <a:cs typeface="Calibri"/>
              </a:rPr>
              <a:t>günü aşan </a:t>
            </a:r>
            <a:r>
              <a:rPr lang="tr-TR" spc="-20" dirty="0">
                <a:solidFill>
                  <a:srgbClr val="1F3863"/>
                </a:solidFill>
                <a:cs typeface="Calibri"/>
              </a:rPr>
              <a:t>mazeret </a:t>
            </a:r>
            <a:r>
              <a:rPr lang="tr-TR" spc="10" dirty="0">
                <a:solidFill>
                  <a:srgbClr val="1F3863"/>
                </a:solidFill>
                <a:cs typeface="Calibri"/>
              </a:rPr>
              <a:t>izinlerinde,</a:t>
            </a:r>
            <a:endParaRPr lang="tr-TR" dirty="0">
              <a:cs typeface="Calibri"/>
            </a:endParaRPr>
          </a:p>
          <a:p>
            <a:pPr marL="355600" indent="-343535">
              <a:lnSpc>
                <a:spcPct val="100000"/>
              </a:lnSpc>
              <a:spcBef>
                <a:spcPts val="844"/>
              </a:spcBef>
              <a:buAutoNum type="alphaLcParenR"/>
              <a:tabLst>
                <a:tab pos="355600" algn="l"/>
                <a:tab pos="356235" algn="l"/>
              </a:tabLst>
            </a:pPr>
            <a:r>
              <a:rPr lang="tr-TR" spc="10" dirty="0">
                <a:solidFill>
                  <a:srgbClr val="1F3863"/>
                </a:solidFill>
                <a:cs typeface="Calibri"/>
              </a:rPr>
              <a:t>Bir</a:t>
            </a:r>
            <a:r>
              <a:rPr lang="tr-TR" spc="-60" dirty="0">
                <a:solidFill>
                  <a:srgbClr val="1F3863"/>
                </a:solidFill>
                <a:cs typeface="Calibri"/>
              </a:rPr>
              <a:t> </a:t>
            </a:r>
            <a:r>
              <a:rPr lang="tr-TR" spc="10" dirty="0">
                <a:solidFill>
                  <a:srgbClr val="1F3863"/>
                </a:solidFill>
                <a:cs typeface="Calibri"/>
              </a:rPr>
              <a:t>takvim</a:t>
            </a:r>
            <a:r>
              <a:rPr lang="tr-TR" spc="-114" dirty="0">
                <a:solidFill>
                  <a:srgbClr val="1F3863"/>
                </a:solidFill>
                <a:cs typeface="Calibri"/>
              </a:rPr>
              <a:t> </a:t>
            </a:r>
            <a:r>
              <a:rPr lang="tr-TR" spc="20" dirty="0">
                <a:solidFill>
                  <a:srgbClr val="1F3863"/>
                </a:solidFill>
                <a:cs typeface="Calibri"/>
              </a:rPr>
              <a:t>yılında</a:t>
            </a:r>
            <a:r>
              <a:rPr lang="tr-TR" spc="-140" dirty="0">
                <a:solidFill>
                  <a:srgbClr val="1F3863"/>
                </a:solidFill>
                <a:cs typeface="Calibri"/>
              </a:rPr>
              <a:t> </a:t>
            </a:r>
            <a:r>
              <a:rPr lang="tr-TR" spc="-10" dirty="0">
                <a:solidFill>
                  <a:srgbClr val="1F3863"/>
                </a:solidFill>
                <a:cs typeface="Calibri"/>
              </a:rPr>
              <a:t>30</a:t>
            </a:r>
            <a:r>
              <a:rPr lang="tr-TR" spc="30" dirty="0">
                <a:solidFill>
                  <a:srgbClr val="1F3863"/>
                </a:solidFill>
                <a:cs typeface="Calibri"/>
              </a:rPr>
              <a:t> </a:t>
            </a:r>
            <a:r>
              <a:rPr lang="tr-TR" spc="5" dirty="0">
                <a:solidFill>
                  <a:srgbClr val="1F3863"/>
                </a:solidFill>
                <a:cs typeface="Calibri"/>
              </a:rPr>
              <a:t>günü</a:t>
            </a:r>
            <a:r>
              <a:rPr lang="tr-TR" dirty="0">
                <a:solidFill>
                  <a:srgbClr val="1F3863"/>
                </a:solidFill>
                <a:cs typeface="Calibri"/>
              </a:rPr>
              <a:t> </a:t>
            </a:r>
            <a:r>
              <a:rPr lang="tr-TR" spc="5" dirty="0">
                <a:solidFill>
                  <a:srgbClr val="1F3863"/>
                </a:solidFill>
                <a:cs typeface="Calibri"/>
              </a:rPr>
              <a:t>aşan</a:t>
            </a:r>
            <a:r>
              <a:rPr lang="tr-TR" spc="-75" dirty="0">
                <a:solidFill>
                  <a:srgbClr val="1F3863"/>
                </a:solidFill>
                <a:cs typeface="Calibri"/>
              </a:rPr>
              <a:t> </a:t>
            </a:r>
            <a:r>
              <a:rPr lang="tr-TR" spc="15" dirty="0">
                <a:solidFill>
                  <a:srgbClr val="1F3863"/>
                </a:solidFill>
                <a:cs typeface="Calibri"/>
              </a:rPr>
              <a:t>hastalık</a:t>
            </a:r>
            <a:r>
              <a:rPr lang="tr-TR" spc="-175" dirty="0">
                <a:solidFill>
                  <a:srgbClr val="1F3863"/>
                </a:solidFill>
                <a:cs typeface="Calibri"/>
              </a:rPr>
              <a:t> </a:t>
            </a:r>
            <a:r>
              <a:rPr lang="tr-TR" spc="5" dirty="0">
                <a:solidFill>
                  <a:srgbClr val="1F3863"/>
                </a:solidFill>
                <a:cs typeface="Calibri"/>
              </a:rPr>
              <a:t>ve</a:t>
            </a:r>
            <a:r>
              <a:rPr lang="tr-TR" spc="-30" dirty="0">
                <a:solidFill>
                  <a:srgbClr val="1F3863"/>
                </a:solidFill>
                <a:cs typeface="Calibri"/>
              </a:rPr>
              <a:t> </a:t>
            </a:r>
            <a:r>
              <a:rPr lang="tr-TR" dirty="0">
                <a:solidFill>
                  <a:srgbClr val="1F3863"/>
                </a:solidFill>
                <a:cs typeface="Calibri"/>
              </a:rPr>
              <a:t>refakatçi</a:t>
            </a:r>
            <a:r>
              <a:rPr lang="tr-TR" spc="-140" dirty="0">
                <a:solidFill>
                  <a:srgbClr val="1F3863"/>
                </a:solidFill>
                <a:cs typeface="Calibri"/>
              </a:rPr>
              <a:t> </a:t>
            </a:r>
            <a:r>
              <a:rPr lang="tr-TR" spc="10" dirty="0">
                <a:solidFill>
                  <a:srgbClr val="1F3863"/>
                </a:solidFill>
                <a:cs typeface="Calibri"/>
              </a:rPr>
              <a:t>izinlerinde,</a:t>
            </a:r>
            <a:endParaRPr lang="tr-TR" dirty="0">
              <a:cs typeface="Calibri"/>
            </a:endParaRPr>
          </a:p>
          <a:p>
            <a:pPr marL="355600" indent="-343535">
              <a:lnSpc>
                <a:spcPct val="100000"/>
              </a:lnSpc>
              <a:spcBef>
                <a:spcPts val="840"/>
              </a:spcBef>
              <a:buAutoNum type="alphaLcParenR"/>
              <a:tabLst>
                <a:tab pos="355600" algn="l"/>
                <a:tab pos="356235" algn="l"/>
              </a:tabLst>
            </a:pPr>
            <a:r>
              <a:rPr lang="tr-TR" spc="-10" dirty="0">
                <a:solidFill>
                  <a:srgbClr val="1F3863"/>
                </a:solidFill>
                <a:cs typeface="Calibri"/>
              </a:rPr>
              <a:t>2547 </a:t>
            </a:r>
            <a:r>
              <a:rPr lang="tr-TR" dirty="0">
                <a:solidFill>
                  <a:srgbClr val="1F3863"/>
                </a:solidFill>
                <a:cs typeface="Calibri"/>
              </a:rPr>
              <a:t>sayılı Kanunun </a:t>
            </a:r>
            <a:r>
              <a:rPr lang="tr-TR" spc="-10" dirty="0">
                <a:solidFill>
                  <a:srgbClr val="1F3863"/>
                </a:solidFill>
                <a:cs typeface="Calibri"/>
              </a:rPr>
              <a:t>39 </a:t>
            </a:r>
            <a:r>
              <a:rPr lang="tr-TR" spc="10" dirty="0">
                <a:solidFill>
                  <a:srgbClr val="1F3863"/>
                </a:solidFill>
                <a:cs typeface="Calibri"/>
              </a:rPr>
              <a:t>uncu </a:t>
            </a:r>
            <a:r>
              <a:rPr lang="tr-TR" spc="5" dirty="0">
                <a:solidFill>
                  <a:srgbClr val="1F3863"/>
                </a:solidFill>
                <a:cs typeface="Calibri"/>
              </a:rPr>
              <a:t>maddesi </a:t>
            </a:r>
            <a:r>
              <a:rPr lang="tr-TR" spc="-10" dirty="0">
                <a:solidFill>
                  <a:srgbClr val="1F3863"/>
                </a:solidFill>
                <a:cs typeface="Calibri"/>
              </a:rPr>
              <a:t>uyarınca </a:t>
            </a:r>
            <a:r>
              <a:rPr lang="tr-TR" spc="20" dirty="0">
                <a:solidFill>
                  <a:srgbClr val="1F3863"/>
                </a:solidFill>
                <a:cs typeface="Calibri"/>
              </a:rPr>
              <a:t>bir </a:t>
            </a:r>
            <a:r>
              <a:rPr lang="tr-TR" spc="-20" dirty="0">
                <a:solidFill>
                  <a:srgbClr val="1F3863"/>
                </a:solidFill>
                <a:cs typeface="Calibri"/>
              </a:rPr>
              <a:t>seferde </a:t>
            </a:r>
            <a:r>
              <a:rPr lang="tr-TR" spc="30" dirty="0">
                <a:solidFill>
                  <a:srgbClr val="1F3863"/>
                </a:solidFill>
                <a:cs typeface="Calibri"/>
              </a:rPr>
              <a:t>15 </a:t>
            </a:r>
            <a:r>
              <a:rPr lang="tr-TR" dirty="0">
                <a:solidFill>
                  <a:srgbClr val="1F3863"/>
                </a:solidFill>
                <a:cs typeface="Calibri"/>
              </a:rPr>
              <a:t>gün </a:t>
            </a:r>
            <a:r>
              <a:rPr lang="tr-TR" spc="-25" dirty="0">
                <a:solidFill>
                  <a:srgbClr val="1F3863"/>
                </a:solidFill>
                <a:cs typeface="Calibri"/>
              </a:rPr>
              <a:t>üzeri </a:t>
            </a:r>
            <a:r>
              <a:rPr lang="tr-TR" dirty="0">
                <a:solidFill>
                  <a:srgbClr val="1F3863"/>
                </a:solidFill>
                <a:cs typeface="Calibri"/>
              </a:rPr>
              <a:t>görevlendirmelerde </a:t>
            </a:r>
            <a:r>
              <a:rPr lang="tr-TR" spc="5" dirty="0">
                <a:solidFill>
                  <a:srgbClr val="1F3863"/>
                </a:solidFill>
                <a:cs typeface="Calibri"/>
              </a:rPr>
              <a:t>ve </a:t>
            </a:r>
            <a:r>
              <a:rPr lang="tr-TR" spc="-10" dirty="0">
                <a:solidFill>
                  <a:srgbClr val="1F3863"/>
                </a:solidFill>
                <a:cs typeface="Calibri"/>
              </a:rPr>
              <a:t>ayrıca </a:t>
            </a:r>
            <a:r>
              <a:rPr lang="tr-TR" spc="-5" dirty="0">
                <a:solidFill>
                  <a:srgbClr val="1F3863"/>
                </a:solidFill>
                <a:cs typeface="Calibri"/>
              </a:rPr>
              <a:t>bir</a:t>
            </a:r>
            <a:r>
              <a:rPr lang="tr-TR" spc="30" dirty="0">
                <a:solidFill>
                  <a:srgbClr val="1F3863"/>
                </a:solidFill>
                <a:cs typeface="Calibri"/>
              </a:rPr>
              <a:t> </a:t>
            </a:r>
            <a:r>
              <a:rPr lang="tr-TR" spc="10" dirty="0" smtClean="0">
                <a:solidFill>
                  <a:srgbClr val="1F3863"/>
                </a:solidFill>
                <a:cs typeface="Calibri"/>
              </a:rPr>
              <a:t>takvim</a:t>
            </a:r>
            <a:r>
              <a:rPr lang="tr-TR" dirty="0" smtClean="0">
                <a:cs typeface="Calibri"/>
              </a:rPr>
              <a:t> </a:t>
            </a:r>
            <a:r>
              <a:rPr lang="tr-TR" spc="20" dirty="0" smtClean="0">
                <a:solidFill>
                  <a:srgbClr val="1F3863"/>
                </a:solidFill>
                <a:cs typeface="Calibri"/>
              </a:rPr>
              <a:t>yılında </a:t>
            </a:r>
            <a:r>
              <a:rPr lang="tr-TR" spc="15" dirty="0">
                <a:solidFill>
                  <a:srgbClr val="1F3863"/>
                </a:solidFill>
                <a:cs typeface="Calibri"/>
              </a:rPr>
              <a:t>toplamda </a:t>
            </a:r>
            <a:r>
              <a:rPr lang="tr-TR" spc="-10" dirty="0">
                <a:solidFill>
                  <a:srgbClr val="1F3863"/>
                </a:solidFill>
                <a:cs typeface="Calibri"/>
              </a:rPr>
              <a:t>30 </a:t>
            </a:r>
            <a:r>
              <a:rPr lang="tr-TR" spc="5" dirty="0">
                <a:solidFill>
                  <a:srgbClr val="1F3863"/>
                </a:solidFill>
                <a:cs typeface="Calibri"/>
              </a:rPr>
              <a:t>günü aşan görevlendirmelerde </a:t>
            </a:r>
            <a:r>
              <a:rPr lang="tr-TR" spc="-5" dirty="0">
                <a:solidFill>
                  <a:srgbClr val="1F3863"/>
                </a:solidFill>
                <a:cs typeface="Calibri"/>
              </a:rPr>
              <a:t>kesinti</a:t>
            </a:r>
            <a:r>
              <a:rPr lang="tr-TR" spc="-150" dirty="0">
                <a:solidFill>
                  <a:srgbClr val="1F3863"/>
                </a:solidFill>
                <a:cs typeface="Calibri"/>
              </a:rPr>
              <a:t> </a:t>
            </a:r>
            <a:r>
              <a:rPr lang="tr-TR" spc="-5" dirty="0">
                <a:solidFill>
                  <a:srgbClr val="1F3863"/>
                </a:solidFill>
                <a:cs typeface="Calibri"/>
              </a:rPr>
              <a:t>yapılır.</a:t>
            </a:r>
            <a:endParaRPr lang="tr-TR" dirty="0">
              <a:cs typeface="Calibri"/>
            </a:endParaRPr>
          </a:p>
          <a:p>
            <a:pPr marL="355600" indent="-343535">
              <a:lnSpc>
                <a:spcPct val="100000"/>
              </a:lnSpc>
              <a:spcBef>
                <a:spcPts val="844"/>
              </a:spcBef>
              <a:buAutoNum type="alphaLcParenR"/>
              <a:tabLst>
                <a:tab pos="355600" algn="l"/>
                <a:tab pos="356235" algn="l"/>
              </a:tabLst>
            </a:pPr>
            <a:endParaRPr lang="tr-TR" dirty="0">
              <a:cs typeface="Calibri"/>
            </a:endParaRPr>
          </a:p>
          <a:p>
            <a:pPr marL="12065" indent="0">
              <a:lnSpc>
                <a:spcPct val="100000"/>
              </a:lnSpc>
              <a:spcBef>
                <a:spcPts val="919"/>
              </a:spcBef>
              <a:buNone/>
              <a:tabLst>
                <a:tab pos="355600" algn="l"/>
                <a:tab pos="356235" algn="l"/>
              </a:tabLst>
            </a:pPr>
            <a:endParaRPr lang="tr-TR" dirty="0">
              <a:cs typeface="Calibri"/>
            </a:endParaRPr>
          </a:p>
          <a:p>
            <a:pPr marL="0" indent="0">
              <a:buNone/>
            </a:pPr>
            <a:endParaRPr lang="tr-TR" dirty="0"/>
          </a:p>
        </p:txBody>
      </p:sp>
    </p:spTree>
    <p:extLst>
      <p:ext uri="{BB962C8B-B14F-4D97-AF65-F5344CB8AC3E}">
        <p14:creationId xmlns:p14="http://schemas.microsoft.com/office/powerpoint/2010/main" val="14548145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10294" y="165620"/>
            <a:ext cx="10515600" cy="1325563"/>
          </a:xfrm>
        </p:spPr>
        <p:txBody>
          <a:bodyPr>
            <a:normAutofit fontScale="90000"/>
          </a:bodyPr>
          <a:lstStyle/>
          <a:p>
            <a:pPr lvl="0"/>
            <a:r>
              <a:rPr lang="en-US" altLang="zh-CN" b="1" dirty="0" err="1">
                <a:solidFill>
                  <a:schemeClr val="accent2"/>
                </a:solidFill>
                <a:latin typeface="Times New Roman"/>
                <a:ea typeface="Times New Roman"/>
              </a:rPr>
              <a:t>Akademik</a:t>
            </a:r>
            <a:r>
              <a:rPr lang="en-US" altLang="zh-CN" b="1"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Personelin</a:t>
            </a:r>
            <a:r>
              <a:rPr lang="en-US" altLang="zh-CN" b="1" dirty="0">
                <a:solidFill>
                  <a:schemeClr val="accent2"/>
                </a:solidFill>
                <a:latin typeface="Times New Roman"/>
                <a:ea typeface="宋体" panose="02010600030101010101" pitchFamily="2" charset="-122"/>
                <a:cs typeface="Times New Roman"/>
              </a:rPr>
              <a:t> </a:t>
            </a:r>
            <a:r>
              <a:rPr lang="en-US" altLang="zh-CN" b="1" dirty="0">
                <a:solidFill>
                  <a:schemeClr val="accent2"/>
                </a:solidFill>
                <a:latin typeface="Times New Roman"/>
                <a:ea typeface="Times New Roman"/>
              </a:rPr>
              <a:t>Mali</a:t>
            </a:r>
            <a:r>
              <a:rPr lang="en-US" altLang="zh-CN" b="1"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ve</a:t>
            </a:r>
            <a:r>
              <a:rPr lang="en-US" altLang="zh-CN" b="1"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Sosyal</a:t>
            </a:r>
            <a:r>
              <a:rPr lang="en-US" altLang="zh-CN" b="1" spc="-69"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Hakları</a:t>
            </a:r>
            <a:r>
              <a:rPr lang="en-US" altLang="zh-CN" b="1" dirty="0">
                <a:solidFill>
                  <a:srgbClr val="043092"/>
                </a:solidFill>
                <a:latin typeface="Times New Roman"/>
                <a:ea typeface="Times New Roman"/>
              </a:rPr>
              <a:t/>
            </a:r>
            <a:br>
              <a:rPr lang="en-US" altLang="zh-CN" b="1" dirty="0">
                <a:solidFill>
                  <a:srgbClr val="043092"/>
                </a:solidFill>
                <a:latin typeface="Times New Roman"/>
                <a:ea typeface="Times New Roman"/>
              </a:rPr>
            </a:br>
            <a:endParaRPr lang="tr-TR" dirty="0"/>
          </a:p>
        </p:txBody>
      </p:sp>
      <p:sp>
        <p:nvSpPr>
          <p:cNvPr id="3" name="İçerik Yer Tutucusu 2"/>
          <p:cNvSpPr>
            <a:spLocks noGrp="1"/>
          </p:cNvSpPr>
          <p:nvPr>
            <p:ph idx="1"/>
          </p:nvPr>
        </p:nvSpPr>
        <p:spPr>
          <a:xfrm>
            <a:off x="2010294" y="1135667"/>
            <a:ext cx="9918470" cy="4982499"/>
          </a:xfrm>
        </p:spPr>
        <p:txBody>
          <a:bodyPr>
            <a:normAutofit/>
          </a:bodyPr>
          <a:lstStyle/>
          <a:p>
            <a:pPr marL="0" lvl="0" indent="0" hangingPunct="0">
              <a:lnSpc>
                <a:spcPct val="107500"/>
              </a:lnSpc>
              <a:spcBef>
                <a:spcPts val="0"/>
              </a:spcBef>
              <a:buNone/>
            </a:pPr>
            <a:r>
              <a:rPr lang="en-US" altLang="zh-CN" sz="2000" b="1" dirty="0" smtClean="0">
                <a:solidFill>
                  <a:srgbClr val="043092"/>
                </a:solidFill>
                <a:latin typeface="Times New Roman"/>
                <a:ea typeface="Times New Roman"/>
              </a:rPr>
              <a:t>13-</a:t>
            </a:r>
            <a:r>
              <a:rPr lang="en-US" altLang="zh-CN" sz="2000" b="1" spc="110" dirty="0" smtClean="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Akademik</a:t>
            </a:r>
            <a:r>
              <a:rPr lang="en-US" altLang="zh-CN" sz="2000" b="1" spc="114"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Teşvik</a:t>
            </a:r>
            <a:r>
              <a:rPr lang="en-US" altLang="zh-CN" sz="2000" b="1" spc="110"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Ödeneği</a:t>
            </a:r>
            <a:r>
              <a:rPr lang="en-US" altLang="zh-CN" sz="2000" b="1" dirty="0">
                <a:solidFill>
                  <a:srgbClr val="043092"/>
                </a:solidFill>
                <a:latin typeface="Times New Roman"/>
                <a:ea typeface="Times New Roman"/>
              </a:rPr>
              <a:t>:</a:t>
            </a:r>
            <a:r>
              <a:rPr lang="en-US" altLang="zh-CN" sz="2000" b="1" spc="114"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Akademik</a:t>
            </a:r>
            <a:r>
              <a:rPr lang="en-US" altLang="zh-CN" sz="1800" spc="104"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Teşvik</a:t>
            </a:r>
            <a:r>
              <a:rPr lang="en-US" altLang="zh-CN" sz="1800" spc="1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Ödeneği</a:t>
            </a:r>
            <a:r>
              <a:rPr lang="en-US" altLang="zh-CN" sz="1800" spc="1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Yönetmeliğinde</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düzenlenmiş</a:t>
            </a:r>
            <a:r>
              <a:rPr lang="en-US" altLang="zh-CN" sz="1800" spc="125"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olup</a:t>
            </a:r>
            <a:r>
              <a:rPr lang="en-US" altLang="zh-CN" sz="1800" dirty="0">
                <a:solidFill>
                  <a:srgbClr val="043092"/>
                </a:solidFill>
                <a:latin typeface="Times New Roman"/>
                <a:ea typeface="Times New Roman"/>
              </a:rPr>
              <a:t>,</a:t>
            </a:r>
            <a:r>
              <a:rPr lang="en-US" altLang="zh-CN" sz="1800" spc="125"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bir</a:t>
            </a:r>
            <a:r>
              <a:rPr lang="en-US" altLang="zh-CN" sz="1800" spc="125"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önceki</a:t>
            </a:r>
            <a:r>
              <a:rPr lang="en-US" altLang="zh-CN" sz="1800" spc="125"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yıla</a:t>
            </a:r>
            <a:r>
              <a:rPr lang="en-US" altLang="zh-CN" sz="1800" spc="125"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ait</a:t>
            </a:r>
            <a:r>
              <a:rPr lang="en-US" altLang="zh-CN" sz="1800" spc="125"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sonuçlandırılmış</a:t>
            </a:r>
            <a:r>
              <a:rPr lang="en-US" altLang="zh-CN" sz="1800" spc="125"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proje</a:t>
            </a:r>
            <a:r>
              <a:rPr lang="en-US" altLang="zh-CN" sz="1800" dirty="0">
                <a:solidFill>
                  <a:srgbClr val="043092"/>
                </a:solidFill>
                <a:latin typeface="Times New Roman"/>
                <a:ea typeface="Times New Roman"/>
              </a:rPr>
              <a:t>,</a:t>
            </a:r>
            <a:r>
              <a:rPr lang="en-US" altLang="zh-CN" sz="1800" spc="125"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araştırma</a:t>
            </a:r>
            <a:r>
              <a:rPr lang="en-US" altLang="zh-CN" sz="1800" dirty="0">
                <a:solidFill>
                  <a:srgbClr val="043092"/>
                </a:solidFill>
                <a:latin typeface="Times New Roman"/>
                <a:ea typeface="Times New Roman"/>
              </a:rPr>
              <a:t>,</a:t>
            </a:r>
            <a:r>
              <a:rPr lang="en-US" altLang="zh-CN" sz="1800" spc="125"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yayın</a:t>
            </a:r>
            <a:r>
              <a:rPr lang="en-US" altLang="zh-CN" sz="1800" dirty="0">
                <a:solidFill>
                  <a:srgbClr val="043092"/>
                </a:solidFill>
                <a:latin typeface="Times New Roman"/>
                <a:ea typeface="Times New Roman"/>
              </a:rPr>
              <a:t>,</a:t>
            </a:r>
            <a:r>
              <a:rPr lang="en-US" altLang="zh-CN" sz="1800" spc="125"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tasarım</a:t>
            </a:r>
            <a:r>
              <a:rPr lang="en-US" altLang="zh-CN" sz="1800" dirty="0">
                <a:solidFill>
                  <a:srgbClr val="043092"/>
                </a:solidFill>
                <a:latin typeface="Times New Roman"/>
                <a:ea typeface="Times New Roman"/>
              </a:rPr>
              <a:t>,</a:t>
            </a:r>
            <a:r>
              <a:rPr lang="en-US" altLang="zh-CN" sz="1800" dirty="0">
                <a:solidFill>
                  <a:srgbClr val="043092"/>
                </a:solidFill>
                <a:latin typeface="Times New Roman"/>
                <a:ea typeface="宋体" panose="02010600030101010101" pitchFamily="2" charset="-122"/>
                <a:cs typeface="Times New Roman"/>
              </a:rPr>
              <a:t> </a:t>
            </a:r>
            <a:r>
              <a:rPr lang="en-US" altLang="zh-CN" sz="1800" spc="40" dirty="0" err="1">
                <a:solidFill>
                  <a:srgbClr val="043092"/>
                </a:solidFill>
                <a:latin typeface="Times New Roman"/>
                <a:ea typeface="Times New Roman"/>
              </a:rPr>
              <a:t>sergi</a:t>
            </a:r>
            <a:r>
              <a:rPr lang="en-US" altLang="zh-CN" sz="1800" spc="40" dirty="0">
                <a:solidFill>
                  <a:srgbClr val="043092"/>
                </a:solidFill>
                <a:latin typeface="Times New Roman"/>
                <a:ea typeface="Times New Roman"/>
              </a:rPr>
              <a:t>,</a:t>
            </a:r>
            <a:r>
              <a:rPr lang="en-US" altLang="zh-CN" sz="1800" spc="30" dirty="0">
                <a:solidFill>
                  <a:srgbClr val="043092"/>
                </a:solidFill>
                <a:latin typeface="Times New Roman"/>
                <a:ea typeface="宋体" panose="02010600030101010101" pitchFamily="2" charset="-122"/>
                <a:cs typeface="Times New Roman"/>
              </a:rPr>
              <a:t> </a:t>
            </a:r>
            <a:r>
              <a:rPr lang="en-US" altLang="zh-CN" sz="1800" spc="50" dirty="0">
                <a:solidFill>
                  <a:srgbClr val="043092"/>
                </a:solidFill>
                <a:latin typeface="Times New Roman"/>
                <a:ea typeface="Times New Roman"/>
              </a:rPr>
              <a:t>patent,</a:t>
            </a:r>
            <a:r>
              <a:rPr lang="en-US" altLang="zh-CN" sz="1800" spc="30" dirty="0">
                <a:solidFill>
                  <a:srgbClr val="043092"/>
                </a:solidFill>
                <a:latin typeface="Times New Roman"/>
                <a:ea typeface="宋体" panose="02010600030101010101" pitchFamily="2" charset="-122"/>
                <a:cs typeface="Times New Roman"/>
              </a:rPr>
              <a:t> </a:t>
            </a:r>
            <a:r>
              <a:rPr lang="en-US" altLang="zh-CN" sz="1800" spc="40" dirty="0" err="1">
                <a:solidFill>
                  <a:srgbClr val="043092"/>
                </a:solidFill>
                <a:latin typeface="Times New Roman"/>
                <a:ea typeface="Times New Roman"/>
              </a:rPr>
              <a:t>atıf</a:t>
            </a:r>
            <a:r>
              <a:rPr lang="en-US" altLang="zh-CN" sz="1800" spc="40" dirty="0">
                <a:solidFill>
                  <a:srgbClr val="043092"/>
                </a:solidFill>
                <a:latin typeface="Times New Roman"/>
                <a:ea typeface="Times New Roman"/>
              </a:rPr>
              <a:t>,</a:t>
            </a:r>
            <a:r>
              <a:rPr lang="en-US" altLang="zh-CN" sz="1800" spc="34" dirty="0">
                <a:solidFill>
                  <a:srgbClr val="043092"/>
                </a:solidFill>
                <a:latin typeface="Times New Roman"/>
                <a:ea typeface="宋体" panose="02010600030101010101" pitchFamily="2" charset="-122"/>
                <a:cs typeface="Times New Roman"/>
              </a:rPr>
              <a:t> </a:t>
            </a:r>
            <a:r>
              <a:rPr lang="en-US" altLang="zh-CN" sz="1800" spc="44" dirty="0" err="1">
                <a:solidFill>
                  <a:srgbClr val="043092"/>
                </a:solidFill>
                <a:latin typeface="Times New Roman"/>
                <a:ea typeface="Times New Roman"/>
              </a:rPr>
              <a:t>tebliğ</a:t>
            </a:r>
            <a:r>
              <a:rPr lang="en-US" altLang="zh-CN" sz="1800" spc="30" dirty="0">
                <a:solidFill>
                  <a:srgbClr val="043092"/>
                </a:solidFill>
                <a:latin typeface="Times New Roman"/>
                <a:ea typeface="宋体" panose="02010600030101010101" pitchFamily="2" charset="-122"/>
                <a:cs typeface="Times New Roman"/>
              </a:rPr>
              <a:t> </a:t>
            </a:r>
            <a:r>
              <a:rPr lang="en-US" altLang="zh-CN" sz="1800" spc="60" dirty="0" err="1">
                <a:solidFill>
                  <a:srgbClr val="043092"/>
                </a:solidFill>
                <a:latin typeface="Times New Roman"/>
                <a:ea typeface="Times New Roman"/>
              </a:rPr>
              <a:t>ve</a:t>
            </a:r>
            <a:r>
              <a:rPr lang="en-US" altLang="zh-CN" sz="1800" spc="30" dirty="0">
                <a:solidFill>
                  <a:srgbClr val="043092"/>
                </a:solidFill>
                <a:latin typeface="Times New Roman"/>
                <a:ea typeface="宋体" panose="02010600030101010101" pitchFamily="2" charset="-122"/>
                <a:cs typeface="Times New Roman"/>
              </a:rPr>
              <a:t> </a:t>
            </a:r>
            <a:r>
              <a:rPr lang="en-US" altLang="zh-CN" sz="1800" spc="50" dirty="0" err="1">
                <a:solidFill>
                  <a:srgbClr val="043092"/>
                </a:solidFill>
                <a:latin typeface="Times New Roman"/>
                <a:ea typeface="Times New Roman"/>
              </a:rPr>
              <a:t>ödüller</a:t>
            </a:r>
            <a:r>
              <a:rPr lang="en-US" altLang="zh-CN" sz="1800" spc="34" dirty="0">
                <a:solidFill>
                  <a:srgbClr val="043092"/>
                </a:solidFill>
                <a:latin typeface="Times New Roman"/>
                <a:ea typeface="宋体" panose="02010600030101010101" pitchFamily="2" charset="-122"/>
                <a:cs typeface="Times New Roman"/>
              </a:rPr>
              <a:t> </a:t>
            </a:r>
            <a:r>
              <a:rPr lang="en-US" altLang="zh-CN" sz="1800" spc="50" dirty="0" err="1">
                <a:solidFill>
                  <a:srgbClr val="043092"/>
                </a:solidFill>
                <a:latin typeface="Times New Roman"/>
                <a:ea typeface="Times New Roman"/>
              </a:rPr>
              <a:t>esas</a:t>
            </a:r>
            <a:r>
              <a:rPr lang="en-US" altLang="zh-CN" sz="1800" spc="30" dirty="0">
                <a:solidFill>
                  <a:srgbClr val="043092"/>
                </a:solidFill>
                <a:latin typeface="Times New Roman"/>
                <a:ea typeface="宋体" panose="02010600030101010101" pitchFamily="2" charset="-122"/>
                <a:cs typeface="Times New Roman"/>
              </a:rPr>
              <a:t> </a:t>
            </a:r>
            <a:r>
              <a:rPr lang="en-US" altLang="zh-CN" sz="1800" spc="44" dirty="0" err="1">
                <a:solidFill>
                  <a:srgbClr val="043092"/>
                </a:solidFill>
                <a:latin typeface="Times New Roman"/>
                <a:ea typeface="Times New Roman"/>
              </a:rPr>
              <a:t>alınarak</a:t>
            </a:r>
            <a:r>
              <a:rPr lang="en-US" altLang="zh-CN" sz="1800" spc="44" dirty="0">
                <a:solidFill>
                  <a:srgbClr val="043092"/>
                </a:solidFill>
                <a:latin typeface="Times New Roman"/>
                <a:ea typeface="Times New Roman"/>
              </a:rPr>
              <a:t>,</a:t>
            </a:r>
            <a:r>
              <a:rPr lang="en-US" altLang="zh-CN" sz="1800" spc="30" dirty="0">
                <a:solidFill>
                  <a:srgbClr val="043092"/>
                </a:solidFill>
                <a:latin typeface="Times New Roman"/>
                <a:ea typeface="宋体" panose="02010600030101010101" pitchFamily="2" charset="-122"/>
                <a:cs typeface="Times New Roman"/>
              </a:rPr>
              <a:t> </a:t>
            </a:r>
            <a:r>
              <a:rPr lang="en-US" altLang="zh-CN" sz="1800" spc="55" dirty="0" err="1">
                <a:solidFill>
                  <a:srgbClr val="043092"/>
                </a:solidFill>
                <a:latin typeface="Times New Roman"/>
                <a:ea typeface="Times New Roman"/>
              </a:rPr>
              <a:t>öğretim</a:t>
            </a:r>
            <a:r>
              <a:rPr lang="en-US" altLang="zh-CN" sz="1800" spc="34" dirty="0">
                <a:solidFill>
                  <a:srgbClr val="043092"/>
                </a:solidFill>
                <a:latin typeface="Times New Roman"/>
                <a:ea typeface="宋体" panose="02010600030101010101" pitchFamily="2" charset="-122"/>
                <a:cs typeface="Times New Roman"/>
              </a:rPr>
              <a:t> </a:t>
            </a:r>
            <a:r>
              <a:rPr lang="en-US" altLang="zh-CN" sz="1800" spc="50" dirty="0" err="1">
                <a:solidFill>
                  <a:srgbClr val="043092"/>
                </a:solidFill>
                <a:latin typeface="Times New Roman"/>
                <a:ea typeface="Times New Roman"/>
              </a:rPr>
              <a:t>elemanları</a:t>
            </a:r>
            <a:r>
              <a:rPr lang="en-US" altLang="zh-CN" sz="1800" spc="30" dirty="0">
                <a:solidFill>
                  <a:srgbClr val="043092"/>
                </a:solidFill>
                <a:latin typeface="Times New Roman"/>
                <a:ea typeface="宋体" panose="02010600030101010101" pitchFamily="2" charset="-122"/>
                <a:cs typeface="Times New Roman"/>
              </a:rPr>
              <a:t> </a:t>
            </a:r>
            <a:r>
              <a:rPr lang="en-US" altLang="zh-CN" sz="1800" spc="55" dirty="0" err="1">
                <a:solidFill>
                  <a:srgbClr val="043092"/>
                </a:solidFill>
                <a:latin typeface="Times New Roman"/>
                <a:ea typeface="Times New Roman"/>
              </a:rPr>
              <a:t>için</a:t>
            </a:r>
            <a:r>
              <a:rPr lang="en-US" altLang="zh-CN" sz="1800" spc="30" dirty="0">
                <a:solidFill>
                  <a:srgbClr val="043092"/>
                </a:solidFill>
                <a:latin typeface="Times New Roman"/>
                <a:ea typeface="宋体" panose="02010600030101010101" pitchFamily="2" charset="-122"/>
                <a:cs typeface="Times New Roman"/>
              </a:rPr>
              <a:t> </a:t>
            </a:r>
            <a:r>
              <a:rPr lang="en-US" altLang="zh-CN" sz="1800" spc="60" dirty="0">
                <a:solidFill>
                  <a:srgbClr val="043092"/>
                </a:solidFill>
                <a:latin typeface="Times New Roman"/>
                <a:ea typeface="Times New Roman"/>
              </a:rPr>
              <a:t>100</a:t>
            </a:r>
            <a:r>
              <a:rPr lang="en-US" altLang="zh-CN" sz="1800" spc="34" dirty="0">
                <a:solidFill>
                  <a:srgbClr val="043092"/>
                </a:solidFill>
                <a:latin typeface="Times New Roman"/>
                <a:ea typeface="宋体" panose="02010600030101010101" pitchFamily="2" charset="-122"/>
                <a:cs typeface="Times New Roman"/>
              </a:rPr>
              <a:t> </a:t>
            </a:r>
            <a:r>
              <a:rPr lang="en-US" altLang="zh-CN" sz="1800" spc="60" dirty="0" err="1">
                <a:solidFill>
                  <a:srgbClr val="043092"/>
                </a:solidFill>
                <a:latin typeface="Times New Roman"/>
                <a:ea typeface="Times New Roman"/>
              </a:rPr>
              <a:t>puan</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üzerinden</a:t>
            </a:r>
            <a:r>
              <a:rPr lang="en-US" altLang="zh-CN" sz="1800" spc="3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yıllık</a:t>
            </a:r>
            <a:r>
              <a:rPr lang="en-US" altLang="zh-CN" sz="1800" spc="3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olarak</a:t>
            </a:r>
            <a:r>
              <a:rPr lang="en-US" altLang="zh-CN" sz="1800" spc="3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akademik</a:t>
            </a:r>
            <a:r>
              <a:rPr lang="en-US" altLang="zh-CN" sz="1800" spc="3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teşvik</a:t>
            </a:r>
            <a:r>
              <a:rPr lang="en-US" altLang="zh-CN" sz="1800" spc="3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puanı</a:t>
            </a:r>
            <a:r>
              <a:rPr lang="en-US" altLang="zh-CN" sz="1800" spc="3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hesaplanmaktadır</a:t>
            </a:r>
            <a:r>
              <a:rPr lang="en-US" altLang="zh-CN" sz="1800" dirty="0">
                <a:solidFill>
                  <a:srgbClr val="043092"/>
                </a:solidFill>
                <a:latin typeface="Times New Roman"/>
                <a:ea typeface="Times New Roman"/>
              </a:rPr>
              <a:t>.</a:t>
            </a:r>
            <a:r>
              <a:rPr lang="en-US" altLang="zh-CN" sz="1800" spc="3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Akademik</a:t>
            </a:r>
            <a:r>
              <a:rPr lang="en-US" altLang="zh-CN" sz="1800" spc="3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teşvik</a:t>
            </a:r>
            <a:r>
              <a:rPr lang="en-US" altLang="zh-CN" sz="1800" dirty="0">
                <a:solidFill>
                  <a:srgbClr val="043092"/>
                </a:solidFill>
                <a:latin typeface="Times New Roman"/>
                <a:ea typeface="宋体" panose="02010600030101010101" pitchFamily="2" charset="-122"/>
                <a:cs typeface="Times New Roman"/>
              </a:rPr>
              <a:t> </a:t>
            </a:r>
            <a:r>
              <a:rPr lang="en-US" altLang="zh-CN" sz="1800" spc="40" dirty="0" err="1">
                <a:solidFill>
                  <a:srgbClr val="043092"/>
                </a:solidFill>
                <a:latin typeface="Times New Roman"/>
                <a:ea typeface="Times New Roman"/>
              </a:rPr>
              <a:t>ödeneği</a:t>
            </a:r>
            <a:r>
              <a:rPr lang="en-US" altLang="zh-CN" sz="1800" spc="25" dirty="0">
                <a:solidFill>
                  <a:srgbClr val="043092"/>
                </a:solidFill>
                <a:latin typeface="Times New Roman"/>
                <a:ea typeface="宋体" panose="02010600030101010101" pitchFamily="2" charset="-122"/>
                <a:cs typeface="Times New Roman"/>
              </a:rPr>
              <a:t> </a:t>
            </a:r>
            <a:r>
              <a:rPr lang="en-US" altLang="zh-CN" sz="1800" spc="30" dirty="0" err="1">
                <a:solidFill>
                  <a:srgbClr val="043092"/>
                </a:solidFill>
                <a:latin typeface="Times New Roman"/>
                <a:ea typeface="Times New Roman"/>
              </a:rPr>
              <a:t>tutarı</a:t>
            </a:r>
            <a:r>
              <a:rPr lang="en-US" altLang="zh-CN" sz="1800" spc="30" dirty="0">
                <a:solidFill>
                  <a:srgbClr val="043092"/>
                </a:solidFill>
                <a:latin typeface="Times New Roman"/>
                <a:ea typeface="Times New Roman"/>
              </a:rPr>
              <a:t>,</a:t>
            </a:r>
            <a:r>
              <a:rPr lang="en-US" altLang="zh-CN" sz="1800" spc="25" dirty="0">
                <a:solidFill>
                  <a:srgbClr val="043092"/>
                </a:solidFill>
                <a:latin typeface="Times New Roman"/>
                <a:ea typeface="宋体" panose="02010600030101010101" pitchFamily="2" charset="-122"/>
                <a:cs typeface="Times New Roman"/>
              </a:rPr>
              <a:t> </a:t>
            </a:r>
            <a:r>
              <a:rPr lang="en-US" altLang="zh-CN" sz="1800" spc="40" dirty="0" err="1">
                <a:solidFill>
                  <a:srgbClr val="043092"/>
                </a:solidFill>
                <a:latin typeface="Times New Roman"/>
                <a:ea typeface="Times New Roman"/>
              </a:rPr>
              <a:t>en</a:t>
            </a:r>
            <a:r>
              <a:rPr lang="en-US" altLang="zh-CN" sz="1800" spc="30" dirty="0">
                <a:solidFill>
                  <a:srgbClr val="043092"/>
                </a:solidFill>
                <a:latin typeface="Times New Roman"/>
                <a:ea typeface="宋体" panose="02010600030101010101" pitchFamily="2" charset="-122"/>
                <a:cs typeface="Times New Roman"/>
              </a:rPr>
              <a:t> </a:t>
            </a:r>
            <a:r>
              <a:rPr lang="en-US" altLang="zh-CN" sz="1800" spc="40" dirty="0" err="1">
                <a:solidFill>
                  <a:srgbClr val="043092"/>
                </a:solidFill>
                <a:latin typeface="Times New Roman"/>
                <a:ea typeface="Times New Roman"/>
              </a:rPr>
              <a:t>yüksek</a:t>
            </a:r>
            <a:r>
              <a:rPr lang="en-US" altLang="zh-CN" sz="1800" spc="25" dirty="0">
                <a:solidFill>
                  <a:srgbClr val="043092"/>
                </a:solidFill>
                <a:latin typeface="Times New Roman"/>
                <a:ea typeface="宋体" panose="02010600030101010101" pitchFamily="2" charset="-122"/>
                <a:cs typeface="Times New Roman"/>
              </a:rPr>
              <a:t> </a:t>
            </a:r>
            <a:r>
              <a:rPr lang="en-US" altLang="zh-CN" sz="1800" spc="40" dirty="0" err="1">
                <a:solidFill>
                  <a:srgbClr val="043092"/>
                </a:solidFill>
                <a:latin typeface="Times New Roman"/>
                <a:ea typeface="Times New Roman"/>
              </a:rPr>
              <a:t>Devlet</a:t>
            </a:r>
            <a:r>
              <a:rPr lang="en-US" altLang="zh-CN" sz="1800" spc="25" dirty="0">
                <a:solidFill>
                  <a:srgbClr val="043092"/>
                </a:solidFill>
                <a:latin typeface="Times New Roman"/>
                <a:ea typeface="宋体" panose="02010600030101010101" pitchFamily="2" charset="-122"/>
                <a:cs typeface="Times New Roman"/>
              </a:rPr>
              <a:t> </a:t>
            </a:r>
            <a:r>
              <a:rPr lang="en-US" altLang="zh-CN" sz="1800" spc="50" dirty="0" err="1">
                <a:solidFill>
                  <a:srgbClr val="043092"/>
                </a:solidFill>
                <a:latin typeface="Times New Roman"/>
                <a:ea typeface="Times New Roman"/>
              </a:rPr>
              <a:t>memuru</a:t>
            </a:r>
            <a:r>
              <a:rPr lang="en-US" altLang="zh-CN" sz="1800" spc="30" dirty="0">
                <a:solidFill>
                  <a:srgbClr val="043092"/>
                </a:solidFill>
                <a:latin typeface="Times New Roman"/>
                <a:ea typeface="宋体" panose="02010600030101010101" pitchFamily="2" charset="-122"/>
                <a:cs typeface="Times New Roman"/>
              </a:rPr>
              <a:t> </a:t>
            </a:r>
            <a:r>
              <a:rPr lang="en-US" altLang="zh-CN" sz="1800" spc="34" dirty="0" err="1">
                <a:solidFill>
                  <a:srgbClr val="043092"/>
                </a:solidFill>
                <a:latin typeface="Times New Roman"/>
                <a:ea typeface="Times New Roman"/>
              </a:rPr>
              <a:t>brüt</a:t>
            </a:r>
            <a:r>
              <a:rPr lang="en-US" altLang="zh-CN" sz="1800" spc="25" dirty="0">
                <a:solidFill>
                  <a:srgbClr val="043092"/>
                </a:solidFill>
                <a:latin typeface="Times New Roman"/>
                <a:ea typeface="宋体" panose="02010600030101010101" pitchFamily="2" charset="-122"/>
                <a:cs typeface="Times New Roman"/>
              </a:rPr>
              <a:t> </a:t>
            </a:r>
            <a:r>
              <a:rPr lang="en-US" altLang="zh-CN" sz="1800" spc="34" dirty="0" err="1">
                <a:solidFill>
                  <a:srgbClr val="043092"/>
                </a:solidFill>
                <a:latin typeface="Times New Roman"/>
                <a:ea typeface="Times New Roman"/>
              </a:rPr>
              <a:t>aylığına</a:t>
            </a:r>
            <a:r>
              <a:rPr lang="en-US" altLang="zh-CN" sz="1800" spc="25" dirty="0">
                <a:solidFill>
                  <a:srgbClr val="043092"/>
                </a:solidFill>
                <a:latin typeface="Times New Roman"/>
                <a:ea typeface="宋体" panose="02010600030101010101" pitchFamily="2" charset="-122"/>
                <a:cs typeface="Times New Roman"/>
              </a:rPr>
              <a:t> </a:t>
            </a:r>
            <a:r>
              <a:rPr lang="en-US" altLang="zh-CN" sz="1800" spc="44" dirty="0" err="1">
                <a:solidFill>
                  <a:srgbClr val="043092"/>
                </a:solidFill>
                <a:latin typeface="Times New Roman"/>
                <a:ea typeface="Times New Roman"/>
              </a:rPr>
              <a:t>akademik</a:t>
            </a:r>
            <a:r>
              <a:rPr lang="en-US" altLang="zh-CN" sz="1800" spc="30" dirty="0">
                <a:solidFill>
                  <a:srgbClr val="043092"/>
                </a:solidFill>
                <a:latin typeface="Times New Roman"/>
                <a:ea typeface="宋体" panose="02010600030101010101" pitchFamily="2" charset="-122"/>
                <a:cs typeface="Times New Roman"/>
              </a:rPr>
              <a:t> </a:t>
            </a:r>
            <a:r>
              <a:rPr lang="en-US" altLang="zh-CN" sz="1800" spc="40" dirty="0" err="1">
                <a:solidFill>
                  <a:srgbClr val="043092"/>
                </a:solidFill>
                <a:latin typeface="Times New Roman"/>
                <a:ea typeface="Times New Roman"/>
              </a:rPr>
              <a:t>kadro</a:t>
            </a:r>
            <a:r>
              <a:rPr lang="en-US" altLang="zh-CN" sz="1800" spc="25" dirty="0">
                <a:solidFill>
                  <a:srgbClr val="043092"/>
                </a:solidFill>
                <a:latin typeface="Times New Roman"/>
                <a:ea typeface="宋体" panose="02010600030101010101" pitchFamily="2" charset="-122"/>
                <a:cs typeface="Times New Roman"/>
              </a:rPr>
              <a:t> </a:t>
            </a:r>
            <a:r>
              <a:rPr lang="en-US" altLang="zh-CN" sz="1800" spc="34" dirty="0" err="1">
                <a:solidFill>
                  <a:srgbClr val="043092"/>
                </a:solidFill>
                <a:latin typeface="Times New Roman"/>
                <a:ea typeface="Times New Roman"/>
              </a:rPr>
              <a:t>unvanlarına</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göre</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belirlenmiş</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olan</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oranın</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uygulanması</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suretiyle</a:t>
            </a:r>
            <a:r>
              <a:rPr lang="en-US" altLang="zh-CN" sz="1800" spc="34"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hesaplanmaktadır</a:t>
            </a:r>
            <a:r>
              <a:rPr lang="en-US" altLang="zh-CN" sz="1800" dirty="0">
                <a:solidFill>
                  <a:srgbClr val="043092"/>
                </a:solidFill>
                <a:latin typeface="Times New Roman"/>
                <a:ea typeface="Times New Roman"/>
              </a:rPr>
              <a:t>.</a:t>
            </a:r>
          </a:p>
          <a:p>
            <a:pPr marL="0" lvl="0" indent="0">
              <a:lnSpc>
                <a:spcPts val="1230"/>
              </a:lnSpc>
              <a:spcBef>
                <a:spcPts val="0"/>
              </a:spcBef>
              <a:buNone/>
            </a:pPr>
            <a:endParaRPr lang="en-US" sz="1800" dirty="0">
              <a:solidFill>
                <a:prstClr val="black"/>
              </a:solidFill>
            </a:endParaRPr>
          </a:p>
          <a:p>
            <a:pPr marL="0" lvl="0" indent="0" hangingPunct="0">
              <a:lnSpc>
                <a:spcPct val="106666"/>
              </a:lnSpc>
              <a:spcBef>
                <a:spcPts val="0"/>
              </a:spcBef>
              <a:buNone/>
            </a:pPr>
            <a:r>
              <a:rPr lang="en-US" altLang="zh-CN" sz="1800" dirty="0" err="1">
                <a:solidFill>
                  <a:srgbClr val="043092"/>
                </a:solidFill>
                <a:latin typeface="Times New Roman"/>
                <a:ea typeface="Times New Roman"/>
              </a:rPr>
              <a:t>Öğretim</a:t>
            </a:r>
            <a:r>
              <a:rPr lang="en-US" altLang="zh-CN" sz="1800" spc="4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elemanının</a:t>
            </a:r>
            <a:r>
              <a:rPr lang="en-US" altLang="zh-CN" sz="1800" spc="44" dirty="0">
                <a:solidFill>
                  <a:srgbClr val="043092"/>
                </a:solidFill>
                <a:latin typeface="Times New Roman"/>
                <a:ea typeface="宋体" panose="02010600030101010101" pitchFamily="2" charset="-122"/>
                <a:cs typeface="Times New Roman"/>
              </a:rPr>
              <a:t>  </a:t>
            </a:r>
            <a:r>
              <a:rPr lang="en-US" altLang="zh-CN" sz="1800" dirty="0">
                <a:solidFill>
                  <a:srgbClr val="043092"/>
                </a:solidFill>
                <a:latin typeface="Times New Roman"/>
                <a:ea typeface="Times New Roman"/>
              </a:rPr>
              <a:t>her</a:t>
            </a:r>
            <a:r>
              <a:rPr lang="en-US" altLang="zh-CN" sz="1800" spc="44"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bir</a:t>
            </a:r>
            <a:r>
              <a:rPr lang="en-US" altLang="zh-CN" sz="1800" spc="44"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faaliyet</a:t>
            </a:r>
            <a:r>
              <a:rPr lang="en-US" altLang="zh-CN" sz="1800" spc="44"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türünden</a:t>
            </a:r>
            <a:r>
              <a:rPr lang="en-US" altLang="zh-CN" sz="1800" spc="4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topladığı</a:t>
            </a:r>
            <a:r>
              <a:rPr lang="en-US" altLang="zh-CN" sz="1800" spc="44"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faaliyet</a:t>
            </a:r>
            <a:r>
              <a:rPr lang="en-US" altLang="zh-CN" sz="1800" spc="44"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puanı</a:t>
            </a:r>
            <a:r>
              <a:rPr lang="en-US" altLang="zh-CN" sz="1800" spc="44"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otuz</a:t>
            </a:r>
            <a:r>
              <a:rPr lang="en-US" altLang="zh-CN" sz="1800" spc="44"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puanı</a:t>
            </a:r>
            <a:r>
              <a:rPr lang="en-US" altLang="zh-CN" sz="1800" dirty="0">
                <a:solidFill>
                  <a:srgbClr val="043092"/>
                </a:solidFill>
                <a:latin typeface="Times New Roman"/>
                <a:ea typeface="Times New Roman"/>
              </a:rPr>
              <a:t>,</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akademik</a:t>
            </a:r>
            <a:r>
              <a:rPr lang="en-US" altLang="zh-CN" sz="1800" spc="89"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teşvik</a:t>
            </a:r>
            <a:r>
              <a:rPr lang="en-US" altLang="zh-CN" sz="1800" spc="94"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puanı</a:t>
            </a:r>
            <a:r>
              <a:rPr lang="en-US" altLang="zh-CN" sz="1800" spc="89"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ise</a:t>
            </a:r>
            <a:r>
              <a:rPr lang="en-US" altLang="zh-CN" sz="1800" spc="94"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yüz</a:t>
            </a:r>
            <a:r>
              <a:rPr lang="en-US" altLang="zh-CN" sz="1800" spc="89"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puanı</a:t>
            </a:r>
            <a:r>
              <a:rPr lang="en-US" altLang="zh-CN" sz="1800" spc="94"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geçemez</a:t>
            </a:r>
            <a:r>
              <a:rPr lang="en-US" altLang="zh-CN" sz="1800" dirty="0">
                <a:solidFill>
                  <a:srgbClr val="043092"/>
                </a:solidFill>
                <a:latin typeface="Times New Roman"/>
                <a:ea typeface="Times New Roman"/>
              </a:rPr>
              <a:t>.</a:t>
            </a:r>
            <a:r>
              <a:rPr lang="en-US" altLang="zh-CN" sz="1800" spc="94"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Akademik</a:t>
            </a:r>
            <a:r>
              <a:rPr lang="en-US" altLang="zh-CN" sz="1800" spc="89"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teşvik</a:t>
            </a:r>
            <a:r>
              <a:rPr lang="en-US" altLang="zh-CN" sz="1800" spc="94"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ödeneğine</a:t>
            </a:r>
            <a:r>
              <a:rPr lang="en-US" altLang="zh-CN" sz="1800" spc="89"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hak</a:t>
            </a:r>
            <a:r>
              <a:rPr lang="en-US" altLang="zh-CN" sz="1800" dirty="0">
                <a:solidFill>
                  <a:srgbClr val="043092"/>
                </a:solidFill>
                <a:latin typeface="Times New Roman"/>
                <a:ea typeface="宋体" panose="02010600030101010101" pitchFamily="2" charset="-122"/>
                <a:cs typeface="Times New Roman"/>
              </a:rPr>
              <a:t> </a:t>
            </a:r>
            <a:r>
              <a:rPr lang="en-US" altLang="zh-CN" sz="1800" spc="40" dirty="0" err="1">
                <a:solidFill>
                  <a:srgbClr val="043092"/>
                </a:solidFill>
                <a:latin typeface="Times New Roman"/>
                <a:ea typeface="Times New Roman"/>
              </a:rPr>
              <a:t>kazanmak</a:t>
            </a:r>
            <a:r>
              <a:rPr lang="en-US" altLang="zh-CN" sz="1800" spc="20" dirty="0">
                <a:solidFill>
                  <a:srgbClr val="043092"/>
                </a:solidFill>
                <a:latin typeface="Times New Roman"/>
                <a:ea typeface="宋体" panose="02010600030101010101" pitchFamily="2" charset="-122"/>
                <a:cs typeface="Times New Roman"/>
              </a:rPr>
              <a:t> </a:t>
            </a:r>
            <a:r>
              <a:rPr lang="en-US" altLang="zh-CN" sz="1800" spc="40" dirty="0" err="1">
                <a:solidFill>
                  <a:srgbClr val="043092"/>
                </a:solidFill>
                <a:latin typeface="Times New Roman"/>
                <a:ea typeface="Times New Roman"/>
              </a:rPr>
              <a:t>için</a:t>
            </a:r>
            <a:r>
              <a:rPr lang="en-US" altLang="zh-CN" sz="1800" spc="25" dirty="0">
                <a:solidFill>
                  <a:srgbClr val="043092"/>
                </a:solidFill>
                <a:latin typeface="Times New Roman"/>
                <a:ea typeface="宋体" panose="02010600030101010101" pitchFamily="2" charset="-122"/>
                <a:cs typeface="Times New Roman"/>
              </a:rPr>
              <a:t> </a:t>
            </a:r>
            <a:r>
              <a:rPr lang="en-US" altLang="zh-CN" sz="1800" spc="40" dirty="0" err="1">
                <a:solidFill>
                  <a:srgbClr val="043092"/>
                </a:solidFill>
                <a:latin typeface="Times New Roman"/>
                <a:ea typeface="Times New Roman"/>
              </a:rPr>
              <a:t>akademik</a:t>
            </a:r>
            <a:r>
              <a:rPr lang="en-US" altLang="zh-CN" sz="1800" spc="20" dirty="0">
                <a:solidFill>
                  <a:srgbClr val="043092"/>
                </a:solidFill>
                <a:latin typeface="Times New Roman"/>
                <a:ea typeface="宋体" panose="02010600030101010101" pitchFamily="2" charset="-122"/>
                <a:cs typeface="Times New Roman"/>
              </a:rPr>
              <a:t> </a:t>
            </a:r>
            <a:r>
              <a:rPr lang="en-US" altLang="zh-CN" sz="1800" spc="40" dirty="0" err="1">
                <a:solidFill>
                  <a:srgbClr val="043092"/>
                </a:solidFill>
                <a:latin typeface="Times New Roman"/>
                <a:ea typeface="Times New Roman"/>
              </a:rPr>
              <a:t>teşvik</a:t>
            </a:r>
            <a:r>
              <a:rPr lang="en-US" altLang="zh-CN" sz="1800" spc="25" dirty="0">
                <a:solidFill>
                  <a:srgbClr val="043092"/>
                </a:solidFill>
                <a:latin typeface="Times New Roman"/>
                <a:ea typeface="宋体" panose="02010600030101010101" pitchFamily="2" charset="-122"/>
                <a:cs typeface="Times New Roman"/>
              </a:rPr>
              <a:t> </a:t>
            </a:r>
            <a:r>
              <a:rPr lang="en-US" altLang="zh-CN" sz="1800" spc="34" dirty="0" err="1">
                <a:solidFill>
                  <a:srgbClr val="043092"/>
                </a:solidFill>
                <a:latin typeface="Times New Roman"/>
                <a:ea typeface="Times New Roman"/>
              </a:rPr>
              <a:t>puanının</a:t>
            </a:r>
            <a:r>
              <a:rPr lang="en-US" altLang="zh-CN" sz="1800" spc="25" dirty="0">
                <a:solidFill>
                  <a:srgbClr val="043092"/>
                </a:solidFill>
                <a:latin typeface="Times New Roman"/>
                <a:ea typeface="宋体" panose="02010600030101010101" pitchFamily="2" charset="-122"/>
                <a:cs typeface="Times New Roman"/>
              </a:rPr>
              <a:t> </a:t>
            </a:r>
            <a:r>
              <a:rPr lang="en-US" altLang="zh-CN" sz="1800" spc="55" dirty="0" err="1">
                <a:solidFill>
                  <a:srgbClr val="043092"/>
                </a:solidFill>
                <a:latin typeface="Times New Roman"/>
                <a:ea typeface="Times New Roman"/>
              </a:rPr>
              <a:t>en</a:t>
            </a:r>
            <a:r>
              <a:rPr lang="en-US" altLang="zh-CN" sz="1800" spc="20" dirty="0">
                <a:solidFill>
                  <a:srgbClr val="043092"/>
                </a:solidFill>
                <a:latin typeface="Times New Roman"/>
                <a:ea typeface="宋体" panose="02010600030101010101" pitchFamily="2" charset="-122"/>
                <a:cs typeface="Times New Roman"/>
              </a:rPr>
              <a:t> </a:t>
            </a:r>
            <a:r>
              <a:rPr lang="en-US" altLang="zh-CN" sz="1800" spc="40" dirty="0" err="1">
                <a:solidFill>
                  <a:srgbClr val="043092"/>
                </a:solidFill>
                <a:latin typeface="Times New Roman"/>
                <a:ea typeface="Times New Roman"/>
              </a:rPr>
              <a:t>az</a:t>
            </a:r>
            <a:r>
              <a:rPr lang="en-US" altLang="zh-CN" sz="1800" spc="25" dirty="0">
                <a:solidFill>
                  <a:srgbClr val="043092"/>
                </a:solidFill>
                <a:latin typeface="Times New Roman"/>
                <a:ea typeface="宋体" panose="02010600030101010101" pitchFamily="2" charset="-122"/>
                <a:cs typeface="Times New Roman"/>
              </a:rPr>
              <a:t> </a:t>
            </a:r>
            <a:r>
              <a:rPr lang="en-US" altLang="zh-CN" sz="1800" spc="44" dirty="0">
                <a:solidFill>
                  <a:srgbClr val="043092"/>
                </a:solidFill>
                <a:latin typeface="Times New Roman"/>
                <a:ea typeface="Times New Roman"/>
              </a:rPr>
              <a:t>30</a:t>
            </a:r>
            <a:r>
              <a:rPr lang="en-US" altLang="zh-CN" sz="1800" spc="20" dirty="0">
                <a:solidFill>
                  <a:srgbClr val="043092"/>
                </a:solidFill>
                <a:latin typeface="Times New Roman"/>
                <a:ea typeface="宋体" panose="02010600030101010101" pitchFamily="2" charset="-122"/>
                <a:cs typeface="Times New Roman"/>
              </a:rPr>
              <a:t> </a:t>
            </a:r>
            <a:r>
              <a:rPr lang="en-US" altLang="zh-CN" sz="1800" spc="40" dirty="0" err="1">
                <a:solidFill>
                  <a:srgbClr val="043092"/>
                </a:solidFill>
                <a:latin typeface="Times New Roman"/>
                <a:ea typeface="Times New Roman"/>
              </a:rPr>
              <a:t>olması</a:t>
            </a:r>
            <a:r>
              <a:rPr lang="en-US" altLang="zh-CN" sz="1800" spc="25" dirty="0">
                <a:solidFill>
                  <a:srgbClr val="043092"/>
                </a:solidFill>
                <a:latin typeface="Times New Roman"/>
                <a:ea typeface="宋体" panose="02010600030101010101" pitchFamily="2" charset="-122"/>
                <a:cs typeface="Times New Roman"/>
              </a:rPr>
              <a:t> </a:t>
            </a:r>
            <a:r>
              <a:rPr lang="en-US" altLang="zh-CN" sz="1800" spc="34" dirty="0" err="1">
                <a:solidFill>
                  <a:srgbClr val="043092"/>
                </a:solidFill>
                <a:latin typeface="Times New Roman"/>
                <a:ea typeface="Times New Roman"/>
              </a:rPr>
              <a:t>gerekmektedir</a:t>
            </a:r>
            <a:r>
              <a:rPr lang="en-US" altLang="zh-CN" sz="1800" spc="80" dirty="0">
                <a:solidFill>
                  <a:srgbClr val="043092"/>
                </a:solidFill>
                <a:latin typeface="Times New Roman"/>
                <a:ea typeface="Times New Roman"/>
              </a:rPr>
              <a:t>.</a:t>
            </a:r>
            <a:r>
              <a:rPr lang="en-US" altLang="zh-CN" sz="1800" spc="25" dirty="0">
                <a:solidFill>
                  <a:srgbClr val="043092"/>
                </a:solidFill>
                <a:latin typeface="Times New Roman"/>
                <a:ea typeface="宋体" panose="02010600030101010101" pitchFamily="2" charset="-122"/>
                <a:cs typeface="Times New Roman"/>
              </a:rPr>
              <a:t> </a:t>
            </a:r>
            <a:r>
              <a:rPr lang="en-US" altLang="zh-CN" sz="1800" spc="44" dirty="0" err="1">
                <a:solidFill>
                  <a:srgbClr val="043092"/>
                </a:solidFill>
                <a:latin typeface="Times New Roman"/>
                <a:ea typeface="Times New Roman"/>
              </a:rPr>
              <a:t>Akademik</a:t>
            </a:r>
            <a:r>
              <a:rPr lang="en-US" altLang="zh-CN" sz="1800" dirty="0">
                <a:solidFill>
                  <a:srgbClr val="043092"/>
                </a:solidFill>
                <a:latin typeface="Times New Roman"/>
                <a:ea typeface="宋体" panose="02010600030101010101" pitchFamily="2" charset="-122"/>
                <a:cs typeface="Times New Roman"/>
              </a:rPr>
              <a:t> </a:t>
            </a:r>
            <a:r>
              <a:rPr lang="en-US" altLang="zh-CN" sz="1800" spc="30" dirty="0" err="1">
                <a:solidFill>
                  <a:srgbClr val="043092"/>
                </a:solidFill>
                <a:latin typeface="Times New Roman"/>
                <a:ea typeface="Times New Roman"/>
              </a:rPr>
              <a:t>teşvik</a:t>
            </a:r>
            <a:r>
              <a:rPr lang="en-US" altLang="zh-CN" sz="1800" spc="20" dirty="0">
                <a:solidFill>
                  <a:srgbClr val="043092"/>
                </a:solidFill>
                <a:latin typeface="Times New Roman"/>
                <a:ea typeface="宋体" panose="02010600030101010101" pitchFamily="2" charset="-122"/>
                <a:cs typeface="Times New Roman"/>
              </a:rPr>
              <a:t> </a:t>
            </a:r>
            <a:r>
              <a:rPr lang="en-US" altLang="zh-CN" sz="1800" spc="34" dirty="0" err="1">
                <a:solidFill>
                  <a:srgbClr val="043092"/>
                </a:solidFill>
                <a:latin typeface="Times New Roman"/>
                <a:ea typeface="Times New Roman"/>
              </a:rPr>
              <a:t>ödeneği</a:t>
            </a:r>
            <a:r>
              <a:rPr lang="en-US" altLang="zh-CN" sz="1800" spc="25" dirty="0">
                <a:solidFill>
                  <a:srgbClr val="043092"/>
                </a:solidFill>
                <a:latin typeface="Times New Roman"/>
                <a:ea typeface="宋体" panose="02010600030101010101" pitchFamily="2" charset="-122"/>
                <a:cs typeface="Times New Roman"/>
              </a:rPr>
              <a:t> </a:t>
            </a:r>
            <a:r>
              <a:rPr lang="en-US" altLang="zh-CN" sz="1800" spc="40" dirty="0" err="1">
                <a:solidFill>
                  <a:srgbClr val="043092"/>
                </a:solidFill>
                <a:latin typeface="Times New Roman"/>
                <a:ea typeface="Times New Roman"/>
              </a:rPr>
              <a:t>Şubat</a:t>
            </a:r>
            <a:r>
              <a:rPr lang="en-US" altLang="zh-CN" sz="1800" spc="20" dirty="0">
                <a:solidFill>
                  <a:srgbClr val="043092"/>
                </a:solidFill>
                <a:latin typeface="Times New Roman"/>
                <a:ea typeface="宋体" panose="02010600030101010101" pitchFamily="2" charset="-122"/>
                <a:cs typeface="Times New Roman"/>
              </a:rPr>
              <a:t> </a:t>
            </a:r>
            <a:r>
              <a:rPr lang="en-US" altLang="zh-CN" sz="1800" spc="34" dirty="0" err="1">
                <a:solidFill>
                  <a:srgbClr val="043092"/>
                </a:solidFill>
                <a:latin typeface="Times New Roman"/>
                <a:ea typeface="Times New Roman"/>
              </a:rPr>
              <a:t>ayının</a:t>
            </a:r>
            <a:r>
              <a:rPr lang="en-US" altLang="zh-CN" sz="1800" spc="25" dirty="0">
                <a:solidFill>
                  <a:srgbClr val="043092"/>
                </a:solidFill>
                <a:latin typeface="Times New Roman"/>
                <a:ea typeface="宋体" panose="02010600030101010101" pitchFamily="2" charset="-122"/>
                <a:cs typeface="Times New Roman"/>
              </a:rPr>
              <a:t> </a:t>
            </a:r>
            <a:r>
              <a:rPr lang="en-US" altLang="zh-CN" sz="1800" spc="34" dirty="0" err="1">
                <a:solidFill>
                  <a:srgbClr val="043092"/>
                </a:solidFill>
                <a:latin typeface="Times New Roman"/>
                <a:ea typeface="Times New Roman"/>
              </a:rPr>
              <a:t>onbeşinden</a:t>
            </a:r>
            <a:r>
              <a:rPr lang="en-US" altLang="zh-CN" sz="1800" spc="20" dirty="0">
                <a:solidFill>
                  <a:srgbClr val="043092"/>
                </a:solidFill>
                <a:latin typeface="Times New Roman"/>
                <a:ea typeface="宋体" panose="02010600030101010101" pitchFamily="2" charset="-122"/>
                <a:cs typeface="Times New Roman"/>
              </a:rPr>
              <a:t> </a:t>
            </a:r>
            <a:r>
              <a:rPr lang="en-US" altLang="zh-CN" sz="1800" spc="34" dirty="0" err="1">
                <a:solidFill>
                  <a:srgbClr val="043092"/>
                </a:solidFill>
                <a:latin typeface="Times New Roman"/>
                <a:ea typeface="Times New Roman"/>
              </a:rPr>
              <a:t>itibaren</a:t>
            </a:r>
            <a:r>
              <a:rPr lang="en-US" altLang="zh-CN" sz="1800" spc="25" dirty="0">
                <a:solidFill>
                  <a:srgbClr val="043092"/>
                </a:solidFill>
                <a:latin typeface="Times New Roman"/>
                <a:ea typeface="宋体" panose="02010600030101010101" pitchFamily="2" charset="-122"/>
                <a:cs typeface="Times New Roman"/>
              </a:rPr>
              <a:t> </a:t>
            </a:r>
            <a:r>
              <a:rPr lang="en-US" altLang="zh-CN" sz="1800" spc="34" dirty="0" err="1">
                <a:solidFill>
                  <a:srgbClr val="043092"/>
                </a:solidFill>
                <a:latin typeface="Times New Roman"/>
                <a:ea typeface="Times New Roman"/>
              </a:rPr>
              <a:t>oniki</a:t>
            </a:r>
            <a:r>
              <a:rPr lang="en-US" altLang="zh-CN" sz="1800" spc="20" dirty="0">
                <a:solidFill>
                  <a:srgbClr val="043092"/>
                </a:solidFill>
                <a:latin typeface="Times New Roman"/>
                <a:ea typeface="宋体" panose="02010600030101010101" pitchFamily="2" charset="-122"/>
                <a:cs typeface="Times New Roman"/>
              </a:rPr>
              <a:t> </a:t>
            </a:r>
            <a:r>
              <a:rPr lang="en-US" altLang="zh-CN" sz="1800" spc="40" dirty="0">
                <a:solidFill>
                  <a:srgbClr val="043092"/>
                </a:solidFill>
                <a:latin typeface="Times New Roman"/>
                <a:ea typeface="Times New Roman"/>
              </a:rPr>
              <a:t>ay</a:t>
            </a:r>
            <a:r>
              <a:rPr lang="en-US" altLang="zh-CN" sz="1800" spc="25" dirty="0">
                <a:solidFill>
                  <a:srgbClr val="043092"/>
                </a:solidFill>
                <a:latin typeface="Times New Roman"/>
                <a:ea typeface="宋体" panose="02010600030101010101" pitchFamily="2" charset="-122"/>
                <a:cs typeface="Times New Roman"/>
              </a:rPr>
              <a:t> </a:t>
            </a:r>
            <a:r>
              <a:rPr lang="en-US" altLang="zh-CN" sz="1800" spc="30" dirty="0" err="1">
                <a:solidFill>
                  <a:srgbClr val="043092"/>
                </a:solidFill>
                <a:latin typeface="Times New Roman"/>
                <a:ea typeface="Times New Roman"/>
              </a:rPr>
              <a:t>süreyle</a:t>
            </a:r>
            <a:r>
              <a:rPr lang="en-US" altLang="zh-CN" sz="1800" spc="20" dirty="0">
                <a:solidFill>
                  <a:srgbClr val="043092"/>
                </a:solidFill>
                <a:latin typeface="Times New Roman"/>
                <a:ea typeface="宋体" panose="02010600030101010101" pitchFamily="2" charset="-122"/>
                <a:cs typeface="Times New Roman"/>
              </a:rPr>
              <a:t> </a:t>
            </a:r>
            <a:r>
              <a:rPr lang="en-US" altLang="zh-CN" sz="1800" spc="44" dirty="0">
                <a:solidFill>
                  <a:srgbClr val="043092"/>
                </a:solidFill>
                <a:latin typeface="Times New Roman"/>
                <a:ea typeface="Times New Roman"/>
              </a:rPr>
              <a:t>her</a:t>
            </a:r>
            <a:r>
              <a:rPr lang="en-US" altLang="zh-CN" sz="1800" spc="25" dirty="0">
                <a:solidFill>
                  <a:srgbClr val="043092"/>
                </a:solidFill>
                <a:latin typeface="Times New Roman"/>
                <a:ea typeface="宋体" panose="02010600030101010101" pitchFamily="2" charset="-122"/>
                <a:cs typeface="Times New Roman"/>
              </a:rPr>
              <a:t> </a:t>
            </a:r>
            <a:r>
              <a:rPr lang="en-US" altLang="zh-CN" sz="1800" spc="34" dirty="0" err="1">
                <a:solidFill>
                  <a:srgbClr val="043092"/>
                </a:solidFill>
                <a:latin typeface="Times New Roman"/>
                <a:ea typeface="Times New Roman"/>
              </a:rPr>
              <a:t>ayın</a:t>
            </a:r>
            <a:r>
              <a:rPr lang="en-US" altLang="zh-CN" sz="1800" spc="25" dirty="0">
                <a:solidFill>
                  <a:srgbClr val="043092"/>
                </a:solidFill>
                <a:latin typeface="Times New Roman"/>
                <a:ea typeface="宋体" panose="02010600030101010101" pitchFamily="2" charset="-122"/>
                <a:cs typeface="Times New Roman"/>
              </a:rPr>
              <a:t> </a:t>
            </a:r>
            <a:r>
              <a:rPr lang="en-US" altLang="zh-CN" sz="1800" spc="34" dirty="0" err="1">
                <a:solidFill>
                  <a:srgbClr val="043092"/>
                </a:solidFill>
                <a:latin typeface="Times New Roman"/>
                <a:ea typeface="Times New Roman"/>
              </a:rPr>
              <a:t>onbeşinde</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ödenir</a:t>
            </a:r>
            <a:r>
              <a:rPr lang="en-US" altLang="zh-CN" sz="1800" dirty="0">
                <a:solidFill>
                  <a:srgbClr val="043092"/>
                </a:solidFill>
                <a:latin typeface="Times New Roman"/>
                <a:ea typeface="Times New Roman"/>
              </a:rPr>
              <a:t>.</a:t>
            </a:r>
          </a:p>
          <a:p>
            <a:pPr marL="0" lvl="0" indent="0">
              <a:lnSpc>
                <a:spcPts val="1310"/>
              </a:lnSpc>
              <a:spcBef>
                <a:spcPts val="0"/>
              </a:spcBef>
              <a:buNone/>
            </a:pPr>
            <a:endParaRPr lang="en-US" sz="1800" dirty="0">
              <a:solidFill>
                <a:prstClr val="black"/>
              </a:solidFill>
            </a:endParaRPr>
          </a:p>
          <a:p>
            <a:pPr marL="0" lvl="0" indent="238658">
              <a:lnSpc>
                <a:spcPct val="100000"/>
              </a:lnSpc>
              <a:spcBef>
                <a:spcPts val="0"/>
              </a:spcBef>
              <a:buNone/>
            </a:pPr>
            <a:r>
              <a:rPr lang="en-US" altLang="zh-CN" sz="1800" b="1" dirty="0" err="1">
                <a:solidFill>
                  <a:srgbClr val="043092"/>
                </a:solidFill>
                <a:latin typeface="Times New Roman"/>
                <a:ea typeface="Times New Roman"/>
              </a:rPr>
              <a:t>Akademik</a:t>
            </a:r>
            <a:r>
              <a:rPr lang="en-US" altLang="zh-CN" sz="1800" b="1" spc="-55" dirty="0">
                <a:solidFill>
                  <a:srgbClr val="043092"/>
                </a:solidFill>
                <a:latin typeface="Times New Roman"/>
                <a:ea typeface="宋体" panose="02010600030101010101" pitchFamily="2" charset="-122"/>
                <a:cs typeface="Times New Roman"/>
              </a:rPr>
              <a:t> </a:t>
            </a:r>
            <a:r>
              <a:rPr lang="en-US" altLang="zh-CN" sz="1800" b="1" dirty="0" err="1">
                <a:solidFill>
                  <a:srgbClr val="043092"/>
                </a:solidFill>
                <a:latin typeface="Times New Roman"/>
                <a:ea typeface="Times New Roman"/>
              </a:rPr>
              <a:t>Teşvik</a:t>
            </a:r>
            <a:r>
              <a:rPr lang="en-US" altLang="zh-CN" sz="1800" b="1" spc="-55" dirty="0">
                <a:solidFill>
                  <a:srgbClr val="043092"/>
                </a:solidFill>
                <a:latin typeface="Times New Roman"/>
                <a:ea typeface="宋体" panose="02010600030101010101" pitchFamily="2" charset="-122"/>
                <a:cs typeface="Times New Roman"/>
              </a:rPr>
              <a:t> </a:t>
            </a:r>
            <a:r>
              <a:rPr lang="en-US" altLang="zh-CN" sz="1800" b="1" dirty="0" err="1">
                <a:solidFill>
                  <a:srgbClr val="043092"/>
                </a:solidFill>
                <a:latin typeface="Times New Roman"/>
                <a:ea typeface="Times New Roman"/>
              </a:rPr>
              <a:t>Ödeneği</a:t>
            </a:r>
            <a:r>
              <a:rPr lang="en-US" altLang="zh-CN" sz="1800" b="1" dirty="0">
                <a:solidFill>
                  <a:srgbClr val="043092"/>
                </a:solidFill>
                <a:latin typeface="Times New Roman"/>
                <a:ea typeface="Times New Roman"/>
              </a:rPr>
              <a:t>=</a:t>
            </a:r>
            <a:r>
              <a:rPr lang="en-US" altLang="zh-CN" sz="1800" b="1" spc="-55" dirty="0">
                <a:solidFill>
                  <a:srgbClr val="043092"/>
                </a:solidFill>
                <a:latin typeface="Times New Roman"/>
                <a:ea typeface="宋体" panose="02010600030101010101" pitchFamily="2" charset="-122"/>
                <a:cs typeface="Times New Roman"/>
              </a:rPr>
              <a:t> </a:t>
            </a:r>
            <a:r>
              <a:rPr lang="en-US" altLang="zh-CN" sz="1800" b="1" dirty="0" err="1">
                <a:solidFill>
                  <a:srgbClr val="043092"/>
                </a:solidFill>
                <a:latin typeface="Times New Roman"/>
                <a:ea typeface="Times New Roman"/>
              </a:rPr>
              <a:t>En</a:t>
            </a:r>
            <a:r>
              <a:rPr lang="en-US" altLang="zh-CN" sz="1800" b="1" spc="-55" dirty="0">
                <a:solidFill>
                  <a:srgbClr val="043092"/>
                </a:solidFill>
                <a:latin typeface="Times New Roman"/>
                <a:ea typeface="宋体" panose="02010600030101010101" pitchFamily="2" charset="-122"/>
                <a:cs typeface="Times New Roman"/>
              </a:rPr>
              <a:t> </a:t>
            </a:r>
            <a:r>
              <a:rPr lang="en-US" altLang="zh-CN" sz="1800" b="1" dirty="0" err="1">
                <a:solidFill>
                  <a:srgbClr val="043092"/>
                </a:solidFill>
                <a:latin typeface="Times New Roman"/>
                <a:ea typeface="Times New Roman"/>
              </a:rPr>
              <a:t>Yüksek</a:t>
            </a:r>
            <a:r>
              <a:rPr lang="en-US" altLang="zh-CN" sz="1800" b="1" spc="-55" dirty="0">
                <a:solidFill>
                  <a:srgbClr val="043092"/>
                </a:solidFill>
                <a:latin typeface="Times New Roman"/>
                <a:ea typeface="宋体" panose="02010600030101010101" pitchFamily="2" charset="-122"/>
                <a:cs typeface="Times New Roman"/>
              </a:rPr>
              <a:t> </a:t>
            </a:r>
            <a:r>
              <a:rPr lang="en-US" altLang="zh-CN" sz="1800" b="1" dirty="0" err="1">
                <a:solidFill>
                  <a:srgbClr val="043092"/>
                </a:solidFill>
                <a:latin typeface="Times New Roman"/>
                <a:ea typeface="Times New Roman"/>
              </a:rPr>
              <a:t>Devlet</a:t>
            </a:r>
            <a:r>
              <a:rPr lang="en-US" altLang="zh-CN" sz="1800" b="1" spc="-55" dirty="0">
                <a:solidFill>
                  <a:srgbClr val="043092"/>
                </a:solidFill>
                <a:latin typeface="Times New Roman"/>
                <a:ea typeface="宋体" panose="02010600030101010101" pitchFamily="2" charset="-122"/>
                <a:cs typeface="Times New Roman"/>
              </a:rPr>
              <a:t> </a:t>
            </a:r>
            <a:r>
              <a:rPr lang="en-US" altLang="zh-CN" sz="1800" b="1" dirty="0" err="1">
                <a:solidFill>
                  <a:srgbClr val="043092"/>
                </a:solidFill>
                <a:latin typeface="Times New Roman"/>
                <a:ea typeface="Times New Roman"/>
              </a:rPr>
              <a:t>Memuru</a:t>
            </a:r>
            <a:r>
              <a:rPr lang="en-US" altLang="zh-CN" sz="1800" b="1" spc="-55" dirty="0">
                <a:solidFill>
                  <a:srgbClr val="043092"/>
                </a:solidFill>
                <a:latin typeface="Times New Roman"/>
                <a:ea typeface="宋体" panose="02010600030101010101" pitchFamily="2" charset="-122"/>
                <a:cs typeface="Times New Roman"/>
              </a:rPr>
              <a:t> </a:t>
            </a:r>
            <a:r>
              <a:rPr lang="en-US" altLang="zh-CN" sz="1800" b="1" dirty="0" err="1">
                <a:solidFill>
                  <a:srgbClr val="043092"/>
                </a:solidFill>
                <a:latin typeface="Times New Roman"/>
                <a:ea typeface="Times New Roman"/>
              </a:rPr>
              <a:t>Aylığı</a:t>
            </a:r>
            <a:r>
              <a:rPr lang="en-US" altLang="zh-CN" sz="1800" b="1" spc="-55" dirty="0">
                <a:solidFill>
                  <a:srgbClr val="043092"/>
                </a:solidFill>
                <a:latin typeface="Times New Roman"/>
                <a:ea typeface="宋体" panose="02010600030101010101" pitchFamily="2" charset="-122"/>
                <a:cs typeface="Times New Roman"/>
              </a:rPr>
              <a:t> </a:t>
            </a:r>
            <a:r>
              <a:rPr lang="en-US" altLang="zh-CN" sz="1800" b="1" dirty="0">
                <a:solidFill>
                  <a:srgbClr val="043092"/>
                </a:solidFill>
                <a:latin typeface="Times New Roman"/>
                <a:ea typeface="Times New Roman"/>
              </a:rPr>
              <a:t>x</a:t>
            </a:r>
            <a:r>
              <a:rPr lang="en-US" altLang="zh-CN" sz="1800" b="1" spc="-55" dirty="0">
                <a:solidFill>
                  <a:srgbClr val="043092"/>
                </a:solidFill>
                <a:latin typeface="Times New Roman"/>
                <a:ea typeface="宋体" panose="02010600030101010101" pitchFamily="2" charset="-122"/>
                <a:cs typeface="Times New Roman"/>
              </a:rPr>
              <a:t> </a:t>
            </a:r>
            <a:r>
              <a:rPr lang="en-US" altLang="zh-CN" sz="1800" b="1" dirty="0" err="1">
                <a:solidFill>
                  <a:srgbClr val="043092"/>
                </a:solidFill>
                <a:latin typeface="Times New Roman"/>
                <a:ea typeface="Times New Roman"/>
              </a:rPr>
              <a:t>Unvana</a:t>
            </a:r>
            <a:r>
              <a:rPr lang="en-US" altLang="zh-CN" sz="1800" b="1" spc="-65" dirty="0">
                <a:solidFill>
                  <a:srgbClr val="043092"/>
                </a:solidFill>
                <a:latin typeface="Times New Roman"/>
                <a:ea typeface="宋体" panose="02010600030101010101" pitchFamily="2" charset="-122"/>
                <a:cs typeface="Times New Roman"/>
              </a:rPr>
              <a:t> </a:t>
            </a:r>
            <a:r>
              <a:rPr lang="en-US" altLang="zh-CN" sz="1800" b="1" dirty="0" err="1">
                <a:solidFill>
                  <a:srgbClr val="043092"/>
                </a:solidFill>
                <a:latin typeface="Times New Roman"/>
                <a:ea typeface="Times New Roman"/>
              </a:rPr>
              <a:t>Göre</a:t>
            </a:r>
            <a:endParaRPr lang="en-US" altLang="zh-CN" sz="1800" b="1" dirty="0">
              <a:solidFill>
                <a:srgbClr val="043092"/>
              </a:solidFill>
              <a:latin typeface="Times New Roman"/>
              <a:ea typeface="Times New Roman"/>
            </a:endParaRPr>
          </a:p>
          <a:p>
            <a:pPr marL="0" lvl="0" indent="1651380">
              <a:lnSpc>
                <a:spcPct val="100000"/>
              </a:lnSpc>
              <a:spcBef>
                <a:spcPts val="0"/>
              </a:spcBef>
              <a:buNone/>
            </a:pPr>
            <a:r>
              <a:rPr lang="en-US" altLang="zh-CN" sz="1800" b="1" dirty="0" err="1">
                <a:solidFill>
                  <a:srgbClr val="043092"/>
                </a:solidFill>
                <a:latin typeface="Times New Roman"/>
                <a:ea typeface="Times New Roman"/>
              </a:rPr>
              <a:t>Belirlenmiş</a:t>
            </a:r>
            <a:r>
              <a:rPr lang="en-US" altLang="zh-CN" sz="1800" b="1" spc="-40" dirty="0">
                <a:solidFill>
                  <a:srgbClr val="043092"/>
                </a:solidFill>
                <a:latin typeface="Times New Roman"/>
                <a:ea typeface="宋体" panose="02010600030101010101" pitchFamily="2" charset="-122"/>
                <a:cs typeface="Times New Roman"/>
              </a:rPr>
              <a:t> </a:t>
            </a:r>
            <a:r>
              <a:rPr lang="en-US" altLang="zh-CN" sz="1800" b="1" dirty="0" err="1">
                <a:solidFill>
                  <a:srgbClr val="043092"/>
                </a:solidFill>
                <a:latin typeface="Times New Roman"/>
                <a:ea typeface="Times New Roman"/>
              </a:rPr>
              <a:t>oran</a:t>
            </a:r>
            <a:r>
              <a:rPr lang="en-US" altLang="zh-CN" sz="1800" b="1" spc="-44" dirty="0">
                <a:solidFill>
                  <a:srgbClr val="043092"/>
                </a:solidFill>
                <a:latin typeface="Times New Roman"/>
                <a:ea typeface="宋体" panose="02010600030101010101" pitchFamily="2" charset="-122"/>
                <a:cs typeface="Times New Roman"/>
              </a:rPr>
              <a:t> </a:t>
            </a:r>
            <a:r>
              <a:rPr lang="en-US" altLang="zh-CN" sz="1800" b="1" dirty="0">
                <a:solidFill>
                  <a:srgbClr val="043092"/>
                </a:solidFill>
                <a:latin typeface="Times New Roman"/>
                <a:ea typeface="Times New Roman"/>
              </a:rPr>
              <a:t>x</a:t>
            </a:r>
            <a:r>
              <a:rPr lang="en-US" altLang="zh-CN" sz="1800" b="1" spc="-44" dirty="0">
                <a:solidFill>
                  <a:srgbClr val="043092"/>
                </a:solidFill>
                <a:latin typeface="Times New Roman"/>
                <a:ea typeface="宋体" panose="02010600030101010101" pitchFamily="2" charset="-122"/>
                <a:cs typeface="Times New Roman"/>
              </a:rPr>
              <a:t> </a:t>
            </a:r>
            <a:r>
              <a:rPr lang="en-US" altLang="zh-CN" sz="1800" b="1" dirty="0">
                <a:solidFill>
                  <a:srgbClr val="043092"/>
                </a:solidFill>
                <a:latin typeface="Times New Roman"/>
                <a:ea typeface="Times New Roman"/>
              </a:rPr>
              <a:t>(</a:t>
            </a:r>
            <a:r>
              <a:rPr lang="en-US" altLang="zh-CN" sz="1800" b="1" dirty="0" err="1">
                <a:solidFill>
                  <a:srgbClr val="043092"/>
                </a:solidFill>
                <a:latin typeface="Times New Roman"/>
                <a:ea typeface="Times New Roman"/>
              </a:rPr>
              <a:t>Akademik</a:t>
            </a:r>
            <a:r>
              <a:rPr lang="en-US" altLang="zh-CN" sz="1800" b="1" spc="-40" dirty="0">
                <a:solidFill>
                  <a:srgbClr val="043092"/>
                </a:solidFill>
                <a:latin typeface="Times New Roman"/>
                <a:ea typeface="宋体" panose="02010600030101010101" pitchFamily="2" charset="-122"/>
                <a:cs typeface="Times New Roman"/>
              </a:rPr>
              <a:t> </a:t>
            </a:r>
            <a:r>
              <a:rPr lang="en-US" altLang="zh-CN" sz="1800" b="1" dirty="0" err="1">
                <a:solidFill>
                  <a:srgbClr val="043092"/>
                </a:solidFill>
                <a:latin typeface="Times New Roman"/>
                <a:ea typeface="Times New Roman"/>
              </a:rPr>
              <a:t>Teşvik</a:t>
            </a:r>
            <a:r>
              <a:rPr lang="en-US" altLang="zh-CN" sz="1800" b="1" spc="-50" dirty="0">
                <a:solidFill>
                  <a:srgbClr val="043092"/>
                </a:solidFill>
                <a:latin typeface="Times New Roman"/>
                <a:ea typeface="宋体" panose="02010600030101010101" pitchFamily="2" charset="-122"/>
                <a:cs typeface="Times New Roman"/>
              </a:rPr>
              <a:t> </a:t>
            </a:r>
            <a:r>
              <a:rPr lang="en-US" altLang="zh-CN" sz="1800" b="1" dirty="0" err="1">
                <a:solidFill>
                  <a:srgbClr val="043092"/>
                </a:solidFill>
                <a:latin typeface="Times New Roman"/>
                <a:ea typeface="Times New Roman"/>
              </a:rPr>
              <a:t>Puanı</a:t>
            </a:r>
            <a:r>
              <a:rPr lang="en-US" altLang="zh-CN" sz="1800" b="1" dirty="0">
                <a:solidFill>
                  <a:srgbClr val="043092"/>
                </a:solidFill>
                <a:latin typeface="Times New Roman"/>
                <a:ea typeface="Times New Roman"/>
              </a:rPr>
              <a:t>/100)</a:t>
            </a:r>
          </a:p>
          <a:p>
            <a:pPr marL="0" lvl="0" indent="0">
              <a:lnSpc>
                <a:spcPts val="1000"/>
              </a:lnSpc>
              <a:spcBef>
                <a:spcPts val="0"/>
              </a:spcBef>
              <a:buNone/>
            </a:pPr>
            <a:endParaRPr lang="en-US" sz="1800" dirty="0">
              <a:solidFill>
                <a:prstClr val="black"/>
              </a:solidFill>
            </a:endParaRPr>
          </a:p>
          <a:p>
            <a:pPr marL="0" lvl="0" indent="0">
              <a:lnSpc>
                <a:spcPts val="1110"/>
              </a:lnSpc>
              <a:spcBef>
                <a:spcPts val="0"/>
              </a:spcBef>
              <a:buNone/>
            </a:pPr>
            <a:endParaRPr lang="en-US" sz="1800" dirty="0">
              <a:solidFill>
                <a:prstClr val="black"/>
              </a:solidFill>
            </a:endParaRPr>
          </a:p>
          <a:p>
            <a:pPr marL="0" lvl="0" indent="0" hangingPunct="0">
              <a:lnSpc>
                <a:spcPct val="107083"/>
              </a:lnSpc>
              <a:spcBef>
                <a:spcPts val="0"/>
              </a:spcBef>
              <a:buNone/>
            </a:pPr>
            <a:r>
              <a:rPr lang="en-US" altLang="zh-CN" sz="1800" spc="60" dirty="0" err="1">
                <a:solidFill>
                  <a:srgbClr val="043092"/>
                </a:solidFill>
                <a:latin typeface="Times New Roman"/>
                <a:ea typeface="Times New Roman"/>
              </a:rPr>
              <a:t>Emekli</a:t>
            </a:r>
            <a:r>
              <a:rPr lang="en-US" altLang="zh-CN" sz="1800" spc="30" dirty="0">
                <a:solidFill>
                  <a:srgbClr val="043092"/>
                </a:solidFill>
                <a:latin typeface="Times New Roman"/>
                <a:ea typeface="宋体" panose="02010600030101010101" pitchFamily="2" charset="-122"/>
                <a:cs typeface="Times New Roman"/>
              </a:rPr>
              <a:t> </a:t>
            </a:r>
            <a:r>
              <a:rPr lang="en-US" altLang="zh-CN" sz="1800" spc="55" dirty="0" err="1">
                <a:solidFill>
                  <a:srgbClr val="043092"/>
                </a:solidFill>
                <a:latin typeface="Times New Roman"/>
                <a:ea typeface="Times New Roman"/>
              </a:rPr>
              <a:t>olan</a:t>
            </a:r>
            <a:r>
              <a:rPr lang="en-US" altLang="zh-CN" sz="1800" spc="34" dirty="0">
                <a:solidFill>
                  <a:srgbClr val="043092"/>
                </a:solidFill>
                <a:latin typeface="Times New Roman"/>
                <a:ea typeface="宋体" panose="02010600030101010101" pitchFamily="2" charset="-122"/>
                <a:cs typeface="Times New Roman"/>
              </a:rPr>
              <a:t> </a:t>
            </a:r>
            <a:r>
              <a:rPr lang="en-US" altLang="zh-CN" sz="1800" spc="55" dirty="0" err="1">
                <a:solidFill>
                  <a:srgbClr val="043092"/>
                </a:solidFill>
                <a:latin typeface="Times New Roman"/>
                <a:ea typeface="Times New Roman"/>
              </a:rPr>
              <a:t>akademisyenlere</a:t>
            </a:r>
            <a:r>
              <a:rPr lang="en-US" altLang="zh-CN" sz="1800" spc="30" dirty="0">
                <a:solidFill>
                  <a:srgbClr val="043092"/>
                </a:solidFill>
                <a:latin typeface="Times New Roman"/>
                <a:ea typeface="宋体" panose="02010600030101010101" pitchFamily="2" charset="-122"/>
                <a:cs typeface="Times New Roman"/>
              </a:rPr>
              <a:t> </a:t>
            </a:r>
            <a:r>
              <a:rPr lang="en-US" altLang="zh-CN" sz="1800" spc="80" dirty="0" err="1">
                <a:solidFill>
                  <a:srgbClr val="043092"/>
                </a:solidFill>
                <a:latin typeface="Times New Roman"/>
                <a:ea typeface="Times New Roman"/>
              </a:rPr>
              <a:t>bu</a:t>
            </a:r>
            <a:r>
              <a:rPr lang="en-US" altLang="zh-CN" sz="1800" spc="34" dirty="0">
                <a:solidFill>
                  <a:srgbClr val="043092"/>
                </a:solidFill>
                <a:latin typeface="Times New Roman"/>
                <a:ea typeface="宋体" panose="02010600030101010101" pitchFamily="2" charset="-122"/>
                <a:cs typeface="Times New Roman"/>
              </a:rPr>
              <a:t> </a:t>
            </a:r>
            <a:r>
              <a:rPr lang="en-US" altLang="zh-CN" sz="1800" spc="55" dirty="0" err="1">
                <a:solidFill>
                  <a:srgbClr val="043092"/>
                </a:solidFill>
                <a:latin typeface="Times New Roman"/>
                <a:ea typeface="Times New Roman"/>
              </a:rPr>
              <a:t>ödeneği</a:t>
            </a:r>
            <a:r>
              <a:rPr lang="en-US" altLang="zh-CN" sz="1800" spc="30" dirty="0">
                <a:solidFill>
                  <a:srgbClr val="043092"/>
                </a:solidFill>
                <a:latin typeface="Times New Roman"/>
                <a:ea typeface="宋体" panose="02010600030101010101" pitchFamily="2" charset="-122"/>
                <a:cs typeface="Times New Roman"/>
              </a:rPr>
              <a:t> </a:t>
            </a:r>
            <a:r>
              <a:rPr lang="en-US" altLang="zh-CN" sz="1800" spc="64" dirty="0" err="1">
                <a:solidFill>
                  <a:srgbClr val="043092"/>
                </a:solidFill>
                <a:latin typeface="Times New Roman"/>
                <a:ea typeface="Times New Roman"/>
              </a:rPr>
              <a:t>hak</a:t>
            </a:r>
            <a:r>
              <a:rPr lang="en-US" altLang="zh-CN" sz="1800" spc="34" dirty="0">
                <a:solidFill>
                  <a:srgbClr val="043092"/>
                </a:solidFill>
                <a:latin typeface="Times New Roman"/>
                <a:ea typeface="宋体" panose="02010600030101010101" pitchFamily="2" charset="-122"/>
                <a:cs typeface="Times New Roman"/>
              </a:rPr>
              <a:t> </a:t>
            </a:r>
            <a:r>
              <a:rPr lang="en-US" altLang="zh-CN" sz="1800" spc="44" dirty="0" err="1">
                <a:solidFill>
                  <a:srgbClr val="043092"/>
                </a:solidFill>
                <a:latin typeface="Times New Roman"/>
                <a:ea typeface="Times New Roman"/>
              </a:rPr>
              <a:t>ettikleri</a:t>
            </a:r>
            <a:r>
              <a:rPr lang="en-US" altLang="zh-CN" sz="1800" spc="34" dirty="0">
                <a:solidFill>
                  <a:srgbClr val="043092"/>
                </a:solidFill>
                <a:latin typeface="Times New Roman"/>
                <a:ea typeface="宋体" panose="02010600030101010101" pitchFamily="2" charset="-122"/>
                <a:cs typeface="Times New Roman"/>
              </a:rPr>
              <a:t> </a:t>
            </a:r>
            <a:r>
              <a:rPr lang="en-US" altLang="zh-CN" sz="1800" spc="44" dirty="0" err="1">
                <a:solidFill>
                  <a:srgbClr val="043092"/>
                </a:solidFill>
                <a:latin typeface="Times New Roman"/>
                <a:ea typeface="Times New Roman"/>
              </a:rPr>
              <a:t>için</a:t>
            </a:r>
            <a:r>
              <a:rPr lang="en-US" altLang="zh-CN" sz="1800" spc="30" dirty="0">
                <a:solidFill>
                  <a:srgbClr val="043092"/>
                </a:solidFill>
                <a:latin typeface="Times New Roman"/>
                <a:ea typeface="宋体" panose="02010600030101010101" pitchFamily="2" charset="-122"/>
                <a:cs typeface="Times New Roman"/>
              </a:rPr>
              <a:t> </a:t>
            </a:r>
            <a:r>
              <a:rPr lang="en-US" altLang="zh-CN" sz="1800" spc="69" dirty="0" err="1">
                <a:solidFill>
                  <a:srgbClr val="043092"/>
                </a:solidFill>
                <a:latin typeface="Times New Roman"/>
                <a:ea typeface="Times New Roman"/>
              </a:rPr>
              <a:t>bu</a:t>
            </a:r>
            <a:r>
              <a:rPr lang="en-US" altLang="zh-CN" sz="1800" spc="34" dirty="0">
                <a:solidFill>
                  <a:srgbClr val="043092"/>
                </a:solidFill>
                <a:latin typeface="Times New Roman"/>
                <a:ea typeface="宋体" panose="02010600030101010101" pitchFamily="2" charset="-122"/>
                <a:cs typeface="Times New Roman"/>
              </a:rPr>
              <a:t> </a:t>
            </a:r>
            <a:r>
              <a:rPr lang="en-US" altLang="zh-CN" sz="1800" spc="64" dirty="0" err="1">
                <a:solidFill>
                  <a:srgbClr val="043092"/>
                </a:solidFill>
                <a:latin typeface="Times New Roman"/>
                <a:ea typeface="Times New Roman"/>
              </a:rPr>
              <a:t>ödeme</a:t>
            </a:r>
            <a:r>
              <a:rPr lang="en-US" altLang="zh-CN" sz="1800" spc="30" dirty="0">
                <a:solidFill>
                  <a:srgbClr val="043092"/>
                </a:solidFill>
                <a:latin typeface="Times New Roman"/>
                <a:ea typeface="宋体" panose="02010600030101010101" pitchFamily="2" charset="-122"/>
                <a:cs typeface="Times New Roman"/>
              </a:rPr>
              <a:t> </a:t>
            </a:r>
            <a:r>
              <a:rPr lang="en-US" altLang="zh-CN" sz="1800" spc="50" dirty="0" err="1">
                <a:solidFill>
                  <a:srgbClr val="043092"/>
                </a:solidFill>
                <a:latin typeface="Times New Roman"/>
                <a:ea typeface="Times New Roman"/>
              </a:rPr>
              <a:t>izleyen</a:t>
            </a:r>
            <a:r>
              <a:rPr lang="en-US" altLang="zh-CN" sz="1800" spc="34" dirty="0">
                <a:solidFill>
                  <a:srgbClr val="043092"/>
                </a:solidFill>
                <a:latin typeface="Times New Roman"/>
                <a:ea typeface="宋体" panose="02010600030101010101" pitchFamily="2" charset="-122"/>
                <a:cs typeface="Times New Roman"/>
              </a:rPr>
              <a:t> </a:t>
            </a:r>
            <a:r>
              <a:rPr lang="en-US" altLang="zh-CN" sz="1800" spc="55" dirty="0" err="1">
                <a:solidFill>
                  <a:srgbClr val="043092"/>
                </a:solidFill>
                <a:latin typeface="Times New Roman"/>
                <a:ea typeface="Times New Roman"/>
              </a:rPr>
              <a:t>yılda</a:t>
            </a:r>
            <a:r>
              <a:rPr lang="en-US" altLang="zh-CN" sz="1800" dirty="0">
                <a:solidFill>
                  <a:srgbClr val="043092"/>
                </a:solidFill>
                <a:latin typeface="Times New Roman"/>
                <a:ea typeface="宋体" panose="02010600030101010101" pitchFamily="2" charset="-122"/>
                <a:cs typeface="Times New Roman"/>
              </a:rPr>
              <a:t> </a:t>
            </a:r>
            <a:r>
              <a:rPr lang="en-US" altLang="zh-CN" sz="1800" dirty="0" err="1">
                <a:solidFill>
                  <a:srgbClr val="043092"/>
                </a:solidFill>
                <a:latin typeface="Times New Roman"/>
                <a:ea typeface="Times New Roman"/>
              </a:rPr>
              <a:t>yapılır</a:t>
            </a:r>
            <a:r>
              <a:rPr lang="en-US" altLang="zh-CN" sz="1800" spc="30" dirty="0">
                <a:solidFill>
                  <a:srgbClr val="043092"/>
                </a:solidFill>
                <a:latin typeface="Times New Roman"/>
                <a:ea typeface="Times New Roman"/>
              </a:rPr>
              <a:t>.</a:t>
            </a:r>
          </a:p>
          <a:p>
            <a:pPr marL="0" indent="0">
              <a:buNone/>
            </a:pPr>
            <a:endParaRPr lang="tr-TR" dirty="0"/>
          </a:p>
        </p:txBody>
      </p:sp>
    </p:spTree>
    <p:extLst>
      <p:ext uri="{BB962C8B-B14F-4D97-AF65-F5344CB8AC3E}">
        <p14:creationId xmlns:p14="http://schemas.microsoft.com/office/powerpoint/2010/main" val="259755032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770000" y="98702"/>
            <a:ext cx="9344115" cy="6135550"/>
          </a:xfrm>
          <a:prstGeom prst="rect">
            <a:avLst/>
          </a:prstGeom>
        </p:spPr>
      </p:pic>
    </p:spTree>
    <p:extLst>
      <p:ext uri="{BB962C8B-B14F-4D97-AF65-F5344CB8AC3E}">
        <p14:creationId xmlns:p14="http://schemas.microsoft.com/office/powerpoint/2010/main" val="1800005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51858" y="173932"/>
            <a:ext cx="10515600" cy="1325563"/>
          </a:xfrm>
        </p:spPr>
        <p:txBody>
          <a:bodyPr>
            <a:normAutofit fontScale="90000"/>
          </a:bodyPr>
          <a:lstStyle/>
          <a:p>
            <a:pPr lvl="0"/>
            <a:r>
              <a:rPr lang="en-US" altLang="zh-CN" b="1" dirty="0" err="1">
                <a:solidFill>
                  <a:schemeClr val="accent2"/>
                </a:solidFill>
                <a:latin typeface="Times New Roman"/>
                <a:ea typeface="Times New Roman"/>
              </a:rPr>
              <a:t>Akademik</a:t>
            </a:r>
            <a:r>
              <a:rPr lang="en-US" altLang="zh-CN" b="1"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Personelin</a:t>
            </a:r>
            <a:r>
              <a:rPr lang="en-US" altLang="zh-CN" b="1" dirty="0">
                <a:solidFill>
                  <a:schemeClr val="accent2"/>
                </a:solidFill>
                <a:latin typeface="Times New Roman"/>
                <a:ea typeface="宋体" panose="02010600030101010101" pitchFamily="2" charset="-122"/>
                <a:cs typeface="Times New Roman"/>
              </a:rPr>
              <a:t> </a:t>
            </a:r>
            <a:r>
              <a:rPr lang="en-US" altLang="zh-CN" b="1" dirty="0">
                <a:solidFill>
                  <a:schemeClr val="accent2"/>
                </a:solidFill>
                <a:latin typeface="Times New Roman"/>
                <a:ea typeface="Times New Roman"/>
              </a:rPr>
              <a:t>Mali</a:t>
            </a:r>
            <a:r>
              <a:rPr lang="en-US" altLang="zh-CN" b="1"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ve</a:t>
            </a:r>
            <a:r>
              <a:rPr lang="en-US" altLang="zh-CN" b="1"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Sosyal</a:t>
            </a:r>
            <a:r>
              <a:rPr lang="en-US" altLang="zh-CN" b="1" spc="-69"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Hakları</a:t>
            </a:r>
            <a:r>
              <a:rPr lang="en-US" altLang="zh-CN" b="1" dirty="0">
                <a:solidFill>
                  <a:schemeClr val="accent2"/>
                </a:solidFill>
                <a:latin typeface="Times New Roman"/>
                <a:ea typeface="Times New Roman"/>
              </a:rPr>
              <a:t/>
            </a:r>
            <a:br>
              <a:rPr lang="en-US" altLang="zh-CN" b="1" dirty="0">
                <a:solidFill>
                  <a:schemeClr val="accent2"/>
                </a:solidFill>
                <a:latin typeface="Times New Roman"/>
                <a:ea typeface="Times New Roman"/>
              </a:rPr>
            </a:br>
            <a:endParaRPr lang="tr-TR" dirty="0">
              <a:solidFill>
                <a:schemeClr val="accent2"/>
              </a:solidFill>
            </a:endParaRPr>
          </a:p>
        </p:txBody>
      </p:sp>
      <p:sp>
        <p:nvSpPr>
          <p:cNvPr id="3" name="İçerik Yer Tutucusu 2"/>
          <p:cNvSpPr>
            <a:spLocks noGrp="1"/>
          </p:cNvSpPr>
          <p:nvPr>
            <p:ph idx="1"/>
          </p:nvPr>
        </p:nvSpPr>
        <p:spPr>
          <a:xfrm>
            <a:off x="1860666" y="1102418"/>
            <a:ext cx="10068098" cy="5073938"/>
          </a:xfrm>
        </p:spPr>
        <p:txBody>
          <a:bodyPr>
            <a:normAutofit/>
          </a:bodyPr>
          <a:lstStyle/>
          <a:p>
            <a:pPr marL="342899" lvl="0" indent="-342899" hangingPunct="0">
              <a:lnSpc>
                <a:spcPct val="100000"/>
              </a:lnSpc>
              <a:spcBef>
                <a:spcPts val="0"/>
              </a:spcBef>
              <a:buNone/>
            </a:pPr>
            <a:r>
              <a:rPr lang="en-US" altLang="zh-CN" sz="2000" b="1" spc="69" dirty="0" smtClean="0">
                <a:solidFill>
                  <a:srgbClr val="043092"/>
                </a:solidFill>
                <a:latin typeface="Times New Roman"/>
                <a:ea typeface="Times New Roman"/>
              </a:rPr>
              <a:t>14</a:t>
            </a:r>
            <a:r>
              <a:rPr lang="en-US" altLang="zh-CN" sz="2000" b="1" spc="50" dirty="0" smtClean="0">
                <a:solidFill>
                  <a:srgbClr val="043092"/>
                </a:solidFill>
                <a:latin typeface="Times New Roman"/>
                <a:ea typeface="Times New Roman"/>
              </a:rPr>
              <a:t>-</a:t>
            </a:r>
            <a:r>
              <a:rPr lang="en-US" altLang="zh-CN" sz="2000" b="1" spc="34" dirty="0" smtClean="0">
                <a:solidFill>
                  <a:srgbClr val="043092"/>
                </a:solidFill>
                <a:latin typeface="Times New Roman"/>
                <a:ea typeface="宋体" panose="02010600030101010101" pitchFamily="2" charset="-122"/>
                <a:cs typeface="Times New Roman"/>
              </a:rPr>
              <a:t> </a:t>
            </a:r>
            <a:r>
              <a:rPr lang="en-US" altLang="zh-CN" sz="2000" b="1" spc="85" dirty="0" err="1">
                <a:solidFill>
                  <a:srgbClr val="043092"/>
                </a:solidFill>
                <a:latin typeface="Times New Roman"/>
                <a:ea typeface="Times New Roman"/>
              </a:rPr>
              <a:t>Ek</a:t>
            </a:r>
            <a:r>
              <a:rPr lang="en-US" altLang="zh-CN" sz="2000" b="1" spc="34" dirty="0">
                <a:solidFill>
                  <a:srgbClr val="043092"/>
                </a:solidFill>
                <a:latin typeface="Times New Roman"/>
                <a:ea typeface="宋体" panose="02010600030101010101" pitchFamily="2" charset="-122"/>
                <a:cs typeface="Times New Roman"/>
              </a:rPr>
              <a:t> </a:t>
            </a:r>
            <a:r>
              <a:rPr lang="en-US" altLang="zh-CN" sz="2000" b="1" spc="69" dirty="0" err="1">
                <a:solidFill>
                  <a:srgbClr val="043092"/>
                </a:solidFill>
                <a:latin typeface="Times New Roman"/>
                <a:ea typeface="Times New Roman"/>
              </a:rPr>
              <a:t>Ders</a:t>
            </a:r>
            <a:r>
              <a:rPr lang="en-US" altLang="zh-CN" sz="2000" b="1" spc="34" dirty="0">
                <a:solidFill>
                  <a:srgbClr val="043092"/>
                </a:solidFill>
                <a:latin typeface="Times New Roman"/>
                <a:ea typeface="宋体" panose="02010600030101010101" pitchFamily="2" charset="-122"/>
                <a:cs typeface="Times New Roman"/>
              </a:rPr>
              <a:t> </a:t>
            </a:r>
            <a:r>
              <a:rPr lang="en-US" altLang="zh-CN" sz="2000" b="1" spc="64" dirty="0" err="1">
                <a:solidFill>
                  <a:srgbClr val="043092"/>
                </a:solidFill>
                <a:latin typeface="Times New Roman"/>
                <a:ea typeface="Times New Roman"/>
              </a:rPr>
              <a:t>Ücreti</a:t>
            </a:r>
            <a:r>
              <a:rPr lang="en-US" altLang="zh-CN" sz="2000" b="1" spc="44" dirty="0">
                <a:solidFill>
                  <a:srgbClr val="043092"/>
                </a:solidFill>
                <a:latin typeface="Times New Roman"/>
                <a:ea typeface="Times New Roman"/>
              </a:rPr>
              <a:t>:</a:t>
            </a:r>
            <a:r>
              <a:rPr lang="en-US" altLang="zh-CN" sz="2000" b="1" spc="34" dirty="0">
                <a:solidFill>
                  <a:srgbClr val="043092"/>
                </a:solidFill>
                <a:latin typeface="Times New Roman"/>
                <a:ea typeface="宋体" panose="02010600030101010101" pitchFamily="2" charset="-122"/>
                <a:cs typeface="Times New Roman"/>
              </a:rPr>
              <a:t> </a:t>
            </a:r>
            <a:r>
              <a:rPr lang="en-US" altLang="zh-CN" sz="2000" spc="69" dirty="0">
                <a:solidFill>
                  <a:srgbClr val="043092"/>
                </a:solidFill>
                <a:latin typeface="Times New Roman"/>
                <a:ea typeface="Times New Roman"/>
              </a:rPr>
              <a:t>2547</a:t>
            </a:r>
            <a:r>
              <a:rPr lang="en-US" altLang="zh-CN" sz="2000" spc="40" dirty="0">
                <a:solidFill>
                  <a:srgbClr val="043092"/>
                </a:solidFill>
                <a:latin typeface="Times New Roman"/>
                <a:ea typeface="宋体" panose="02010600030101010101" pitchFamily="2" charset="-122"/>
                <a:cs typeface="Times New Roman"/>
              </a:rPr>
              <a:t> </a:t>
            </a:r>
            <a:r>
              <a:rPr lang="en-US" altLang="zh-CN" sz="2000" spc="50" dirty="0" err="1">
                <a:solidFill>
                  <a:srgbClr val="043092"/>
                </a:solidFill>
                <a:latin typeface="Times New Roman"/>
                <a:ea typeface="Times New Roman"/>
              </a:rPr>
              <a:t>sayılı</a:t>
            </a:r>
            <a:r>
              <a:rPr lang="en-US" altLang="zh-CN" sz="2000" spc="34" dirty="0">
                <a:solidFill>
                  <a:srgbClr val="043092"/>
                </a:solidFill>
                <a:latin typeface="Times New Roman"/>
                <a:ea typeface="宋体" panose="02010600030101010101" pitchFamily="2" charset="-122"/>
                <a:cs typeface="Times New Roman"/>
              </a:rPr>
              <a:t> </a:t>
            </a:r>
            <a:r>
              <a:rPr lang="en-US" altLang="zh-CN" sz="2000" spc="75" dirty="0" err="1">
                <a:solidFill>
                  <a:srgbClr val="043092"/>
                </a:solidFill>
                <a:latin typeface="Times New Roman"/>
                <a:ea typeface="Times New Roman"/>
              </a:rPr>
              <a:t>Kanunun</a:t>
            </a:r>
            <a:r>
              <a:rPr lang="en-US" altLang="zh-CN" sz="2000" spc="34" dirty="0">
                <a:solidFill>
                  <a:srgbClr val="043092"/>
                </a:solidFill>
                <a:latin typeface="Times New Roman"/>
                <a:ea typeface="宋体" panose="02010600030101010101" pitchFamily="2" charset="-122"/>
                <a:cs typeface="Times New Roman"/>
              </a:rPr>
              <a:t> </a:t>
            </a:r>
            <a:r>
              <a:rPr lang="en-US" altLang="zh-CN" sz="2000" spc="75" dirty="0">
                <a:solidFill>
                  <a:srgbClr val="043092"/>
                </a:solidFill>
                <a:latin typeface="Times New Roman"/>
                <a:ea typeface="Times New Roman"/>
              </a:rPr>
              <a:t>36</a:t>
            </a:r>
            <a:r>
              <a:rPr lang="en-US" altLang="zh-CN" sz="2000" spc="55" dirty="0">
                <a:solidFill>
                  <a:srgbClr val="043092"/>
                </a:solidFill>
                <a:latin typeface="Times New Roman"/>
                <a:ea typeface="Times New Roman"/>
              </a:rPr>
              <a:t>’ncı</a:t>
            </a:r>
            <a:r>
              <a:rPr lang="en-US" altLang="zh-CN" sz="2000" spc="34" dirty="0">
                <a:solidFill>
                  <a:srgbClr val="043092"/>
                </a:solidFill>
                <a:latin typeface="Times New Roman"/>
                <a:ea typeface="宋体" panose="02010600030101010101" pitchFamily="2" charset="-122"/>
                <a:cs typeface="Times New Roman"/>
              </a:rPr>
              <a:t> </a:t>
            </a:r>
            <a:r>
              <a:rPr lang="en-US" altLang="zh-CN" sz="2000" spc="64" dirty="0" err="1">
                <a:solidFill>
                  <a:srgbClr val="043092"/>
                </a:solidFill>
                <a:latin typeface="Times New Roman"/>
                <a:ea typeface="Times New Roman"/>
              </a:rPr>
              <a:t>maddesine</a:t>
            </a:r>
            <a:r>
              <a:rPr lang="en-US" altLang="zh-CN" sz="2000" spc="40" dirty="0">
                <a:solidFill>
                  <a:srgbClr val="043092"/>
                </a:solidFill>
                <a:latin typeface="Times New Roman"/>
                <a:ea typeface="宋体" panose="02010600030101010101" pitchFamily="2" charset="-122"/>
                <a:cs typeface="Times New Roman"/>
              </a:rPr>
              <a:t> </a:t>
            </a:r>
            <a:r>
              <a:rPr lang="en-US" altLang="zh-CN" sz="2000" spc="69" dirty="0" err="1">
                <a:solidFill>
                  <a:srgbClr val="043092"/>
                </a:solidFill>
                <a:latin typeface="Times New Roman"/>
                <a:ea typeface="Times New Roman"/>
              </a:rPr>
              <a:t>göre</a:t>
            </a:r>
            <a:r>
              <a:rPr lang="en-US" altLang="zh-CN" sz="2000" spc="34" dirty="0">
                <a:solidFill>
                  <a:srgbClr val="043092"/>
                </a:solidFill>
                <a:latin typeface="Times New Roman"/>
                <a:ea typeface="宋体" panose="02010600030101010101" pitchFamily="2" charset="-122"/>
                <a:cs typeface="Times New Roman"/>
              </a:rPr>
              <a:t> </a:t>
            </a:r>
            <a:r>
              <a:rPr lang="en-US" altLang="zh-CN" sz="2000" spc="55" dirty="0" err="1">
                <a:solidFill>
                  <a:srgbClr val="043092"/>
                </a:solidFill>
                <a:latin typeface="Times New Roman"/>
                <a:ea typeface="Times New Roman"/>
              </a:rPr>
              <a:t>haftalık</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okutulması</a:t>
            </a:r>
            <a:r>
              <a:rPr lang="en-US" altLang="zh-CN" sz="2000" spc="2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mecburi</a:t>
            </a:r>
            <a:r>
              <a:rPr lang="en-US" altLang="zh-CN" sz="2000" spc="2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ders</a:t>
            </a:r>
            <a:r>
              <a:rPr lang="en-US" altLang="zh-CN" sz="2000" spc="2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saati</a:t>
            </a:r>
            <a:r>
              <a:rPr lang="en-US" altLang="zh-CN" sz="2000" spc="2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dışında</a:t>
            </a:r>
            <a:r>
              <a:rPr lang="en-US" altLang="zh-CN" sz="2000" spc="2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okutulan</a:t>
            </a:r>
            <a:r>
              <a:rPr lang="en-US" altLang="zh-CN" sz="2000" spc="2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ve</a:t>
            </a:r>
            <a:r>
              <a:rPr lang="en-US" altLang="zh-CN" sz="2000" spc="3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yürütülen</a:t>
            </a:r>
            <a:r>
              <a:rPr lang="en-US" altLang="zh-CN" sz="2000" spc="2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faaliyetler</a:t>
            </a:r>
            <a:r>
              <a:rPr lang="en-US" altLang="zh-CN" sz="2000" spc="2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için</a:t>
            </a:r>
            <a:r>
              <a:rPr lang="en-US" altLang="zh-CN" sz="2000" dirty="0">
                <a:solidFill>
                  <a:srgbClr val="043092"/>
                </a:solidFill>
                <a:latin typeface="Times New Roman"/>
                <a:ea typeface="宋体" panose="02010600030101010101" pitchFamily="2" charset="-122"/>
                <a:cs typeface="Times New Roman"/>
              </a:rPr>
              <a:t> </a:t>
            </a:r>
            <a:r>
              <a:rPr lang="en-US" altLang="zh-CN" sz="2000" spc="34" dirty="0">
                <a:solidFill>
                  <a:srgbClr val="043092"/>
                </a:solidFill>
                <a:latin typeface="Times New Roman"/>
                <a:ea typeface="Times New Roman"/>
              </a:rPr>
              <a:t>2914</a:t>
            </a:r>
            <a:r>
              <a:rPr lang="en-US" altLang="zh-CN" sz="2000" spc="20" dirty="0">
                <a:solidFill>
                  <a:srgbClr val="043092"/>
                </a:solidFill>
                <a:latin typeface="Times New Roman"/>
                <a:ea typeface="宋体" panose="02010600030101010101" pitchFamily="2" charset="-122"/>
                <a:cs typeface="Times New Roman"/>
              </a:rPr>
              <a:t>  </a:t>
            </a:r>
            <a:r>
              <a:rPr lang="en-US" altLang="zh-CN" sz="2000" spc="25" dirty="0" err="1">
                <a:solidFill>
                  <a:srgbClr val="043092"/>
                </a:solidFill>
                <a:latin typeface="Times New Roman"/>
                <a:ea typeface="Times New Roman"/>
              </a:rPr>
              <a:t>sayılı</a:t>
            </a:r>
            <a:r>
              <a:rPr lang="en-US" altLang="zh-CN" sz="2000" spc="25" dirty="0">
                <a:solidFill>
                  <a:srgbClr val="043092"/>
                </a:solidFill>
                <a:latin typeface="Times New Roman"/>
                <a:ea typeface="宋体" panose="02010600030101010101" pitchFamily="2" charset="-122"/>
                <a:cs typeface="Times New Roman"/>
              </a:rPr>
              <a:t>  </a:t>
            </a:r>
            <a:r>
              <a:rPr lang="en-US" altLang="zh-CN" sz="2000" spc="40" dirty="0" err="1">
                <a:solidFill>
                  <a:srgbClr val="043092"/>
                </a:solidFill>
                <a:latin typeface="Times New Roman"/>
                <a:ea typeface="Times New Roman"/>
              </a:rPr>
              <a:t>Kanunun</a:t>
            </a:r>
            <a:r>
              <a:rPr lang="en-US" altLang="zh-CN" sz="2000" spc="20" dirty="0">
                <a:solidFill>
                  <a:srgbClr val="043092"/>
                </a:solidFill>
                <a:latin typeface="Times New Roman"/>
                <a:ea typeface="宋体" panose="02010600030101010101" pitchFamily="2" charset="-122"/>
                <a:cs typeface="Times New Roman"/>
              </a:rPr>
              <a:t>  </a:t>
            </a:r>
            <a:r>
              <a:rPr lang="en-US" altLang="zh-CN" sz="2000" spc="44" dirty="0">
                <a:solidFill>
                  <a:srgbClr val="043092"/>
                </a:solidFill>
                <a:latin typeface="Times New Roman"/>
                <a:ea typeface="Times New Roman"/>
              </a:rPr>
              <a:t>11</a:t>
            </a:r>
            <a:r>
              <a:rPr lang="en-US" altLang="zh-CN" sz="2000" spc="25" dirty="0">
                <a:solidFill>
                  <a:srgbClr val="043092"/>
                </a:solidFill>
                <a:latin typeface="Times New Roman"/>
                <a:ea typeface="Times New Roman"/>
              </a:rPr>
              <a:t>’inci</a:t>
            </a:r>
            <a:r>
              <a:rPr lang="en-US" altLang="zh-CN" sz="2000" spc="25" dirty="0">
                <a:solidFill>
                  <a:srgbClr val="043092"/>
                </a:solidFill>
                <a:latin typeface="Times New Roman"/>
                <a:ea typeface="宋体" panose="02010600030101010101" pitchFamily="2" charset="-122"/>
                <a:cs typeface="Times New Roman"/>
              </a:rPr>
              <a:t>  </a:t>
            </a:r>
            <a:r>
              <a:rPr lang="en-US" altLang="zh-CN" sz="2000" spc="34" dirty="0" err="1">
                <a:solidFill>
                  <a:srgbClr val="043092"/>
                </a:solidFill>
                <a:latin typeface="Times New Roman"/>
                <a:ea typeface="Times New Roman"/>
              </a:rPr>
              <a:t>maddesi</a:t>
            </a:r>
            <a:r>
              <a:rPr lang="en-US" altLang="zh-CN" sz="2000" spc="20" dirty="0">
                <a:solidFill>
                  <a:srgbClr val="043092"/>
                </a:solidFill>
                <a:latin typeface="Times New Roman"/>
                <a:ea typeface="宋体" panose="02010600030101010101" pitchFamily="2" charset="-122"/>
                <a:cs typeface="Times New Roman"/>
              </a:rPr>
              <a:t>  </a:t>
            </a:r>
            <a:r>
              <a:rPr lang="en-US" altLang="zh-CN" sz="2000" spc="30" dirty="0" err="1">
                <a:solidFill>
                  <a:srgbClr val="043092"/>
                </a:solidFill>
                <a:latin typeface="Times New Roman"/>
                <a:ea typeface="Times New Roman"/>
              </a:rPr>
              <a:t>uyarınca</a:t>
            </a:r>
            <a:r>
              <a:rPr lang="en-US" altLang="zh-CN" sz="2000" spc="25" dirty="0">
                <a:solidFill>
                  <a:srgbClr val="043092"/>
                </a:solidFill>
                <a:latin typeface="Times New Roman"/>
                <a:ea typeface="宋体" panose="02010600030101010101" pitchFamily="2" charset="-122"/>
                <a:cs typeface="Times New Roman"/>
              </a:rPr>
              <a:t>  </a:t>
            </a:r>
            <a:r>
              <a:rPr lang="en-US" altLang="zh-CN" sz="2000" spc="34" dirty="0" err="1">
                <a:solidFill>
                  <a:srgbClr val="043092"/>
                </a:solidFill>
                <a:latin typeface="Times New Roman"/>
                <a:ea typeface="Times New Roman"/>
              </a:rPr>
              <a:t>öğretim</a:t>
            </a:r>
            <a:r>
              <a:rPr lang="en-US" altLang="zh-CN" sz="2000" spc="20" dirty="0">
                <a:solidFill>
                  <a:srgbClr val="043092"/>
                </a:solidFill>
                <a:latin typeface="Times New Roman"/>
                <a:ea typeface="宋体" panose="02010600030101010101" pitchFamily="2" charset="-122"/>
                <a:cs typeface="Times New Roman"/>
              </a:rPr>
              <a:t>  </a:t>
            </a:r>
            <a:r>
              <a:rPr lang="en-US" altLang="zh-CN" sz="2000" spc="30" dirty="0" err="1">
                <a:solidFill>
                  <a:srgbClr val="043092"/>
                </a:solidFill>
                <a:latin typeface="Times New Roman"/>
                <a:ea typeface="Times New Roman"/>
              </a:rPr>
              <a:t>elemanlarına</a:t>
            </a:r>
            <a:r>
              <a:rPr lang="en-US" altLang="zh-CN" sz="2000" dirty="0">
                <a:solidFill>
                  <a:srgbClr val="043092"/>
                </a:solidFill>
                <a:latin typeface="Times New Roman"/>
                <a:ea typeface="宋体" panose="02010600030101010101" pitchFamily="2" charset="-122"/>
                <a:cs typeface="Times New Roman"/>
              </a:rPr>
              <a:t> </a:t>
            </a:r>
            <a:r>
              <a:rPr lang="en-US" altLang="zh-CN" sz="2000" spc="50" dirty="0" err="1">
                <a:solidFill>
                  <a:srgbClr val="043092"/>
                </a:solidFill>
                <a:latin typeface="Times New Roman"/>
                <a:ea typeface="Times New Roman"/>
              </a:rPr>
              <a:t>haftada</a:t>
            </a:r>
            <a:r>
              <a:rPr lang="en-US" altLang="zh-CN" sz="2000" spc="30" dirty="0">
                <a:solidFill>
                  <a:srgbClr val="043092"/>
                </a:solidFill>
                <a:latin typeface="Times New Roman"/>
                <a:ea typeface="宋体" panose="02010600030101010101" pitchFamily="2" charset="-122"/>
                <a:cs typeface="Times New Roman"/>
              </a:rPr>
              <a:t> </a:t>
            </a:r>
            <a:r>
              <a:rPr lang="en-US" altLang="zh-CN" sz="2000" spc="75" dirty="0" err="1">
                <a:solidFill>
                  <a:srgbClr val="043092"/>
                </a:solidFill>
                <a:latin typeface="Times New Roman"/>
                <a:ea typeface="Times New Roman"/>
              </a:rPr>
              <a:t>en</a:t>
            </a:r>
            <a:r>
              <a:rPr lang="en-US" altLang="zh-CN" sz="2000" spc="34" dirty="0">
                <a:solidFill>
                  <a:srgbClr val="043092"/>
                </a:solidFill>
                <a:latin typeface="Times New Roman"/>
                <a:ea typeface="宋体" panose="02010600030101010101" pitchFamily="2" charset="-122"/>
                <a:cs typeface="Times New Roman"/>
              </a:rPr>
              <a:t> </a:t>
            </a:r>
            <a:r>
              <a:rPr lang="en-US" altLang="zh-CN" sz="2000" spc="60" dirty="0" err="1">
                <a:solidFill>
                  <a:srgbClr val="043092"/>
                </a:solidFill>
                <a:latin typeface="Times New Roman"/>
                <a:ea typeface="Times New Roman"/>
              </a:rPr>
              <a:t>çok</a:t>
            </a:r>
            <a:r>
              <a:rPr lang="en-US" altLang="zh-CN" sz="2000" spc="30" dirty="0">
                <a:solidFill>
                  <a:srgbClr val="043092"/>
                </a:solidFill>
                <a:latin typeface="Times New Roman"/>
                <a:ea typeface="宋体" panose="02010600030101010101" pitchFamily="2" charset="-122"/>
                <a:cs typeface="Times New Roman"/>
              </a:rPr>
              <a:t> </a:t>
            </a:r>
            <a:r>
              <a:rPr lang="en-US" altLang="zh-CN" sz="2000" spc="69" dirty="0">
                <a:solidFill>
                  <a:srgbClr val="043092"/>
                </a:solidFill>
                <a:latin typeface="Times New Roman"/>
                <a:ea typeface="Times New Roman"/>
              </a:rPr>
              <a:t>20</a:t>
            </a:r>
            <a:r>
              <a:rPr lang="en-US" altLang="zh-CN" sz="2000" spc="34" dirty="0">
                <a:solidFill>
                  <a:srgbClr val="043092"/>
                </a:solidFill>
                <a:latin typeface="Times New Roman"/>
                <a:ea typeface="宋体" panose="02010600030101010101" pitchFamily="2" charset="-122"/>
                <a:cs typeface="Times New Roman"/>
              </a:rPr>
              <a:t> </a:t>
            </a:r>
            <a:r>
              <a:rPr lang="en-US" altLang="zh-CN" sz="2000" spc="50" dirty="0" err="1">
                <a:solidFill>
                  <a:srgbClr val="043092"/>
                </a:solidFill>
                <a:latin typeface="Times New Roman"/>
                <a:ea typeface="Times New Roman"/>
              </a:rPr>
              <a:t>saate</a:t>
            </a:r>
            <a:r>
              <a:rPr lang="en-US" altLang="zh-CN" sz="2000" spc="30" dirty="0">
                <a:solidFill>
                  <a:srgbClr val="043092"/>
                </a:solidFill>
                <a:latin typeface="Times New Roman"/>
                <a:ea typeface="宋体" panose="02010600030101010101" pitchFamily="2" charset="-122"/>
                <a:cs typeface="Times New Roman"/>
              </a:rPr>
              <a:t> </a:t>
            </a:r>
            <a:r>
              <a:rPr lang="en-US" altLang="zh-CN" sz="2000" spc="55" dirty="0" err="1">
                <a:solidFill>
                  <a:srgbClr val="043092"/>
                </a:solidFill>
                <a:latin typeface="Times New Roman"/>
                <a:ea typeface="Times New Roman"/>
              </a:rPr>
              <a:t>kadar</a:t>
            </a:r>
            <a:r>
              <a:rPr lang="en-US" altLang="zh-CN" sz="2000" spc="34" dirty="0">
                <a:solidFill>
                  <a:srgbClr val="043092"/>
                </a:solidFill>
                <a:latin typeface="Times New Roman"/>
                <a:ea typeface="宋体" panose="02010600030101010101" pitchFamily="2" charset="-122"/>
                <a:cs typeface="Times New Roman"/>
              </a:rPr>
              <a:t> </a:t>
            </a:r>
            <a:r>
              <a:rPr lang="en-US" altLang="zh-CN" sz="2000" spc="69" dirty="0" err="1">
                <a:solidFill>
                  <a:srgbClr val="043092"/>
                </a:solidFill>
                <a:latin typeface="Times New Roman"/>
                <a:ea typeface="Times New Roman"/>
              </a:rPr>
              <a:t>ek</a:t>
            </a:r>
            <a:r>
              <a:rPr lang="en-US" altLang="zh-CN" sz="2000" spc="34" dirty="0">
                <a:solidFill>
                  <a:srgbClr val="043092"/>
                </a:solidFill>
                <a:latin typeface="Times New Roman"/>
                <a:ea typeface="宋体" panose="02010600030101010101" pitchFamily="2" charset="-122"/>
                <a:cs typeface="Times New Roman"/>
              </a:rPr>
              <a:t> </a:t>
            </a:r>
            <a:r>
              <a:rPr lang="en-US" altLang="zh-CN" sz="2000" spc="55" dirty="0" err="1">
                <a:solidFill>
                  <a:srgbClr val="043092"/>
                </a:solidFill>
                <a:latin typeface="Times New Roman"/>
                <a:ea typeface="Times New Roman"/>
              </a:rPr>
              <a:t>ders</a:t>
            </a:r>
            <a:r>
              <a:rPr lang="en-US" altLang="zh-CN" sz="2000" spc="30" dirty="0">
                <a:solidFill>
                  <a:srgbClr val="043092"/>
                </a:solidFill>
                <a:latin typeface="Times New Roman"/>
                <a:ea typeface="宋体" panose="02010600030101010101" pitchFamily="2" charset="-122"/>
                <a:cs typeface="Times New Roman"/>
              </a:rPr>
              <a:t> </a:t>
            </a:r>
            <a:r>
              <a:rPr lang="en-US" altLang="zh-CN" sz="2000" spc="44" dirty="0" err="1">
                <a:solidFill>
                  <a:srgbClr val="043092"/>
                </a:solidFill>
                <a:latin typeface="Times New Roman"/>
                <a:ea typeface="Times New Roman"/>
              </a:rPr>
              <a:t>ücreti</a:t>
            </a:r>
            <a:r>
              <a:rPr lang="en-US" altLang="zh-CN" sz="2000" spc="34" dirty="0">
                <a:solidFill>
                  <a:srgbClr val="043092"/>
                </a:solidFill>
                <a:latin typeface="Times New Roman"/>
                <a:ea typeface="宋体" panose="02010600030101010101" pitchFamily="2" charset="-122"/>
                <a:cs typeface="Times New Roman"/>
              </a:rPr>
              <a:t> </a:t>
            </a:r>
            <a:r>
              <a:rPr lang="en-US" altLang="zh-CN" sz="2000" spc="60" dirty="0" err="1">
                <a:solidFill>
                  <a:srgbClr val="043092"/>
                </a:solidFill>
                <a:latin typeface="Times New Roman"/>
                <a:ea typeface="Times New Roman"/>
              </a:rPr>
              <a:t>ödenmektedir</a:t>
            </a:r>
            <a:r>
              <a:rPr lang="en-US" altLang="zh-CN" sz="2000" spc="55" dirty="0">
                <a:solidFill>
                  <a:srgbClr val="043092"/>
                </a:solidFill>
                <a:latin typeface="Times New Roman"/>
                <a:ea typeface="Times New Roman"/>
              </a:rPr>
              <a:t>.</a:t>
            </a:r>
            <a:r>
              <a:rPr lang="en-US" altLang="zh-CN" sz="2000" spc="30" dirty="0">
                <a:solidFill>
                  <a:srgbClr val="043092"/>
                </a:solidFill>
                <a:latin typeface="Times New Roman"/>
                <a:ea typeface="宋体" panose="02010600030101010101" pitchFamily="2" charset="-122"/>
                <a:cs typeface="Times New Roman"/>
              </a:rPr>
              <a:t> </a:t>
            </a:r>
            <a:r>
              <a:rPr lang="en-US" altLang="zh-CN" sz="2000" spc="64" dirty="0">
                <a:solidFill>
                  <a:srgbClr val="043092"/>
                </a:solidFill>
                <a:latin typeface="Times New Roman"/>
                <a:ea typeface="Times New Roman"/>
              </a:rPr>
              <a:t>20</a:t>
            </a:r>
            <a:r>
              <a:rPr lang="en-US" altLang="zh-CN" sz="2000" spc="34" dirty="0">
                <a:solidFill>
                  <a:srgbClr val="043092"/>
                </a:solidFill>
                <a:latin typeface="Times New Roman"/>
                <a:ea typeface="宋体" panose="02010600030101010101" pitchFamily="2" charset="-122"/>
                <a:cs typeface="Times New Roman"/>
              </a:rPr>
              <a:t> </a:t>
            </a:r>
            <a:r>
              <a:rPr lang="en-US" altLang="zh-CN" sz="2000" spc="50" dirty="0" err="1">
                <a:solidFill>
                  <a:srgbClr val="043092"/>
                </a:solidFill>
                <a:latin typeface="Times New Roman"/>
                <a:ea typeface="Times New Roman"/>
              </a:rPr>
              <a:t>saat</a:t>
            </a:r>
            <a:r>
              <a:rPr lang="en-US" altLang="zh-CN" sz="2000" spc="30" dirty="0">
                <a:solidFill>
                  <a:srgbClr val="043092"/>
                </a:solidFill>
                <a:latin typeface="Times New Roman"/>
                <a:ea typeface="宋体" panose="02010600030101010101" pitchFamily="2" charset="-122"/>
                <a:cs typeface="Times New Roman"/>
              </a:rPr>
              <a:t> </a:t>
            </a:r>
            <a:r>
              <a:rPr lang="en-US" altLang="zh-CN" sz="2000" spc="55" dirty="0" err="1">
                <a:solidFill>
                  <a:srgbClr val="043092"/>
                </a:solidFill>
                <a:latin typeface="Times New Roman"/>
                <a:ea typeface="Times New Roman"/>
              </a:rPr>
              <a:t>olan</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azami</a:t>
            </a:r>
            <a:r>
              <a:rPr lang="en-US" altLang="zh-CN" sz="2000" spc="6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ücretli</a:t>
            </a:r>
            <a:r>
              <a:rPr lang="en-US" altLang="zh-CN" sz="2000" spc="6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ek</a:t>
            </a:r>
            <a:r>
              <a:rPr lang="en-US" altLang="zh-CN" sz="2000" spc="7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ders</a:t>
            </a:r>
            <a:r>
              <a:rPr lang="en-US" altLang="zh-CN" sz="2000" spc="6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süresine</a:t>
            </a:r>
            <a:r>
              <a:rPr lang="en-US" altLang="zh-CN" sz="2000" spc="6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ikinci</a:t>
            </a:r>
            <a:r>
              <a:rPr lang="en-US" altLang="zh-CN" sz="2000" spc="7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öğretim</a:t>
            </a:r>
            <a:r>
              <a:rPr lang="en-US" altLang="zh-CN" sz="2000" spc="6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için</a:t>
            </a:r>
            <a:r>
              <a:rPr lang="en-US" altLang="zh-CN" sz="2000" spc="75" dirty="0">
                <a:solidFill>
                  <a:srgbClr val="043092"/>
                </a:solidFill>
                <a:latin typeface="Times New Roman"/>
                <a:ea typeface="宋体" panose="02010600030101010101" pitchFamily="2" charset="-122"/>
                <a:cs typeface="Times New Roman"/>
              </a:rPr>
              <a:t> </a:t>
            </a:r>
            <a:r>
              <a:rPr lang="en-US" altLang="zh-CN" sz="2000" dirty="0">
                <a:solidFill>
                  <a:srgbClr val="043092"/>
                </a:solidFill>
                <a:latin typeface="Times New Roman"/>
                <a:ea typeface="Times New Roman"/>
              </a:rPr>
              <a:t>10</a:t>
            </a:r>
            <a:r>
              <a:rPr lang="en-US" altLang="zh-CN" sz="2000" spc="6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saat</a:t>
            </a:r>
            <a:r>
              <a:rPr lang="en-US" altLang="zh-CN" sz="2000" spc="6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ve</a:t>
            </a:r>
            <a:r>
              <a:rPr lang="en-US" altLang="zh-CN" sz="2000" spc="7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uzaktan</a:t>
            </a:r>
            <a:r>
              <a:rPr lang="en-US" altLang="zh-CN" sz="2000" spc="6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eğitim</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için</a:t>
            </a:r>
            <a:r>
              <a:rPr lang="en-US" altLang="zh-CN" sz="2000" spc="69" dirty="0">
                <a:solidFill>
                  <a:srgbClr val="043092"/>
                </a:solidFill>
                <a:latin typeface="Times New Roman"/>
                <a:ea typeface="宋体" panose="02010600030101010101" pitchFamily="2" charset="-122"/>
                <a:cs typeface="Times New Roman"/>
              </a:rPr>
              <a:t> </a:t>
            </a:r>
            <a:r>
              <a:rPr lang="en-US" altLang="zh-CN" sz="2000" dirty="0">
                <a:solidFill>
                  <a:srgbClr val="043092"/>
                </a:solidFill>
                <a:latin typeface="Times New Roman"/>
                <a:ea typeface="Times New Roman"/>
              </a:rPr>
              <a:t>10</a:t>
            </a:r>
            <a:r>
              <a:rPr lang="en-US" altLang="zh-CN" sz="2000" spc="6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saat</a:t>
            </a:r>
            <a:r>
              <a:rPr lang="en-US" altLang="zh-CN" sz="2000" spc="7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daha</a:t>
            </a:r>
            <a:r>
              <a:rPr lang="en-US" altLang="zh-CN" sz="2000" spc="6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ilave</a:t>
            </a:r>
            <a:r>
              <a:rPr lang="en-US" altLang="zh-CN" sz="2000" spc="7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edilmektedir</a:t>
            </a:r>
            <a:r>
              <a:rPr lang="en-US" altLang="zh-CN" sz="2000" dirty="0">
                <a:solidFill>
                  <a:srgbClr val="043092"/>
                </a:solidFill>
                <a:latin typeface="Times New Roman"/>
                <a:ea typeface="Times New Roman"/>
              </a:rPr>
              <a:t>.</a:t>
            </a:r>
            <a:r>
              <a:rPr lang="en-US" altLang="zh-CN" sz="2000" spc="6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Bir</a:t>
            </a:r>
            <a:r>
              <a:rPr lang="en-US" altLang="zh-CN" sz="2000" spc="7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saatlik</a:t>
            </a:r>
            <a:r>
              <a:rPr lang="en-US" altLang="zh-CN" sz="2000" spc="6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ek</a:t>
            </a:r>
            <a:r>
              <a:rPr lang="en-US" altLang="zh-CN" sz="2000" spc="7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ders</a:t>
            </a:r>
            <a:r>
              <a:rPr lang="en-US" altLang="zh-CN" sz="2000" spc="6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ücreti</a:t>
            </a:r>
            <a:r>
              <a:rPr lang="en-US" altLang="zh-CN" sz="2000" dirty="0">
                <a:solidFill>
                  <a:srgbClr val="043092"/>
                </a:solidFill>
                <a:latin typeface="Times New Roman"/>
                <a:ea typeface="Times New Roman"/>
              </a:rPr>
              <a:t>,</a:t>
            </a:r>
            <a:r>
              <a:rPr lang="en-US" altLang="zh-CN" sz="2000" spc="7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unvana</a:t>
            </a:r>
            <a:r>
              <a:rPr lang="en-US" altLang="zh-CN" sz="2000" spc="6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göre</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belirlenen</a:t>
            </a:r>
            <a:r>
              <a:rPr lang="en-US" altLang="zh-CN" sz="2000" spc="6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ek</a:t>
            </a:r>
            <a:r>
              <a:rPr lang="en-US" altLang="zh-CN" sz="2000" spc="6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ders</a:t>
            </a:r>
            <a:r>
              <a:rPr lang="en-US" altLang="zh-CN" sz="2000" spc="6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ücreti</a:t>
            </a:r>
            <a:r>
              <a:rPr lang="en-US" altLang="zh-CN" sz="2000" spc="6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göstergesi</a:t>
            </a:r>
            <a:r>
              <a:rPr lang="en-US" altLang="zh-CN" sz="2000" spc="6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ile</a:t>
            </a:r>
            <a:r>
              <a:rPr lang="en-US" altLang="zh-CN" sz="2000" spc="6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aylık</a:t>
            </a:r>
            <a:r>
              <a:rPr lang="en-US" altLang="zh-CN" sz="2000" spc="6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katsayının</a:t>
            </a:r>
            <a:r>
              <a:rPr lang="en-US" altLang="zh-CN" sz="2000" spc="6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çarpımıdır</a:t>
            </a:r>
            <a:r>
              <a:rPr lang="en-US" altLang="zh-CN" sz="2000" dirty="0">
                <a:solidFill>
                  <a:srgbClr val="043092"/>
                </a:solidFill>
                <a:latin typeface="Times New Roman"/>
                <a:ea typeface="Times New Roman"/>
              </a:rPr>
              <a:t>.</a:t>
            </a:r>
            <a:r>
              <a:rPr lang="en-US" altLang="zh-CN" sz="2000" spc="6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Gelir</a:t>
            </a:r>
            <a:r>
              <a:rPr lang="en-US" altLang="zh-CN" sz="2000" spc="6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ve</a:t>
            </a:r>
            <a:r>
              <a:rPr lang="en-US" altLang="zh-CN" sz="2000" dirty="0">
                <a:solidFill>
                  <a:srgbClr val="043092"/>
                </a:solidFill>
                <a:latin typeface="Times New Roman"/>
                <a:ea typeface="宋体" panose="02010600030101010101" pitchFamily="2" charset="-122"/>
                <a:cs typeface="Times New Roman"/>
              </a:rPr>
              <a:t> </a:t>
            </a:r>
            <a:r>
              <a:rPr lang="en-US" altLang="zh-CN" sz="2000" spc="60" dirty="0" err="1">
                <a:solidFill>
                  <a:srgbClr val="043092"/>
                </a:solidFill>
                <a:latin typeface="Times New Roman"/>
                <a:ea typeface="Times New Roman"/>
              </a:rPr>
              <a:t>damga</a:t>
            </a:r>
            <a:r>
              <a:rPr lang="en-US" altLang="zh-CN" sz="2000" spc="25" dirty="0">
                <a:solidFill>
                  <a:srgbClr val="043092"/>
                </a:solidFill>
                <a:latin typeface="Times New Roman"/>
                <a:ea typeface="宋体" panose="02010600030101010101" pitchFamily="2" charset="-122"/>
                <a:cs typeface="Times New Roman"/>
              </a:rPr>
              <a:t> </a:t>
            </a:r>
            <a:r>
              <a:rPr lang="en-US" altLang="zh-CN" sz="2000" spc="44" dirty="0" err="1">
                <a:solidFill>
                  <a:srgbClr val="043092"/>
                </a:solidFill>
                <a:latin typeface="Times New Roman"/>
                <a:ea typeface="Times New Roman"/>
              </a:rPr>
              <a:t>vergisine</a:t>
            </a:r>
            <a:r>
              <a:rPr lang="en-US" altLang="zh-CN" sz="2000" spc="30" dirty="0">
                <a:solidFill>
                  <a:srgbClr val="043092"/>
                </a:solidFill>
                <a:latin typeface="Times New Roman"/>
                <a:ea typeface="宋体" panose="02010600030101010101" pitchFamily="2" charset="-122"/>
                <a:cs typeface="Times New Roman"/>
              </a:rPr>
              <a:t> </a:t>
            </a:r>
            <a:r>
              <a:rPr lang="en-US" altLang="zh-CN" sz="2000" spc="40" dirty="0" err="1">
                <a:solidFill>
                  <a:srgbClr val="043092"/>
                </a:solidFill>
                <a:latin typeface="Times New Roman"/>
                <a:ea typeface="Times New Roman"/>
              </a:rPr>
              <a:t>tabidir</a:t>
            </a:r>
            <a:r>
              <a:rPr lang="en-US" altLang="zh-CN" sz="2000" spc="50" dirty="0">
                <a:solidFill>
                  <a:srgbClr val="043092"/>
                </a:solidFill>
                <a:latin typeface="Times New Roman"/>
                <a:ea typeface="Times New Roman"/>
              </a:rPr>
              <a:t>.</a:t>
            </a:r>
            <a:r>
              <a:rPr lang="en-US" altLang="zh-CN" sz="2000" spc="30" dirty="0">
                <a:solidFill>
                  <a:srgbClr val="043092"/>
                </a:solidFill>
                <a:latin typeface="Times New Roman"/>
                <a:ea typeface="宋体" panose="02010600030101010101" pitchFamily="2" charset="-122"/>
                <a:cs typeface="Times New Roman"/>
              </a:rPr>
              <a:t> </a:t>
            </a:r>
            <a:r>
              <a:rPr lang="en-US" altLang="zh-CN" sz="2000" spc="44" dirty="0" err="1">
                <a:solidFill>
                  <a:srgbClr val="043092"/>
                </a:solidFill>
                <a:latin typeface="Times New Roman"/>
                <a:ea typeface="Times New Roman"/>
              </a:rPr>
              <a:t>Ayrıca</a:t>
            </a:r>
            <a:r>
              <a:rPr lang="en-US" altLang="zh-CN" sz="2000" spc="44" dirty="0">
                <a:solidFill>
                  <a:srgbClr val="043092"/>
                </a:solidFill>
                <a:latin typeface="Times New Roman"/>
                <a:ea typeface="Times New Roman"/>
              </a:rPr>
              <a:t>,</a:t>
            </a:r>
            <a:r>
              <a:rPr lang="en-US" altLang="zh-CN" sz="2000" spc="25" dirty="0">
                <a:solidFill>
                  <a:srgbClr val="043092"/>
                </a:solidFill>
                <a:latin typeface="Times New Roman"/>
                <a:ea typeface="宋体" panose="02010600030101010101" pitchFamily="2" charset="-122"/>
                <a:cs typeface="Times New Roman"/>
              </a:rPr>
              <a:t> </a:t>
            </a:r>
            <a:r>
              <a:rPr lang="en-US" altLang="zh-CN" sz="2000" spc="60" dirty="0" err="1">
                <a:solidFill>
                  <a:srgbClr val="043092"/>
                </a:solidFill>
                <a:latin typeface="Times New Roman"/>
                <a:ea typeface="Times New Roman"/>
              </a:rPr>
              <a:t>yaz</a:t>
            </a:r>
            <a:r>
              <a:rPr lang="en-US" altLang="zh-CN" sz="2000" spc="30" dirty="0">
                <a:solidFill>
                  <a:srgbClr val="043092"/>
                </a:solidFill>
                <a:latin typeface="Times New Roman"/>
                <a:ea typeface="宋体" panose="02010600030101010101" pitchFamily="2" charset="-122"/>
                <a:cs typeface="Times New Roman"/>
              </a:rPr>
              <a:t> </a:t>
            </a:r>
            <a:r>
              <a:rPr lang="en-US" altLang="zh-CN" sz="2000" spc="44" dirty="0" err="1">
                <a:solidFill>
                  <a:srgbClr val="043092"/>
                </a:solidFill>
                <a:latin typeface="Times New Roman"/>
                <a:ea typeface="Times New Roman"/>
              </a:rPr>
              <a:t>okullarında</a:t>
            </a:r>
            <a:r>
              <a:rPr lang="en-US" altLang="zh-CN" sz="2000" spc="30" dirty="0">
                <a:solidFill>
                  <a:srgbClr val="043092"/>
                </a:solidFill>
                <a:latin typeface="Times New Roman"/>
                <a:ea typeface="宋体" panose="02010600030101010101" pitchFamily="2" charset="-122"/>
                <a:cs typeface="Times New Roman"/>
              </a:rPr>
              <a:t> </a:t>
            </a:r>
            <a:r>
              <a:rPr lang="en-US" altLang="zh-CN" sz="2000" spc="60" dirty="0" err="1">
                <a:solidFill>
                  <a:srgbClr val="043092"/>
                </a:solidFill>
                <a:latin typeface="Times New Roman"/>
                <a:ea typeface="Times New Roman"/>
              </a:rPr>
              <a:t>ve</a:t>
            </a:r>
            <a:r>
              <a:rPr lang="en-US" altLang="zh-CN" sz="2000" spc="30" dirty="0">
                <a:solidFill>
                  <a:srgbClr val="043092"/>
                </a:solidFill>
                <a:latin typeface="Times New Roman"/>
                <a:ea typeface="宋体" panose="02010600030101010101" pitchFamily="2" charset="-122"/>
                <a:cs typeface="Times New Roman"/>
              </a:rPr>
              <a:t> </a:t>
            </a:r>
            <a:r>
              <a:rPr lang="en-US" altLang="zh-CN" sz="2000" spc="40" dirty="0" err="1">
                <a:solidFill>
                  <a:srgbClr val="043092"/>
                </a:solidFill>
                <a:latin typeface="Times New Roman"/>
                <a:ea typeface="Times New Roman"/>
              </a:rPr>
              <a:t>tezsiz</a:t>
            </a:r>
            <a:r>
              <a:rPr lang="en-US" altLang="zh-CN" sz="2000" spc="25" dirty="0">
                <a:solidFill>
                  <a:srgbClr val="043092"/>
                </a:solidFill>
                <a:latin typeface="Times New Roman"/>
                <a:ea typeface="宋体" panose="02010600030101010101" pitchFamily="2" charset="-122"/>
                <a:cs typeface="Times New Roman"/>
              </a:rPr>
              <a:t> </a:t>
            </a:r>
            <a:r>
              <a:rPr lang="en-US" altLang="zh-CN" sz="2000" spc="55" dirty="0" err="1">
                <a:solidFill>
                  <a:srgbClr val="043092"/>
                </a:solidFill>
                <a:latin typeface="Times New Roman"/>
                <a:ea typeface="Times New Roman"/>
              </a:rPr>
              <a:t>yüksek</a:t>
            </a:r>
            <a:r>
              <a:rPr lang="en-US" altLang="zh-CN" sz="2000" spc="30" dirty="0">
                <a:solidFill>
                  <a:srgbClr val="043092"/>
                </a:solidFill>
                <a:latin typeface="Times New Roman"/>
                <a:ea typeface="宋体" panose="02010600030101010101" pitchFamily="2" charset="-122"/>
                <a:cs typeface="Times New Roman"/>
              </a:rPr>
              <a:t> </a:t>
            </a:r>
            <a:r>
              <a:rPr lang="en-US" altLang="zh-CN" sz="2000" spc="44" dirty="0" err="1">
                <a:solidFill>
                  <a:srgbClr val="043092"/>
                </a:solidFill>
                <a:latin typeface="Times New Roman"/>
                <a:ea typeface="Times New Roman"/>
              </a:rPr>
              <a:t>lisans</a:t>
            </a:r>
            <a:r>
              <a:rPr lang="en-US" altLang="zh-CN" sz="2000" dirty="0">
                <a:solidFill>
                  <a:srgbClr val="043092"/>
                </a:solidFill>
                <a:latin typeface="Times New Roman"/>
                <a:ea typeface="宋体" panose="02010600030101010101" pitchFamily="2" charset="-122"/>
                <a:cs typeface="Times New Roman"/>
              </a:rPr>
              <a:t> </a:t>
            </a:r>
            <a:r>
              <a:rPr lang="en-US" altLang="zh-CN" sz="2000" spc="40" dirty="0" err="1">
                <a:solidFill>
                  <a:srgbClr val="043092"/>
                </a:solidFill>
                <a:latin typeface="Times New Roman"/>
                <a:ea typeface="Times New Roman"/>
              </a:rPr>
              <a:t>programlarında</a:t>
            </a:r>
            <a:r>
              <a:rPr lang="en-US" altLang="zh-CN" sz="2000" spc="25" dirty="0">
                <a:solidFill>
                  <a:srgbClr val="043092"/>
                </a:solidFill>
                <a:latin typeface="Times New Roman"/>
                <a:ea typeface="宋体" panose="02010600030101010101" pitchFamily="2" charset="-122"/>
                <a:cs typeface="Times New Roman"/>
              </a:rPr>
              <a:t> </a:t>
            </a:r>
            <a:r>
              <a:rPr lang="en-US" altLang="zh-CN" sz="2000" spc="55" dirty="0" err="1">
                <a:solidFill>
                  <a:srgbClr val="043092"/>
                </a:solidFill>
                <a:latin typeface="Times New Roman"/>
                <a:ea typeface="Times New Roman"/>
              </a:rPr>
              <a:t>ders</a:t>
            </a:r>
            <a:r>
              <a:rPr lang="en-US" altLang="zh-CN" sz="2000" spc="30" dirty="0">
                <a:solidFill>
                  <a:srgbClr val="043092"/>
                </a:solidFill>
                <a:latin typeface="Times New Roman"/>
                <a:ea typeface="宋体" panose="02010600030101010101" pitchFamily="2" charset="-122"/>
                <a:cs typeface="Times New Roman"/>
              </a:rPr>
              <a:t> </a:t>
            </a:r>
            <a:r>
              <a:rPr lang="en-US" altLang="zh-CN" sz="2000" spc="50" dirty="0" err="1">
                <a:solidFill>
                  <a:srgbClr val="043092"/>
                </a:solidFill>
                <a:latin typeface="Times New Roman"/>
                <a:ea typeface="Times New Roman"/>
              </a:rPr>
              <a:t>vermek</a:t>
            </a:r>
            <a:r>
              <a:rPr lang="en-US" altLang="zh-CN" sz="2000" spc="30" dirty="0">
                <a:solidFill>
                  <a:srgbClr val="043092"/>
                </a:solidFill>
                <a:latin typeface="Times New Roman"/>
                <a:ea typeface="宋体" panose="02010600030101010101" pitchFamily="2" charset="-122"/>
                <a:cs typeface="Times New Roman"/>
              </a:rPr>
              <a:t> </a:t>
            </a:r>
            <a:r>
              <a:rPr lang="en-US" altLang="zh-CN" sz="2000" spc="44" dirty="0" err="1">
                <a:solidFill>
                  <a:srgbClr val="043092"/>
                </a:solidFill>
                <a:latin typeface="Times New Roman"/>
                <a:ea typeface="Times New Roman"/>
              </a:rPr>
              <a:t>üzere</a:t>
            </a:r>
            <a:r>
              <a:rPr lang="en-US" altLang="zh-CN" sz="2000" spc="30" dirty="0">
                <a:solidFill>
                  <a:srgbClr val="043092"/>
                </a:solidFill>
                <a:latin typeface="Times New Roman"/>
                <a:ea typeface="宋体" panose="02010600030101010101" pitchFamily="2" charset="-122"/>
                <a:cs typeface="Times New Roman"/>
              </a:rPr>
              <a:t> </a:t>
            </a:r>
            <a:r>
              <a:rPr lang="en-US" altLang="zh-CN" sz="2000" spc="40" dirty="0" err="1">
                <a:solidFill>
                  <a:srgbClr val="043092"/>
                </a:solidFill>
                <a:latin typeface="Times New Roman"/>
                <a:ea typeface="Times New Roman"/>
              </a:rPr>
              <a:t>görevlendirilenlere</a:t>
            </a:r>
            <a:r>
              <a:rPr lang="en-US" altLang="zh-CN" sz="2000" spc="25" dirty="0">
                <a:solidFill>
                  <a:srgbClr val="043092"/>
                </a:solidFill>
                <a:latin typeface="Times New Roman"/>
                <a:ea typeface="宋体" panose="02010600030101010101" pitchFamily="2" charset="-122"/>
                <a:cs typeface="Times New Roman"/>
              </a:rPr>
              <a:t> </a:t>
            </a:r>
            <a:r>
              <a:rPr lang="en-US" altLang="zh-CN" sz="2000" spc="55" dirty="0">
                <a:solidFill>
                  <a:srgbClr val="043092"/>
                </a:solidFill>
                <a:latin typeface="Times New Roman"/>
                <a:ea typeface="Times New Roman"/>
              </a:rPr>
              <a:t>de</a:t>
            </a:r>
            <a:r>
              <a:rPr lang="en-US" altLang="zh-CN" sz="2000" spc="30" dirty="0">
                <a:solidFill>
                  <a:srgbClr val="043092"/>
                </a:solidFill>
                <a:latin typeface="Times New Roman"/>
                <a:ea typeface="宋体" panose="02010600030101010101" pitchFamily="2" charset="-122"/>
                <a:cs typeface="Times New Roman"/>
              </a:rPr>
              <a:t> </a:t>
            </a:r>
            <a:r>
              <a:rPr lang="en-US" altLang="zh-CN" sz="2000" spc="30" dirty="0" err="1">
                <a:solidFill>
                  <a:srgbClr val="043092"/>
                </a:solidFill>
                <a:latin typeface="Times New Roman"/>
                <a:ea typeface="Times New Roman"/>
              </a:rPr>
              <a:t>ilgili</a:t>
            </a:r>
            <a:r>
              <a:rPr lang="en-US" altLang="zh-CN" sz="2000" spc="30" dirty="0">
                <a:solidFill>
                  <a:srgbClr val="043092"/>
                </a:solidFill>
                <a:latin typeface="Times New Roman"/>
                <a:ea typeface="宋体" panose="02010600030101010101" pitchFamily="2" charset="-122"/>
                <a:cs typeface="Times New Roman"/>
              </a:rPr>
              <a:t> </a:t>
            </a:r>
            <a:r>
              <a:rPr lang="en-US" altLang="zh-CN" sz="2000" spc="44" dirty="0" err="1">
                <a:solidFill>
                  <a:srgbClr val="043092"/>
                </a:solidFill>
                <a:latin typeface="Times New Roman"/>
                <a:ea typeface="Times New Roman"/>
              </a:rPr>
              <a:t>mevzuatı</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çerçevesinde</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ek</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ders</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ücreti</a:t>
            </a:r>
            <a:r>
              <a:rPr lang="en-US" altLang="zh-CN" sz="2000" spc="-3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ödenmektedir</a:t>
            </a:r>
            <a:r>
              <a:rPr lang="en-US" altLang="zh-CN" sz="2000" dirty="0">
                <a:solidFill>
                  <a:srgbClr val="043092"/>
                </a:solidFill>
                <a:latin typeface="Times New Roman"/>
                <a:ea typeface="Times New Roman"/>
              </a:rPr>
              <a:t>.</a:t>
            </a:r>
          </a:p>
          <a:p>
            <a:pPr marL="0" lvl="0" indent="0">
              <a:lnSpc>
                <a:spcPts val="1000"/>
              </a:lnSpc>
              <a:spcBef>
                <a:spcPts val="0"/>
              </a:spcBef>
              <a:buNone/>
            </a:pPr>
            <a:endParaRPr lang="en-US" sz="1800" dirty="0">
              <a:solidFill>
                <a:prstClr val="black"/>
              </a:solidFill>
            </a:endParaRPr>
          </a:p>
          <a:p>
            <a:pPr marL="0" lvl="0" indent="0">
              <a:lnSpc>
                <a:spcPts val="1000"/>
              </a:lnSpc>
              <a:spcBef>
                <a:spcPts val="0"/>
              </a:spcBef>
              <a:buNone/>
            </a:pPr>
            <a:endParaRPr lang="en-US" sz="1800" dirty="0">
              <a:solidFill>
                <a:prstClr val="black"/>
              </a:solidFill>
            </a:endParaRPr>
          </a:p>
          <a:p>
            <a:pPr marL="0" lvl="0" indent="0">
              <a:lnSpc>
                <a:spcPts val="1000"/>
              </a:lnSpc>
              <a:spcBef>
                <a:spcPts val="0"/>
              </a:spcBef>
              <a:buNone/>
            </a:pPr>
            <a:endParaRPr lang="en-US" sz="1800" dirty="0">
              <a:solidFill>
                <a:prstClr val="black"/>
              </a:solidFill>
            </a:endParaRPr>
          </a:p>
          <a:p>
            <a:pPr marL="0" lvl="0" indent="0">
              <a:lnSpc>
                <a:spcPts val="1000"/>
              </a:lnSpc>
              <a:spcBef>
                <a:spcPts val="0"/>
              </a:spcBef>
              <a:buNone/>
            </a:pPr>
            <a:endParaRPr lang="en-US" sz="1800" dirty="0">
              <a:solidFill>
                <a:prstClr val="black"/>
              </a:solidFill>
            </a:endParaRPr>
          </a:p>
          <a:p>
            <a:pPr marL="0" lvl="0" indent="0">
              <a:lnSpc>
                <a:spcPts val="1000"/>
              </a:lnSpc>
              <a:spcBef>
                <a:spcPts val="0"/>
              </a:spcBef>
              <a:buNone/>
            </a:pPr>
            <a:endParaRPr lang="en-US" sz="1800" dirty="0">
              <a:solidFill>
                <a:prstClr val="black"/>
              </a:solidFill>
            </a:endParaRPr>
          </a:p>
          <a:p>
            <a:pPr marL="0" lvl="0" indent="0">
              <a:lnSpc>
                <a:spcPts val="1000"/>
              </a:lnSpc>
              <a:spcBef>
                <a:spcPts val="0"/>
              </a:spcBef>
              <a:buNone/>
            </a:pPr>
            <a:endParaRPr lang="en-US" sz="1800" dirty="0">
              <a:solidFill>
                <a:prstClr val="black"/>
              </a:solidFill>
            </a:endParaRPr>
          </a:p>
          <a:p>
            <a:pPr marL="0" lvl="0" indent="0">
              <a:lnSpc>
                <a:spcPts val="1169"/>
              </a:lnSpc>
              <a:spcBef>
                <a:spcPts val="0"/>
              </a:spcBef>
              <a:buNone/>
            </a:pPr>
            <a:endParaRPr lang="en-US" sz="1800" dirty="0">
              <a:solidFill>
                <a:prstClr val="black"/>
              </a:solidFill>
            </a:endParaRPr>
          </a:p>
          <a:p>
            <a:pPr marL="0" lvl="0" indent="80162">
              <a:lnSpc>
                <a:spcPct val="100000"/>
              </a:lnSpc>
              <a:spcBef>
                <a:spcPts val="0"/>
              </a:spcBef>
              <a:buNone/>
            </a:pPr>
            <a:r>
              <a:rPr lang="en-US" altLang="zh-CN" sz="1800" b="1" dirty="0" err="1">
                <a:solidFill>
                  <a:srgbClr val="043092"/>
                </a:solidFill>
                <a:latin typeface="Times New Roman"/>
                <a:ea typeface="Times New Roman"/>
              </a:rPr>
              <a:t>Ek</a:t>
            </a:r>
            <a:r>
              <a:rPr lang="en-US" altLang="zh-CN" sz="1800" b="1" spc="-25" dirty="0">
                <a:solidFill>
                  <a:srgbClr val="043092"/>
                </a:solidFill>
                <a:latin typeface="Times New Roman"/>
                <a:ea typeface="宋体" panose="02010600030101010101" pitchFamily="2" charset="-122"/>
                <a:cs typeface="Times New Roman"/>
              </a:rPr>
              <a:t> </a:t>
            </a:r>
            <a:r>
              <a:rPr lang="en-US" altLang="zh-CN" sz="1800" b="1" dirty="0" err="1">
                <a:solidFill>
                  <a:srgbClr val="043092"/>
                </a:solidFill>
                <a:latin typeface="Times New Roman"/>
                <a:ea typeface="Times New Roman"/>
              </a:rPr>
              <a:t>Ders</a:t>
            </a:r>
            <a:r>
              <a:rPr lang="en-US" altLang="zh-CN" sz="1800" b="1" spc="-25" dirty="0">
                <a:solidFill>
                  <a:srgbClr val="043092"/>
                </a:solidFill>
                <a:latin typeface="Times New Roman"/>
                <a:ea typeface="宋体" panose="02010600030101010101" pitchFamily="2" charset="-122"/>
                <a:cs typeface="Times New Roman"/>
              </a:rPr>
              <a:t> </a:t>
            </a:r>
            <a:r>
              <a:rPr lang="en-US" altLang="zh-CN" sz="1800" b="1" dirty="0" err="1">
                <a:solidFill>
                  <a:srgbClr val="043092"/>
                </a:solidFill>
                <a:latin typeface="Times New Roman"/>
                <a:ea typeface="Times New Roman"/>
              </a:rPr>
              <a:t>Ücreti</a:t>
            </a:r>
            <a:r>
              <a:rPr lang="en-US" altLang="zh-CN" sz="1800" b="1" spc="-25" dirty="0">
                <a:solidFill>
                  <a:srgbClr val="043092"/>
                </a:solidFill>
                <a:latin typeface="Times New Roman"/>
                <a:ea typeface="宋体" panose="02010600030101010101" pitchFamily="2" charset="-122"/>
                <a:cs typeface="Times New Roman"/>
              </a:rPr>
              <a:t> </a:t>
            </a:r>
            <a:r>
              <a:rPr lang="en-US" altLang="zh-CN" sz="1800" b="1" dirty="0">
                <a:solidFill>
                  <a:srgbClr val="043092"/>
                </a:solidFill>
                <a:latin typeface="Times New Roman"/>
                <a:ea typeface="Times New Roman"/>
              </a:rPr>
              <a:t>=</a:t>
            </a:r>
            <a:r>
              <a:rPr lang="en-US" altLang="zh-CN" sz="1800" b="1" spc="-25" dirty="0">
                <a:solidFill>
                  <a:srgbClr val="043092"/>
                </a:solidFill>
                <a:latin typeface="Times New Roman"/>
                <a:ea typeface="宋体" panose="02010600030101010101" pitchFamily="2" charset="-122"/>
                <a:cs typeface="Times New Roman"/>
              </a:rPr>
              <a:t> </a:t>
            </a:r>
            <a:r>
              <a:rPr lang="en-US" altLang="zh-CN" sz="1800" b="1" dirty="0" err="1">
                <a:solidFill>
                  <a:srgbClr val="043092"/>
                </a:solidFill>
                <a:latin typeface="Times New Roman"/>
                <a:ea typeface="Times New Roman"/>
              </a:rPr>
              <a:t>Unvana</a:t>
            </a:r>
            <a:r>
              <a:rPr lang="en-US" altLang="zh-CN" sz="1800" b="1" spc="-25" dirty="0">
                <a:solidFill>
                  <a:srgbClr val="043092"/>
                </a:solidFill>
                <a:latin typeface="Times New Roman"/>
                <a:ea typeface="宋体" panose="02010600030101010101" pitchFamily="2" charset="-122"/>
                <a:cs typeface="Times New Roman"/>
              </a:rPr>
              <a:t> </a:t>
            </a:r>
            <a:r>
              <a:rPr lang="en-US" altLang="zh-CN" sz="1800" b="1" dirty="0" err="1">
                <a:solidFill>
                  <a:srgbClr val="043092"/>
                </a:solidFill>
                <a:latin typeface="Times New Roman"/>
                <a:ea typeface="Times New Roman"/>
              </a:rPr>
              <a:t>Göre</a:t>
            </a:r>
            <a:r>
              <a:rPr lang="en-US" altLang="zh-CN" sz="1800" b="1" spc="-25" dirty="0">
                <a:solidFill>
                  <a:srgbClr val="043092"/>
                </a:solidFill>
                <a:latin typeface="Times New Roman"/>
                <a:ea typeface="宋体" panose="02010600030101010101" pitchFamily="2" charset="-122"/>
                <a:cs typeface="Times New Roman"/>
              </a:rPr>
              <a:t> </a:t>
            </a:r>
            <a:r>
              <a:rPr lang="en-US" altLang="zh-CN" sz="1800" b="1" dirty="0" err="1">
                <a:solidFill>
                  <a:srgbClr val="043092"/>
                </a:solidFill>
                <a:latin typeface="Times New Roman"/>
                <a:ea typeface="Times New Roman"/>
              </a:rPr>
              <a:t>Belirlenen</a:t>
            </a:r>
            <a:r>
              <a:rPr lang="en-US" altLang="zh-CN" sz="1800" b="1" spc="-25" dirty="0">
                <a:solidFill>
                  <a:srgbClr val="043092"/>
                </a:solidFill>
                <a:latin typeface="Times New Roman"/>
                <a:ea typeface="宋体" panose="02010600030101010101" pitchFamily="2" charset="-122"/>
                <a:cs typeface="Times New Roman"/>
              </a:rPr>
              <a:t> </a:t>
            </a:r>
            <a:r>
              <a:rPr lang="en-US" altLang="zh-CN" sz="1800" b="1" dirty="0" err="1">
                <a:solidFill>
                  <a:srgbClr val="043092"/>
                </a:solidFill>
                <a:latin typeface="Times New Roman"/>
                <a:ea typeface="Times New Roman"/>
              </a:rPr>
              <a:t>Gösterge</a:t>
            </a:r>
            <a:r>
              <a:rPr lang="en-US" altLang="zh-CN" sz="1800" b="1" spc="-25" dirty="0">
                <a:solidFill>
                  <a:srgbClr val="043092"/>
                </a:solidFill>
                <a:latin typeface="Times New Roman"/>
                <a:ea typeface="宋体" panose="02010600030101010101" pitchFamily="2" charset="-122"/>
                <a:cs typeface="Times New Roman"/>
              </a:rPr>
              <a:t> </a:t>
            </a:r>
            <a:r>
              <a:rPr lang="en-US" altLang="zh-CN" sz="1800" b="1" dirty="0">
                <a:solidFill>
                  <a:srgbClr val="043092"/>
                </a:solidFill>
                <a:latin typeface="Times New Roman"/>
                <a:ea typeface="Times New Roman"/>
              </a:rPr>
              <a:t>X</a:t>
            </a:r>
            <a:r>
              <a:rPr lang="en-US" altLang="zh-CN" sz="1800" b="1" spc="-25" dirty="0">
                <a:solidFill>
                  <a:srgbClr val="043092"/>
                </a:solidFill>
                <a:latin typeface="Times New Roman"/>
                <a:ea typeface="宋体" panose="02010600030101010101" pitchFamily="2" charset="-122"/>
                <a:cs typeface="Times New Roman"/>
              </a:rPr>
              <a:t> </a:t>
            </a:r>
            <a:r>
              <a:rPr lang="en-US" altLang="zh-CN" sz="1800" b="1" dirty="0" err="1">
                <a:solidFill>
                  <a:srgbClr val="043092"/>
                </a:solidFill>
                <a:latin typeface="Times New Roman"/>
                <a:ea typeface="Times New Roman"/>
              </a:rPr>
              <a:t>Aylık</a:t>
            </a:r>
            <a:r>
              <a:rPr lang="en-US" altLang="zh-CN" sz="1800" b="1" spc="-25" dirty="0">
                <a:solidFill>
                  <a:srgbClr val="043092"/>
                </a:solidFill>
                <a:latin typeface="Times New Roman"/>
                <a:ea typeface="宋体" panose="02010600030101010101" pitchFamily="2" charset="-122"/>
                <a:cs typeface="Times New Roman"/>
              </a:rPr>
              <a:t> </a:t>
            </a:r>
            <a:r>
              <a:rPr lang="en-US" altLang="zh-CN" sz="1800" b="1" dirty="0" err="1">
                <a:solidFill>
                  <a:srgbClr val="043092"/>
                </a:solidFill>
                <a:latin typeface="Times New Roman"/>
                <a:ea typeface="Times New Roman"/>
              </a:rPr>
              <a:t>Katsayı</a:t>
            </a:r>
            <a:r>
              <a:rPr lang="en-US" altLang="zh-CN" sz="1800" b="1" spc="-25" dirty="0">
                <a:solidFill>
                  <a:srgbClr val="043092"/>
                </a:solidFill>
                <a:latin typeface="Times New Roman"/>
                <a:ea typeface="宋体" panose="02010600030101010101" pitchFamily="2" charset="-122"/>
                <a:cs typeface="Times New Roman"/>
              </a:rPr>
              <a:t> </a:t>
            </a:r>
            <a:r>
              <a:rPr lang="en-US" altLang="zh-CN" sz="1800" b="1" dirty="0">
                <a:solidFill>
                  <a:srgbClr val="043092"/>
                </a:solidFill>
                <a:latin typeface="Times New Roman"/>
                <a:ea typeface="Times New Roman"/>
              </a:rPr>
              <a:t>X</a:t>
            </a:r>
            <a:r>
              <a:rPr lang="en-US" altLang="zh-CN" sz="1800" b="1" spc="-25" dirty="0">
                <a:solidFill>
                  <a:srgbClr val="043092"/>
                </a:solidFill>
                <a:latin typeface="Times New Roman"/>
                <a:ea typeface="宋体" panose="02010600030101010101" pitchFamily="2" charset="-122"/>
                <a:cs typeface="Times New Roman"/>
              </a:rPr>
              <a:t> </a:t>
            </a:r>
            <a:r>
              <a:rPr lang="en-US" altLang="zh-CN" sz="1800" b="1" dirty="0" err="1">
                <a:solidFill>
                  <a:srgbClr val="043092"/>
                </a:solidFill>
                <a:latin typeface="Times New Roman"/>
                <a:ea typeface="Times New Roman"/>
              </a:rPr>
              <a:t>Ders</a:t>
            </a:r>
            <a:r>
              <a:rPr lang="en-US" altLang="zh-CN" sz="1800" b="1" spc="-30" dirty="0">
                <a:solidFill>
                  <a:srgbClr val="043092"/>
                </a:solidFill>
                <a:latin typeface="Times New Roman"/>
                <a:ea typeface="宋体" panose="02010600030101010101" pitchFamily="2" charset="-122"/>
                <a:cs typeface="Times New Roman"/>
              </a:rPr>
              <a:t> </a:t>
            </a:r>
            <a:r>
              <a:rPr lang="en-US" altLang="zh-CN" sz="1800" b="1" dirty="0" err="1">
                <a:solidFill>
                  <a:srgbClr val="043092"/>
                </a:solidFill>
                <a:latin typeface="Times New Roman"/>
                <a:ea typeface="Times New Roman"/>
              </a:rPr>
              <a:t>Saati</a:t>
            </a:r>
            <a:endParaRPr lang="en-US" altLang="zh-CN" sz="1800" b="1" dirty="0">
              <a:solidFill>
                <a:srgbClr val="043092"/>
              </a:solidFill>
              <a:latin typeface="Times New Roman"/>
              <a:ea typeface="Times New Roman"/>
            </a:endParaRPr>
          </a:p>
          <a:p>
            <a:pPr marL="0" indent="0">
              <a:buNone/>
            </a:pPr>
            <a:endParaRPr lang="tr-TR" dirty="0"/>
          </a:p>
        </p:txBody>
      </p:sp>
    </p:spTree>
    <p:extLst>
      <p:ext uri="{BB962C8B-B14F-4D97-AF65-F5344CB8AC3E}">
        <p14:creationId xmlns:p14="http://schemas.microsoft.com/office/powerpoint/2010/main" val="2166962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0"/>
          <p:cNvSpPr txBox="1"/>
          <p:nvPr/>
        </p:nvSpPr>
        <p:spPr>
          <a:xfrm>
            <a:off x="1654235" y="126969"/>
            <a:ext cx="10291155" cy="6056530"/>
          </a:xfrm>
          <a:prstGeom prst="rect">
            <a:avLst/>
          </a:prstGeom>
          <a:noFill/>
        </p:spPr>
        <p:txBody>
          <a:bodyPr wrap="square" lIns="0" tIns="0" rIns="0" bIns="0" rtlCol="0">
            <a:spAutoFit/>
          </a:bodyPr>
          <a:lstStyle/>
          <a:p>
            <a:pPr marL="0" indent="2441803">
              <a:lnSpc>
                <a:spcPct val="100000"/>
              </a:lnSpc>
            </a:pPr>
            <a:r>
              <a:rPr lang="tr-TR" altLang="zh-CN" sz="3000" b="1" spc="-55" dirty="0" smtClean="0">
                <a:solidFill>
                  <a:srgbClr val="043092"/>
                </a:solidFill>
                <a:latin typeface="Times New Roman"/>
                <a:ea typeface="Times New Roman"/>
              </a:rPr>
              <a:t>       </a:t>
            </a:r>
            <a:r>
              <a:rPr lang="en-US" altLang="zh-CN" sz="4400" b="1" spc="-55" dirty="0" smtClean="0">
                <a:solidFill>
                  <a:schemeClr val="accent2"/>
                </a:solidFill>
                <a:latin typeface="Times New Roman"/>
                <a:ea typeface="Times New Roman"/>
              </a:rPr>
              <a:t>KATSA</a:t>
            </a:r>
            <a:r>
              <a:rPr lang="en-US" altLang="zh-CN" sz="4400" b="1" spc="-44" dirty="0" smtClean="0">
                <a:solidFill>
                  <a:schemeClr val="accent2"/>
                </a:solidFill>
                <a:latin typeface="Times New Roman"/>
                <a:ea typeface="Times New Roman"/>
              </a:rPr>
              <a:t>YILAR</a:t>
            </a:r>
            <a:endParaRPr lang="en-US" altLang="zh-CN" sz="4400" b="1" spc="-44" dirty="0">
              <a:solidFill>
                <a:schemeClr val="accent2"/>
              </a:solidFill>
              <a:latin typeface="Times New Roman"/>
              <a:ea typeface="Times New Roman"/>
            </a:endParaRPr>
          </a:p>
          <a:p>
            <a:pPr>
              <a:lnSpc>
                <a:spcPts val="555"/>
              </a:lnSpc>
            </a:pPr>
            <a:endParaRPr lang="en-US" dirty="0"/>
          </a:p>
          <a:p>
            <a:pPr marL="0" indent="571474">
              <a:lnSpc>
                <a:spcPct val="100000"/>
              </a:lnSpc>
            </a:pPr>
            <a:endParaRPr lang="tr-TR" altLang="zh-CN" sz="2000" dirty="0" smtClean="0">
              <a:solidFill>
                <a:srgbClr val="043092"/>
              </a:solidFill>
              <a:latin typeface="Times New Roman"/>
              <a:ea typeface="Times New Roman"/>
            </a:endParaRPr>
          </a:p>
          <a:p>
            <a:pPr marL="0" indent="571474">
              <a:lnSpc>
                <a:spcPct val="100000"/>
              </a:lnSpc>
            </a:pPr>
            <a:r>
              <a:rPr lang="tr-TR" altLang="zh-CN" sz="2000" dirty="0" smtClean="0">
                <a:solidFill>
                  <a:srgbClr val="043092"/>
                </a:solidFill>
                <a:latin typeface="Times New Roman"/>
                <a:ea typeface="Times New Roman"/>
              </a:rPr>
              <a:t>K</a:t>
            </a:r>
            <a:r>
              <a:rPr lang="en-US" altLang="zh-CN" sz="2000" dirty="0" err="1" smtClean="0">
                <a:solidFill>
                  <a:srgbClr val="043092"/>
                </a:solidFill>
                <a:latin typeface="Times New Roman"/>
                <a:ea typeface="Times New Roman"/>
              </a:rPr>
              <a:t>amu</a:t>
            </a:r>
            <a:r>
              <a:rPr lang="en-US" altLang="zh-CN" sz="2000" dirty="0" smtClean="0">
                <a:solidFill>
                  <a:srgbClr val="043092"/>
                </a:solidFill>
                <a:latin typeface="Times New Roman"/>
                <a:cs typeface="Times New Roman"/>
              </a:rPr>
              <a:t> </a:t>
            </a:r>
            <a:r>
              <a:rPr lang="en-US" altLang="zh-CN" sz="2000" dirty="0">
                <a:solidFill>
                  <a:srgbClr val="043092"/>
                </a:solidFill>
                <a:latin typeface="Times New Roman"/>
                <a:ea typeface="Times New Roman"/>
              </a:rPr>
              <a:t>personelinin</a:t>
            </a:r>
            <a:r>
              <a:rPr lang="en-US" altLang="zh-CN" sz="2000" dirty="0">
                <a:solidFill>
                  <a:srgbClr val="043092"/>
                </a:solidFill>
                <a:latin typeface="Times New Roman"/>
                <a:cs typeface="Times New Roman"/>
              </a:rPr>
              <a:t> </a:t>
            </a:r>
            <a:r>
              <a:rPr lang="en-US" altLang="zh-CN" sz="2000" dirty="0">
                <a:solidFill>
                  <a:srgbClr val="043092"/>
                </a:solidFill>
                <a:latin typeface="Times New Roman"/>
                <a:ea typeface="Times New Roman"/>
              </a:rPr>
              <a:t>mali</a:t>
            </a:r>
            <a:r>
              <a:rPr lang="en-US" altLang="zh-CN" sz="2000" dirty="0">
                <a:solidFill>
                  <a:srgbClr val="043092"/>
                </a:solidFill>
                <a:latin typeface="Times New Roman"/>
                <a:cs typeface="Times New Roman"/>
              </a:rPr>
              <a:t> </a:t>
            </a:r>
            <a:r>
              <a:rPr lang="en-US" altLang="zh-CN" sz="2000" dirty="0">
                <a:solidFill>
                  <a:srgbClr val="043092"/>
                </a:solidFill>
                <a:latin typeface="Times New Roman"/>
                <a:ea typeface="Times New Roman"/>
              </a:rPr>
              <a:t>ve</a:t>
            </a:r>
            <a:r>
              <a:rPr lang="en-US" altLang="zh-CN" sz="2000" dirty="0">
                <a:solidFill>
                  <a:srgbClr val="043092"/>
                </a:solidFill>
                <a:latin typeface="Times New Roman"/>
                <a:cs typeface="Times New Roman"/>
              </a:rPr>
              <a:t> </a:t>
            </a:r>
            <a:r>
              <a:rPr lang="en-US" altLang="zh-CN" sz="2000" dirty="0">
                <a:solidFill>
                  <a:srgbClr val="043092"/>
                </a:solidFill>
                <a:latin typeface="Times New Roman"/>
                <a:ea typeface="Times New Roman"/>
              </a:rPr>
              <a:t>sosyal</a:t>
            </a:r>
            <a:r>
              <a:rPr lang="en-US" altLang="zh-CN" sz="2000" dirty="0">
                <a:solidFill>
                  <a:srgbClr val="043092"/>
                </a:solidFill>
                <a:latin typeface="Times New Roman"/>
                <a:cs typeface="Times New Roman"/>
              </a:rPr>
              <a:t> </a:t>
            </a:r>
            <a:r>
              <a:rPr lang="en-US" altLang="zh-CN" sz="2000" dirty="0">
                <a:solidFill>
                  <a:srgbClr val="043092"/>
                </a:solidFill>
                <a:latin typeface="Times New Roman"/>
                <a:ea typeface="Times New Roman"/>
              </a:rPr>
              <a:t>haklarının</a:t>
            </a:r>
            <a:r>
              <a:rPr lang="en-US" altLang="zh-CN" sz="2000" dirty="0">
                <a:solidFill>
                  <a:srgbClr val="043092"/>
                </a:solidFill>
                <a:latin typeface="Times New Roman"/>
                <a:cs typeface="Times New Roman"/>
              </a:rPr>
              <a:t> </a:t>
            </a:r>
            <a:r>
              <a:rPr lang="en-US" altLang="zh-CN" sz="2000" dirty="0">
                <a:solidFill>
                  <a:srgbClr val="043092"/>
                </a:solidFill>
                <a:latin typeface="Times New Roman"/>
                <a:ea typeface="Times New Roman"/>
              </a:rPr>
              <a:t>tutara</a:t>
            </a:r>
            <a:r>
              <a:rPr lang="en-US" altLang="zh-CN" sz="2000" spc="-89" dirty="0">
                <a:solidFill>
                  <a:srgbClr val="043092"/>
                </a:solidFill>
                <a:latin typeface="Times New Roman"/>
                <a:cs typeface="Times New Roman"/>
              </a:rPr>
              <a:t> </a:t>
            </a:r>
            <a:r>
              <a:rPr lang="en-US" altLang="zh-CN" sz="2000" dirty="0">
                <a:solidFill>
                  <a:srgbClr val="043092"/>
                </a:solidFill>
                <a:latin typeface="Times New Roman"/>
                <a:ea typeface="Times New Roman"/>
              </a:rPr>
              <a:t>çevrilmesinde;</a:t>
            </a:r>
          </a:p>
          <a:p>
            <a:pPr>
              <a:lnSpc>
                <a:spcPts val="1275"/>
              </a:lnSpc>
            </a:pPr>
            <a:endParaRPr lang="en-US" dirty="0"/>
          </a:p>
          <a:p>
            <a:pPr marL="0" indent="571474">
              <a:lnSpc>
                <a:spcPct val="100000"/>
              </a:lnSpc>
            </a:pPr>
            <a:r>
              <a:rPr lang="en-US" altLang="zh-CN" sz="2000" dirty="0">
                <a:solidFill>
                  <a:srgbClr val="043092"/>
                </a:solidFill>
                <a:latin typeface="Times New Roman"/>
                <a:ea typeface="Times New Roman"/>
              </a:rPr>
              <a:t>-</a:t>
            </a:r>
            <a:r>
              <a:rPr lang="en-US" altLang="zh-CN" sz="2000" dirty="0">
                <a:solidFill>
                  <a:srgbClr val="043092"/>
                </a:solidFill>
                <a:latin typeface="Times New Roman"/>
                <a:cs typeface="Times New Roman"/>
              </a:rPr>
              <a:t> </a:t>
            </a:r>
            <a:r>
              <a:rPr lang="en-US" altLang="zh-CN" sz="2000" dirty="0">
                <a:solidFill>
                  <a:srgbClr val="043092"/>
                </a:solidFill>
                <a:latin typeface="Times New Roman"/>
                <a:ea typeface="Times New Roman"/>
              </a:rPr>
              <a:t>Aylık</a:t>
            </a:r>
            <a:r>
              <a:rPr lang="en-US" altLang="zh-CN" sz="2000" spc="-10" dirty="0">
                <a:solidFill>
                  <a:srgbClr val="043092"/>
                </a:solidFill>
                <a:latin typeface="Times New Roman"/>
                <a:cs typeface="Times New Roman"/>
              </a:rPr>
              <a:t> </a:t>
            </a:r>
            <a:r>
              <a:rPr lang="en-US" altLang="zh-CN" sz="2000" dirty="0">
                <a:solidFill>
                  <a:srgbClr val="043092"/>
                </a:solidFill>
                <a:latin typeface="Times New Roman"/>
                <a:ea typeface="Times New Roman"/>
              </a:rPr>
              <a:t>katsayı</a:t>
            </a:r>
          </a:p>
          <a:p>
            <a:pPr marL="571474" hangingPunct="0">
              <a:lnSpc>
                <a:spcPct val="85416"/>
              </a:lnSpc>
            </a:pPr>
            <a:r>
              <a:rPr lang="en-US" altLang="zh-CN" sz="2000" dirty="0">
                <a:solidFill>
                  <a:srgbClr val="043092"/>
                </a:solidFill>
                <a:latin typeface="Times New Roman"/>
                <a:ea typeface="Times New Roman"/>
              </a:rPr>
              <a:t>-</a:t>
            </a:r>
            <a:r>
              <a:rPr lang="en-US" altLang="zh-CN" sz="2000" dirty="0">
                <a:solidFill>
                  <a:srgbClr val="043092"/>
                </a:solidFill>
                <a:latin typeface="Times New Roman"/>
                <a:cs typeface="Times New Roman"/>
              </a:rPr>
              <a:t> </a:t>
            </a:r>
            <a:r>
              <a:rPr lang="en-US" altLang="zh-CN" sz="2000" dirty="0">
                <a:solidFill>
                  <a:srgbClr val="043092"/>
                </a:solidFill>
                <a:latin typeface="Times New Roman"/>
                <a:ea typeface="Times New Roman"/>
              </a:rPr>
              <a:t>Taban</a:t>
            </a:r>
            <a:r>
              <a:rPr lang="en-US" altLang="zh-CN" sz="2000" dirty="0">
                <a:solidFill>
                  <a:srgbClr val="043092"/>
                </a:solidFill>
                <a:latin typeface="Times New Roman"/>
                <a:cs typeface="Times New Roman"/>
              </a:rPr>
              <a:t> </a:t>
            </a:r>
            <a:r>
              <a:rPr lang="en-US" altLang="zh-CN" sz="2000" dirty="0">
                <a:solidFill>
                  <a:srgbClr val="043092"/>
                </a:solidFill>
                <a:latin typeface="Times New Roman"/>
                <a:ea typeface="Times New Roman"/>
              </a:rPr>
              <a:t>aylık</a:t>
            </a:r>
            <a:r>
              <a:rPr lang="en-US" altLang="zh-CN" sz="2000" spc="-69" dirty="0">
                <a:solidFill>
                  <a:srgbClr val="043092"/>
                </a:solidFill>
                <a:latin typeface="Times New Roman"/>
                <a:cs typeface="Times New Roman"/>
              </a:rPr>
              <a:t> </a:t>
            </a:r>
            <a:r>
              <a:rPr lang="en-US" altLang="zh-CN" sz="2000" dirty="0">
                <a:solidFill>
                  <a:srgbClr val="043092"/>
                </a:solidFill>
                <a:latin typeface="Times New Roman"/>
                <a:ea typeface="Times New Roman"/>
              </a:rPr>
              <a:t>katsayısı</a:t>
            </a:r>
            <a:r>
              <a:rPr lang="en-US" altLang="zh-CN" sz="2000" dirty="0">
                <a:solidFill>
                  <a:srgbClr val="043092"/>
                </a:solidFill>
                <a:latin typeface="Times New Roman"/>
                <a:cs typeface="Times New Roman"/>
              </a:rPr>
              <a:t> </a:t>
            </a:r>
            <a:r>
              <a:rPr dirty="0"/>
              <a:t/>
            </a:r>
            <a:br>
              <a:rPr dirty="0"/>
            </a:br>
            <a:r>
              <a:rPr lang="en-US" altLang="zh-CN" sz="2000" dirty="0">
                <a:solidFill>
                  <a:srgbClr val="043092"/>
                </a:solidFill>
                <a:latin typeface="Times New Roman"/>
                <a:ea typeface="Times New Roman"/>
              </a:rPr>
              <a:t>-</a:t>
            </a:r>
            <a:r>
              <a:rPr lang="en-US" altLang="zh-CN" sz="2000" dirty="0">
                <a:solidFill>
                  <a:srgbClr val="043092"/>
                </a:solidFill>
                <a:latin typeface="Times New Roman"/>
                <a:cs typeface="Times New Roman"/>
              </a:rPr>
              <a:t> </a:t>
            </a:r>
            <a:r>
              <a:rPr lang="en-US" altLang="zh-CN" sz="2000" dirty="0">
                <a:solidFill>
                  <a:srgbClr val="043092"/>
                </a:solidFill>
                <a:latin typeface="Times New Roman"/>
                <a:ea typeface="Times New Roman"/>
              </a:rPr>
              <a:t>Yan</a:t>
            </a:r>
            <a:r>
              <a:rPr lang="en-US" altLang="zh-CN" sz="2000" dirty="0">
                <a:solidFill>
                  <a:srgbClr val="043092"/>
                </a:solidFill>
                <a:latin typeface="Times New Roman"/>
                <a:cs typeface="Times New Roman"/>
              </a:rPr>
              <a:t> </a:t>
            </a:r>
            <a:r>
              <a:rPr lang="en-US" altLang="zh-CN" sz="2000" dirty="0">
                <a:solidFill>
                  <a:srgbClr val="043092"/>
                </a:solidFill>
                <a:latin typeface="Times New Roman"/>
                <a:ea typeface="Times New Roman"/>
              </a:rPr>
              <a:t>ödeme</a:t>
            </a:r>
            <a:r>
              <a:rPr lang="en-US" altLang="zh-CN" sz="2000" spc="-15" dirty="0">
                <a:solidFill>
                  <a:srgbClr val="043092"/>
                </a:solidFill>
                <a:latin typeface="Times New Roman"/>
                <a:cs typeface="Times New Roman"/>
              </a:rPr>
              <a:t> </a:t>
            </a:r>
            <a:r>
              <a:rPr lang="en-US" altLang="zh-CN" sz="2000" dirty="0">
                <a:solidFill>
                  <a:srgbClr val="043092"/>
                </a:solidFill>
                <a:latin typeface="Times New Roman"/>
                <a:ea typeface="Times New Roman"/>
              </a:rPr>
              <a:t>katsayısı</a:t>
            </a:r>
          </a:p>
          <a:p>
            <a:pPr marL="0">
              <a:lnSpc>
                <a:spcPct val="100000"/>
              </a:lnSpc>
            </a:pPr>
            <a:r>
              <a:rPr lang="en-US" altLang="zh-CN" sz="2000" dirty="0">
                <a:solidFill>
                  <a:srgbClr val="043092"/>
                </a:solidFill>
                <a:latin typeface="Times New Roman"/>
                <a:ea typeface="Times New Roman"/>
              </a:rPr>
              <a:t>olmak</a:t>
            </a:r>
            <a:r>
              <a:rPr lang="en-US" altLang="zh-CN" sz="2000" dirty="0">
                <a:solidFill>
                  <a:srgbClr val="043092"/>
                </a:solidFill>
                <a:latin typeface="Times New Roman"/>
                <a:cs typeface="Times New Roman"/>
              </a:rPr>
              <a:t> </a:t>
            </a:r>
            <a:r>
              <a:rPr lang="en-US" altLang="zh-CN" sz="2000" dirty="0">
                <a:solidFill>
                  <a:srgbClr val="043092"/>
                </a:solidFill>
                <a:latin typeface="Times New Roman"/>
                <a:ea typeface="Times New Roman"/>
              </a:rPr>
              <a:t>üzere</a:t>
            </a:r>
            <a:r>
              <a:rPr lang="en-US" altLang="zh-CN" sz="2000" dirty="0">
                <a:solidFill>
                  <a:srgbClr val="043092"/>
                </a:solidFill>
                <a:latin typeface="Times New Roman"/>
                <a:cs typeface="Times New Roman"/>
              </a:rPr>
              <a:t> </a:t>
            </a:r>
            <a:r>
              <a:rPr lang="en-US" altLang="zh-CN" sz="2000" dirty="0">
                <a:solidFill>
                  <a:srgbClr val="043092"/>
                </a:solidFill>
                <a:latin typeface="Times New Roman"/>
                <a:ea typeface="Times New Roman"/>
              </a:rPr>
              <a:t>üç</a:t>
            </a:r>
            <a:r>
              <a:rPr lang="en-US" altLang="zh-CN" sz="2000" dirty="0">
                <a:solidFill>
                  <a:srgbClr val="043092"/>
                </a:solidFill>
                <a:latin typeface="Times New Roman"/>
                <a:cs typeface="Times New Roman"/>
              </a:rPr>
              <a:t> </a:t>
            </a:r>
            <a:r>
              <a:rPr lang="en-US" altLang="zh-CN" sz="2000" dirty="0">
                <a:solidFill>
                  <a:srgbClr val="043092"/>
                </a:solidFill>
                <a:latin typeface="Times New Roman"/>
                <a:ea typeface="Times New Roman"/>
              </a:rPr>
              <a:t>ayrı</a:t>
            </a:r>
            <a:r>
              <a:rPr lang="en-US" altLang="zh-CN" sz="2000" dirty="0">
                <a:solidFill>
                  <a:srgbClr val="043092"/>
                </a:solidFill>
                <a:latin typeface="Times New Roman"/>
                <a:cs typeface="Times New Roman"/>
              </a:rPr>
              <a:t> </a:t>
            </a:r>
            <a:r>
              <a:rPr lang="en-US" altLang="zh-CN" sz="2000" dirty="0">
                <a:solidFill>
                  <a:srgbClr val="043092"/>
                </a:solidFill>
                <a:latin typeface="Times New Roman"/>
                <a:ea typeface="Times New Roman"/>
              </a:rPr>
              <a:t>katsayı</a:t>
            </a:r>
            <a:r>
              <a:rPr lang="en-US" altLang="zh-CN" sz="2000" spc="-55" dirty="0">
                <a:solidFill>
                  <a:srgbClr val="043092"/>
                </a:solidFill>
                <a:latin typeface="Times New Roman"/>
                <a:cs typeface="Times New Roman"/>
              </a:rPr>
              <a:t> </a:t>
            </a:r>
            <a:r>
              <a:rPr lang="en-US" altLang="zh-CN" sz="2000" dirty="0">
                <a:solidFill>
                  <a:srgbClr val="043092"/>
                </a:solidFill>
                <a:latin typeface="Times New Roman"/>
                <a:ea typeface="Times New Roman"/>
              </a:rPr>
              <a:t>kullanılmaktadır.</a:t>
            </a:r>
          </a:p>
          <a:p>
            <a:pPr marL="0" indent="571474" algn="just" hangingPunct="0">
              <a:lnSpc>
                <a:spcPct val="104166"/>
              </a:lnSpc>
            </a:pPr>
            <a:r>
              <a:rPr lang="en-US" altLang="zh-CN" sz="2000" dirty="0">
                <a:solidFill>
                  <a:srgbClr val="043092"/>
                </a:solidFill>
                <a:latin typeface="Times New Roman"/>
                <a:ea typeface="Times New Roman"/>
              </a:rPr>
              <a:t>657</a:t>
            </a:r>
            <a:r>
              <a:rPr lang="en-US" altLang="zh-CN" sz="2000" dirty="0">
                <a:solidFill>
                  <a:srgbClr val="043092"/>
                </a:solidFill>
                <a:latin typeface="Times New Roman"/>
                <a:cs typeface="Times New Roman"/>
              </a:rPr>
              <a:t> </a:t>
            </a:r>
            <a:r>
              <a:rPr lang="en-US" altLang="zh-CN" sz="2000" dirty="0">
                <a:solidFill>
                  <a:srgbClr val="043092"/>
                </a:solidFill>
                <a:latin typeface="Times New Roman"/>
                <a:ea typeface="Times New Roman"/>
              </a:rPr>
              <a:t>sayılı</a:t>
            </a:r>
            <a:r>
              <a:rPr lang="en-US" altLang="zh-CN" sz="2000" dirty="0">
                <a:solidFill>
                  <a:srgbClr val="043092"/>
                </a:solidFill>
                <a:latin typeface="Times New Roman"/>
                <a:cs typeface="Times New Roman"/>
              </a:rPr>
              <a:t> </a:t>
            </a:r>
            <a:r>
              <a:rPr lang="en-US" altLang="zh-CN" sz="2000" dirty="0">
                <a:solidFill>
                  <a:srgbClr val="043092"/>
                </a:solidFill>
                <a:latin typeface="Times New Roman"/>
                <a:ea typeface="Times New Roman"/>
              </a:rPr>
              <a:t>Kanunun</a:t>
            </a:r>
            <a:r>
              <a:rPr lang="en-US" altLang="zh-CN" sz="2000" dirty="0">
                <a:solidFill>
                  <a:srgbClr val="043092"/>
                </a:solidFill>
                <a:latin typeface="Times New Roman"/>
                <a:cs typeface="Times New Roman"/>
              </a:rPr>
              <a:t> </a:t>
            </a:r>
            <a:r>
              <a:rPr lang="en-US" altLang="zh-CN" sz="2000" dirty="0">
                <a:solidFill>
                  <a:srgbClr val="043092"/>
                </a:solidFill>
                <a:latin typeface="Times New Roman"/>
                <a:ea typeface="Times New Roman"/>
              </a:rPr>
              <a:t>154’üncü</a:t>
            </a:r>
            <a:r>
              <a:rPr lang="en-US" altLang="zh-CN" sz="2000" dirty="0">
                <a:solidFill>
                  <a:srgbClr val="043092"/>
                </a:solidFill>
                <a:latin typeface="Times New Roman"/>
                <a:cs typeface="Times New Roman"/>
              </a:rPr>
              <a:t> </a:t>
            </a:r>
            <a:r>
              <a:rPr lang="en-US" altLang="zh-CN" sz="2000" dirty="0">
                <a:solidFill>
                  <a:srgbClr val="043092"/>
                </a:solidFill>
                <a:latin typeface="Times New Roman"/>
                <a:ea typeface="Times New Roman"/>
              </a:rPr>
              <a:t>maddesi</a:t>
            </a:r>
            <a:r>
              <a:rPr lang="en-US" altLang="zh-CN" sz="2000" dirty="0">
                <a:solidFill>
                  <a:srgbClr val="043092"/>
                </a:solidFill>
                <a:latin typeface="Times New Roman"/>
                <a:cs typeface="Times New Roman"/>
              </a:rPr>
              <a:t> </a:t>
            </a:r>
            <a:r>
              <a:rPr lang="en-US" altLang="zh-CN" sz="2000" dirty="0">
                <a:solidFill>
                  <a:srgbClr val="043092"/>
                </a:solidFill>
                <a:latin typeface="Times New Roman"/>
                <a:ea typeface="Times New Roman"/>
              </a:rPr>
              <a:t>gereğince,</a:t>
            </a:r>
            <a:r>
              <a:rPr lang="en-US" altLang="zh-CN" sz="2000" dirty="0">
                <a:solidFill>
                  <a:srgbClr val="043092"/>
                </a:solidFill>
                <a:latin typeface="Times New Roman"/>
                <a:cs typeface="Times New Roman"/>
              </a:rPr>
              <a:t> </a:t>
            </a:r>
            <a:r>
              <a:rPr lang="en-US" altLang="zh-CN" sz="2000" dirty="0">
                <a:solidFill>
                  <a:srgbClr val="043092"/>
                </a:solidFill>
                <a:latin typeface="Times New Roman"/>
                <a:ea typeface="Times New Roman"/>
              </a:rPr>
              <a:t>katsayılar</a:t>
            </a:r>
            <a:r>
              <a:rPr lang="en-US" altLang="zh-CN" sz="2000" dirty="0">
                <a:solidFill>
                  <a:srgbClr val="043092"/>
                </a:solidFill>
                <a:latin typeface="Times New Roman"/>
                <a:cs typeface="Times New Roman"/>
              </a:rPr>
              <a:t> </a:t>
            </a:r>
            <a:r>
              <a:rPr lang="en-US" altLang="zh-CN" sz="2000" dirty="0">
                <a:solidFill>
                  <a:srgbClr val="043092"/>
                </a:solidFill>
                <a:latin typeface="Times New Roman"/>
                <a:ea typeface="Times New Roman"/>
              </a:rPr>
              <a:t>üçer</a:t>
            </a:r>
            <a:r>
              <a:rPr lang="en-US" altLang="zh-CN" sz="2000" spc="-30" dirty="0">
                <a:solidFill>
                  <a:srgbClr val="043092"/>
                </a:solidFill>
                <a:latin typeface="Times New Roman"/>
                <a:cs typeface="Times New Roman"/>
              </a:rPr>
              <a:t> </a:t>
            </a:r>
            <a:r>
              <a:rPr lang="en-US" altLang="zh-CN" sz="2000" dirty="0">
                <a:solidFill>
                  <a:srgbClr val="043092"/>
                </a:solidFill>
                <a:latin typeface="Times New Roman"/>
                <a:ea typeface="Times New Roman"/>
              </a:rPr>
              <a:t>veya</a:t>
            </a:r>
            <a:r>
              <a:rPr lang="en-US" altLang="zh-CN" sz="2000" dirty="0">
                <a:solidFill>
                  <a:srgbClr val="043092"/>
                </a:solidFill>
                <a:latin typeface="Times New Roman"/>
                <a:cs typeface="Times New Roman"/>
              </a:rPr>
              <a:t> </a:t>
            </a:r>
            <a:r>
              <a:rPr lang="en-US" altLang="zh-CN" sz="2000" spc="20" dirty="0">
                <a:solidFill>
                  <a:srgbClr val="043092"/>
                </a:solidFill>
                <a:latin typeface="Times New Roman"/>
                <a:ea typeface="Times New Roman"/>
              </a:rPr>
              <a:t>altışar</a:t>
            </a:r>
            <a:r>
              <a:rPr lang="en-US" altLang="zh-CN" sz="2000" spc="15" dirty="0">
                <a:solidFill>
                  <a:srgbClr val="043092"/>
                </a:solidFill>
                <a:latin typeface="Times New Roman"/>
                <a:cs typeface="Times New Roman"/>
              </a:rPr>
              <a:t> </a:t>
            </a:r>
            <a:r>
              <a:rPr lang="en-US" altLang="zh-CN" sz="2000" spc="20" dirty="0">
                <a:solidFill>
                  <a:srgbClr val="043092"/>
                </a:solidFill>
                <a:latin typeface="Times New Roman"/>
                <a:ea typeface="Times New Roman"/>
              </a:rPr>
              <a:t>aylık</a:t>
            </a:r>
            <a:r>
              <a:rPr lang="en-US" altLang="zh-CN" sz="2000" spc="15" dirty="0">
                <a:solidFill>
                  <a:srgbClr val="043092"/>
                </a:solidFill>
                <a:latin typeface="Times New Roman"/>
                <a:cs typeface="Times New Roman"/>
              </a:rPr>
              <a:t> </a:t>
            </a:r>
            <a:r>
              <a:rPr lang="en-US" altLang="zh-CN" sz="2000" spc="25" dirty="0">
                <a:solidFill>
                  <a:srgbClr val="043092"/>
                </a:solidFill>
                <a:latin typeface="Times New Roman"/>
                <a:ea typeface="Times New Roman"/>
              </a:rPr>
              <a:t>dönemler</a:t>
            </a:r>
            <a:r>
              <a:rPr lang="en-US" altLang="zh-CN" sz="2000" spc="15" dirty="0">
                <a:solidFill>
                  <a:srgbClr val="043092"/>
                </a:solidFill>
                <a:latin typeface="Times New Roman"/>
                <a:cs typeface="Times New Roman"/>
              </a:rPr>
              <a:t> </a:t>
            </a:r>
            <a:r>
              <a:rPr lang="en-US" altLang="zh-CN" sz="2000" spc="20" dirty="0">
                <a:solidFill>
                  <a:srgbClr val="043092"/>
                </a:solidFill>
                <a:latin typeface="Times New Roman"/>
                <a:ea typeface="Times New Roman"/>
              </a:rPr>
              <a:t>itibarıyla</a:t>
            </a:r>
            <a:r>
              <a:rPr lang="en-US" altLang="zh-CN" sz="2000" spc="15" dirty="0">
                <a:solidFill>
                  <a:srgbClr val="043092"/>
                </a:solidFill>
                <a:latin typeface="Times New Roman"/>
                <a:cs typeface="Times New Roman"/>
              </a:rPr>
              <a:t> </a:t>
            </a:r>
            <a:r>
              <a:rPr lang="en-US" altLang="zh-CN" sz="2000" spc="30" dirty="0">
                <a:solidFill>
                  <a:srgbClr val="043092"/>
                </a:solidFill>
                <a:latin typeface="Times New Roman"/>
                <a:ea typeface="Times New Roman"/>
              </a:rPr>
              <a:t>uygulanmak</a:t>
            </a:r>
            <a:r>
              <a:rPr lang="en-US" altLang="zh-CN" sz="2000" spc="15" dirty="0">
                <a:solidFill>
                  <a:srgbClr val="043092"/>
                </a:solidFill>
                <a:latin typeface="Times New Roman"/>
                <a:cs typeface="Times New Roman"/>
              </a:rPr>
              <a:t> </a:t>
            </a:r>
            <a:r>
              <a:rPr lang="en-US" altLang="zh-CN" sz="2000" spc="30" dirty="0">
                <a:solidFill>
                  <a:srgbClr val="043092"/>
                </a:solidFill>
                <a:latin typeface="Times New Roman"/>
                <a:ea typeface="Times New Roman"/>
              </a:rPr>
              <a:t>üzere</a:t>
            </a:r>
            <a:r>
              <a:rPr lang="en-US" altLang="zh-CN" sz="2000" spc="20" dirty="0">
                <a:solidFill>
                  <a:srgbClr val="043092"/>
                </a:solidFill>
                <a:latin typeface="Times New Roman"/>
                <a:cs typeface="Times New Roman"/>
              </a:rPr>
              <a:t> </a:t>
            </a:r>
            <a:r>
              <a:rPr lang="en-US" altLang="zh-CN" sz="2000" spc="25" dirty="0">
                <a:solidFill>
                  <a:srgbClr val="043092"/>
                </a:solidFill>
                <a:latin typeface="Times New Roman"/>
                <a:ea typeface="Times New Roman"/>
              </a:rPr>
              <a:t>bütçe</a:t>
            </a:r>
            <a:r>
              <a:rPr lang="en-US" altLang="zh-CN" sz="2000" spc="15" dirty="0">
                <a:solidFill>
                  <a:srgbClr val="043092"/>
                </a:solidFill>
                <a:latin typeface="Times New Roman"/>
                <a:cs typeface="Times New Roman"/>
              </a:rPr>
              <a:t> </a:t>
            </a:r>
            <a:r>
              <a:rPr lang="en-US" altLang="zh-CN" sz="2000" spc="25" dirty="0">
                <a:solidFill>
                  <a:srgbClr val="043092"/>
                </a:solidFill>
                <a:latin typeface="Times New Roman"/>
                <a:ea typeface="Times New Roman"/>
              </a:rPr>
              <a:t>kanunu</a:t>
            </a:r>
            <a:r>
              <a:rPr lang="en-US" altLang="zh-CN" sz="2000" spc="15" dirty="0">
                <a:solidFill>
                  <a:srgbClr val="043092"/>
                </a:solidFill>
                <a:latin typeface="Times New Roman"/>
                <a:cs typeface="Times New Roman"/>
              </a:rPr>
              <a:t> </a:t>
            </a:r>
            <a:r>
              <a:rPr lang="en-US" altLang="zh-CN" sz="2000" spc="25" dirty="0">
                <a:solidFill>
                  <a:srgbClr val="043092"/>
                </a:solidFill>
                <a:latin typeface="Times New Roman"/>
                <a:ea typeface="Times New Roman"/>
              </a:rPr>
              <a:t>ile</a:t>
            </a:r>
            <a:r>
              <a:rPr lang="en-US" altLang="zh-CN" sz="2000" spc="15" dirty="0">
                <a:solidFill>
                  <a:srgbClr val="043092"/>
                </a:solidFill>
                <a:latin typeface="Times New Roman"/>
                <a:cs typeface="Times New Roman"/>
              </a:rPr>
              <a:t> </a:t>
            </a:r>
            <a:r>
              <a:rPr lang="en-US" altLang="zh-CN" sz="2000" spc="20" dirty="0">
                <a:solidFill>
                  <a:srgbClr val="043092"/>
                </a:solidFill>
                <a:latin typeface="Times New Roman"/>
                <a:ea typeface="Times New Roman"/>
              </a:rPr>
              <a:t>tespit</a:t>
            </a:r>
            <a:r>
              <a:rPr lang="en-US" altLang="zh-CN" sz="2000" dirty="0">
                <a:solidFill>
                  <a:srgbClr val="043092"/>
                </a:solidFill>
                <a:latin typeface="Times New Roman"/>
                <a:cs typeface="Times New Roman"/>
              </a:rPr>
              <a:t> </a:t>
            </a:r>
            <a:r>
              <a:rPr lang="en-US" altLang="zh-CN" sz="2000" dirty="0">
                <a:solidFill>
                  <a:srgbClr val="043092"/>
                </a:solidFill>
                <a:latin typeface="Times New Roman"/>
                <a:ea typeface="Times New Roman"/>
              </a:rPr>
              <a:t>edilmektedir</a:t>
            </a:r>
            <a:r>
              <a:rPr lang="en-US" altLang="zh-CN" sz="2000" spc="-15" dirty="0">
                <a:solidFill>
                  <a:srgbClr val="043092"/>
                </a:solidFill>
                <a:latin typeface="Times New Roman"/>
                <a:ea typeface="Times New Roman"/>
              </a:rPr>
              <a:t>.</a:t>
            </a:r>
          </a:p>
          <a:p>
            <a:pPr algn="just">
              <a:lnSpc>
                <a:spcPts val="475"/>
              </a:lnSpc>
            </a:pPr>
            <a:endParaRPr lang="en-US" dirty="0"/>
          </a:p>
          <a:p>
            <a:pPr marL="0" indent="571474" algn="just" hangingPunct="0">
              <a:lnSpc>
                <a:spcPct val="104166"/>
              </a:lnSpc>
            </a:pPr>
            <a:r>
              <a:rPr lang="en-US" altLang="zh-CN" sz="2000" dirty="0">
                <a:solidFill>
                  <a:srgbClr val="043092"/>
                </a:solidFill>
                <a:latin typeface="Times New Roman"/>
                <a:ea typeface="Times New Roman"/>
              </a:rPr>
              <a:t>Mali</a:t>
            </a:r>
            <a:r>
              <a:rPr lang="en-US" altLang="zh-CN" sz="2000" spc="55" dirty="0">
                <a:solidFill>
                  <a:srgbClr val="043092"/>
                </a:solidFill>
                <a:latin typeface="Times New Roman"/>
                <a:cs typeface="Times New Roman"/>
              </a:rPr>
              <a:t> </a:t>
            </a:r>
            <a:r>
              <a:rPr lang="en-US" altLang="zh-CN" sz="2000" dirty="0">
                <a:solidFill>
                  <a:srgbClr val="043092"/>
                </a:solidFill>
                <a:latin typeface="Times New Roman"/>
                <a:ea typeface="Times New Roman"/>
              </a:rPr>
              <a:t>yılın</a:t>
            </a:r>
            <a:r>
              <a:rPr lang="en-US" altLang="zh-CN" sz="2000" spc="60" dirty="0">
                <a:solidFill>
                  <a:srgbClr val="043092"/>
                </a:solidFill>
                <a:latin typeface="Times New Roman"/>
                <a:cs typeface="Times New Roman"/>
              </a:rPr>
              <a:t> </a:t>
            </a:r>
            <a:r>
              <a:rPr lang="en-US" altLang="zh-CN" sz="2000" dirty="0">
                <a:solidFill>
                  <a:srgbClr val="043092"/>
                </a:solidFill>
                <a:latin typeface="Times New Roman"/>
                <a:ea typeface="Times New Roman"/>
              </a:rPr>
              <a:t>ikinci</a:t>
            </a:r>
            <a:r>
              <a:rPr lang="en-US" altLang="zh-CN" sz="2000" spc="55" dirty="0">
                <a:solidFill>
                  <a:srgbClr val="043092"/>
                </a:solidFill>
                <a:latin typeface="Times New Roman"/>
                <a:cs typeface="Times New Roman"/>
              </a:rPr>
              <a:t> </a:t>
            </a:r>
            <a:r>
              <a:rPr lang="en-US" altLang="zh-CN" sz="2000" dirty="0">
                <a:solidFill>
                  <a:srgbClr val="043092"/>
                </a:solidFill>
                <a:latin typeface="Times New Roman"/>
                <a:ea typeface="Times New Roman"/>
              </a:rPr>
              <a:t>yarısında</a:t>
            </a:r>
            <a:r>
              <a:rPr lang="en-US" altLang="zh-CN" sz="2000" spc="60" dirty="0">
                <a:solidFill>
                  <a:srgbClr val="043092"/>
                </a:solidFill>
                <a:latin typeface="Times New Roman"/>
                <a:cs typeface="Times New Roman"/>
              </a:rPr>
              <a:t> </a:t>
            </a:r>
            <a:r>
              <a:rPr lang="en-US" altLang="zh-CN" sz="2000" dirty="0">
                <a:solidFill>
                  <a:srgbClr val="043092"/>
                </a:solidFill>
                <a:latin typeface="Times New Roman"/>
                <a:ea typeface="Times New Roman"/>
              </a:rPr>
              <a:t>katsayıları</a:t>
            </a:r>
            <a:r>
              <a:rPr lang="en-US" altLang="zh-CN" sz="2000" spc="55" dirty="0">
                <a:solidFill>
                  <a:srgbClr val="043092"/>
                </a:solidFill>
                <a:latin typeface="Times New Roman"/>
                <a:cs typeface="Times New Roman"/>
              </a:rPr>
              <a:t> </a:t>
            </a:r>
            <a:r>
              <a:rPr lang="en-US" altLang="zh-CN" sz="2000" dirty="0">
                <a:solidFill>
                  <a:srgbClr val="043092"/>
                </a:solidFill>
                <a:latin typeface="Times New Roman"/>
                <a:ea typeface="Times New Roman"/>
              </a:rPr>
              <a:t>ikinci</a:t>
            </a:r>
            <a:r>
              <a:rPr lang="en-US" altLang="zh-CN" sz="2000" spc="60" dirty="0">
                <a:solidFill>
                  <a:srgbClr val="043092"/>
                </a:solidFill>
                <a:latin typeface="Times New Roman"/>
                <a:cs typeface="Times New Roman"/>
              </a:rPr>
              <a:t> </a:t>
            </a:r>
            <a:r>
              <a:rPr lang="en-US" altLang="zh-CN" sz="2000" dirty="0">
                <a:solidFill>
                  <a:srgbClr val="043092"/>
                </a:solidFill>
                <a:latin typeface="Times New Roman"/>
                <a:ea typeface="Times New Roman"/>
              </a:rPr>
              <a:t>yarının</a:t>
            </a:r>
            <a:r>
              <a:rPr lang="en-US" altLang="zh-CN" sz="2000" spc="55" dirty="0">
                <a:solidFill>
                  <a:srgbClr val="043092"/>
                </a:solidFill>
                <a:latin typeface="Times New Roman"/>
                <a:cs typeface="Times New Roman"/>
              </a:rPr>
              <a:t> </a:t>
            </a:r>
            <a:r>
              <a:rPr lang="en-US" altLang="zh-CN" sz="2000" dirty="0">
                <a:solidFill>
                  <a:srgbClr val="043092"/>
                </a:solidFill>
                <a:latin typeface="Times New Roman"/>
                <a:ea typeface="Times New Roman"/>
              </a:rPr>
              <a:t>tamamı</a:t>
            </a:r>
            <a:r>
              <a:rPr lang="en-US" altLang="zh-CN" sz="2000" spc="60" dirty="0">
                <a:solidFill>
                  <a:srgbClr val="043092"/>
                </a:solidFill>
                <a:latin typeface="Times New Roman"/>
                <a:cs typeface="Times New Roman"/>
              </a:rPr>
              <a:t> </a:t>
            </a:r>
            <a:r>
              <a:rPr lang="en-US" altLang="zh-CN" sz="2000" dirty="0">
                <a:solidFill>
                  <a:srgbClr val="043092"/>
                </a:solidFill>
                <a:latin typeface="Times New Roman"/>
                <a:ea typeface="Times New Roman"/>
              </a:rPr>
              <a:t>veya</a:t>
            </a:r>
            <a:r>
              <a:rPr lang="en-US" altLang="zh-CN" sz="2000" spc="60" dirty="0">
                <a:solidFill>
                  <a:srgbClr val="043092"/>
                </a:solidFill>
                <a:latin typeface="Times New Roman"/>
                <a:cs typeface="Times New Roman"/>
              </a:rPr>
              <a:t> </a:t>
            </a:r>
            <a:r>
              <a:rPr lang="en-US" altLang="zh-CN" sz="2000" dirty="0">
                <a:solidFill>
                  <a:srgbClr val="043092"/>
                </a:solidFill>
                <a:latin typeface="Times New Roman"/>
                <a:ea typeface="Times New Roman"/>
              </a:rPr>
              <a:t>üçer</a:t>
            </a:r>
            <a:r>
              <a:rPr lang="en-US" altLang="zh-CN" sz="2000" dirty="0">
                <a:solidFill>
                  <a:srgbClr val="043092"/>
                </a:solidFill>
                <a:latin typeface="Times New Roman"/>
                <a:cs typeface="Times New Roman"/>
              </a:rPr>
              <a:t> </a:t>
            </a:r>
            <a:r>
              <a:rPr lang="en-US" altLang="zh-CN" sz="2000" spc="25" dirty="0">
                <a:solidFill>
                  <a:srgbClr val="043092"/>
                </a:solidFill>
                <a:latin typeface="Times New Roman"/>
                <a:ea typeface="Times New Roman"/>
              </a:rPr>
              <a:t>aylık</a:t>
            </a:r>
            <a:r>
              <a:rPr lang="en-US" altLang="zh-CN" sz="2000" spc="20" dirty="0">
                <a:solidFill>
                  <a:srgbClr val="043092"/>
                </a:solidFill>
                <a:latin typeface="Times New Roman"/>
                <a:cs typeface="Times New Roman"/>
              </a:rPr>
              <a:t> </a:t>
            </a:r>
            <a:r>
              <a:rPr lang="en-US" altLang="zh-CN" sz="2000" spc="34" dirty="0">
                <a:solidFill>
                  <a:srgbClr val="043092"/>
                </a:solidFill>
                <a:latin typeface="Times New Roman"/>
                <a:ea typeface="Times New Roman"/>
              </a:rPr>
              <a:t>dönemler</a:t>
            </a:r>
            <a:r>
              <a:rPr lang="en-US" altLang="zh-CN" sz="2000" spc="25" dirty="0">
                <a:solidFill>
                  <a:srgbClr val="043092"/>
                </a:solidFill>
                <a:latin typeface="Times New Roman"/>
                <a:cs typeface="Times New Roman"/>
              </a:rPr>
              <a:t> </a:t>
            </a:r>
            <a:r>
              <a:rPr lang="en-US" altLang="zh-CN" sz="2000" spc="25" dirty="0">
                <a:solidFill>
                  <a:srgbClr val="043092"/>
                </a:solidFill>
                <a:latin typeface="Times New Roman"/>
                <a:ea typeface="Times New Roman"/>
              </a:rPr>
              <a:t>itibarıyla</a:t>
            </a:r>
            <a:r>
              <a:rPr lang="en-US" altLang="zh-CN" sz="2000" spc="25" dirty="0">
                <a:solidFill>
                  <a:srgbClr val="043092"/>
                </a:solidFill>
                <a:latin typeface="Times New Roman"/>
                <a:cs typeface="Times New Roman"/>
              </a:rPr>
              <a:t> </a:t>
            </a:r>
            <a:r>
              <a:rPr lang="en-US" altLang="zh-CN" sz="2000" spc="34" dirty="0">
                <a:solidFill>
                  <a:srgbClr val="043092"/>
                </a:solidFill>
                <a:latin typeface="Times New Roman"/>
                <a:ea typeface="Times New Roman"/>
              </a:rPr>
              <a:t>uygulanmak</a:t>
            </a:r>
            <a:r>
              <a:rPr lang="en-US" altLang="zh-CN" sz="2000" spc="25" dirty="0">
                <a:solidFill>
                  <a:srgbClr val="043092"/>
                </a:solidFill>
                <a:latin typeface="Times New Roman"/>
                <a:cs typeface="Times New Roman"/>
              </a:rPr>
              <a:t> </a:t>
            </a:r>
            <a:r>
              <a:rPr lang="en-US" altLang="zh-CN" sz="2000" spc="30" dirty="0">
                <a:solidFill>
                  <a:srgbClr val="043092"/>
                </a:solidFill>
                <a:latin typeface="Times New Roman"/>
                <a:ea typeface="Times New Roman"/>
              </a:rPr>
              <a:t>üzere</a:t>
            </a:r>
            <a:r>
              <a:rPr lang="en-US" altLang="zh-CN" sz="2000" spc="20" dirty="0">
                <a:solidFill>
                  <a:srgbClr val="043092"/>
                </a:solidFill>
                <a:latin typeface="Times New Roman"/>
                <a:cs typeface="Times New Roman"/>
              </a:rPr>
              <a:t> </a:t>
            </a:r>
            <a:r>
              <a:rPr lang="en-US" altLang="zh-CN" sz="2000" spc="30" dirty="0">
                <a:solidFill>
                  <a:srgbClr val="043092"/>
                </a:solidFill>
                <a:latin typeface="Times New Roman"/>
                <a:ea typeface="Times New Roman"/>
              </a:rPr>
              <a:t>ülkenin</a:t>
            </a:r>
            <a:r>
              <a:rPr lang="en-US" altLang="zh-CN" sz="2000" spc="25" dirty="0">
                <a:solidFill>
                  <a:srgbClr val="043092"/>
                </a:solidFill>
                <a:latin typeface="Times New Roman"/>
                <a:cs typeface="Times New Roman"/>
              </a:rPr>
              <a:t> </a:t>
            </a:r>
            <a:r>
              <a:rPr lang="en-US" altLang="zh-CN" sz="2000" spc="34" dirty="0">
                <a:solidFill>
                  <a:srgbClr val="043092"/>
                </a:solidFill>
                <a:latin typeface="Times New Roman"/>
                <a:ea typeface="Times New Roman"/>
              </a:rPr>
              <a:t>ekonomik</a:t>
            </a:r>
            <a:r>
              <a:rPr lang="en-US" altLang="zh-CN" sz="2000" spc="25" dirty="0">
                <a:solidFill>
                  <a:srgbClr val="043092"/>
                </a:solidFill>
                <a:latin typeface="Times New Roman"/>
                <a:cs typeface="Times New Roman"/>
              </a:rPr>
              <a:t> </a:t>
            </a:r>
            <a:r>
              <a:rPr lang="en-US" altLang="zh-CN" sz="2000" spc="25" dirty="0">
                <a:solidFill>
                  <a:srgbClr val="043092"/>
                </a:solidFill>
                <a:latin typeface="Times New Roman"/>
                <a:ea typeface="Times New Roman"/>
              </a:rPr>
              <a:t>gelişmesi,</a:t>
            </a:r>
            <a:r>
              <a:rPr lang="en-US" altLang="zh-CN" sz="2000" dirty="0">
                <a:solidFill>
                  <a:srgbClr val="043092"/>
                </a:solidFill>
                <a:latin typeface="Times New Roman"/>
                <a:cs typeface="Times New Roman"/>
              </a:rPr>
              <a:t> </a:t>
            </a:r>
            <a:r>
              <a:rPr lang="en-US" altLang="zh-CN" sz="2000" dirty="0">
                <a:solidFill>
                  <a:srgbClr val="043092"/>
                </a:solidFill>
                <a:latin typeface="Times New Roman"/>
                <a:ea typeface="Times New Roman"/>
              </a:rPr>
              <a:t>genel</a:t>
            </a:r>
            <a:r>
              <a:rPr lang="en-US" altLang="zh-CN" sz="2000" spc="145" dirty="0">
                <a:solidFill>
                  <a:srgbClr val="043092"/>
                </a:solidFill>
                <a:latin typeface="Times New Roman"/>
                <a:cs typeface="Times New Roman"/>
              </a:rPr>
              <a:t>   </a:t>
            </a:r>
            <a:r>
              <a:rPr lang="en-US" altLang="zh-CN" sz="2000" dirty="0">
                <a:solidFill>
                  <a:srgbClr val="043092"/>
                </a:solidFill>
                <a:latin typeface="Times New Roman"/>
                <a:ea typeface="Times New Roman"/>
              </a:rPr>
              <a:t>geçim</a:t>
            </a:r>
            <a:r>
              <a:rPr lang="en-US" altLang="zh-CN" sz="2000" spc="145" dirty="0">
                <a:solidFill>
                  <a:srgbClr val="043092"/>
                </a:solidFill>
                <a:latin typeface="Times New Roman"/>
                <a:cs typeface="Times New Roman"/>
              </a:rPr>
              <a:t>   </a:t>
            </a:r>
            <a:r>
              <a:rPr lang="en-US" altLang="zh-CN" sz="2000" dirty="0">
                <a:solidFill>
                  <a:srgbClr val="043092"/>
                </a:solidFill>
                <a:latin typeface="Times New Roman"/>
                <a:ea typeface="Times New Roman"/>
              </a:rPr>
              <a:t>şartları</a:t>
            </a:r>
            <a:r>
              <a:rPr lang="en-US" altLang="zh-CN" sz="2000" spc="150" dirty="0">
                <a:solidFill>
                  <a:srgbClr val="043092"/>
                </a:solidFill>
                <a:latin typeface="Times New Roman"/>
                <a:cs typeface="Times New Roman"/>
              </a:rPr>
              <a:t>   </a:t>
            </a:r>
            <a:r>
              <a:rPr lang="en-US" altLang="zh-CN" sz="2000" dirty="0">
                <a:solidFill>
                  <a:srgbClr val="043092"/>
                </a:solidFill>
                <a:latin typeface="Times New Roman"/>
                <a:ea typeface="Times New Roman"/>
              </a:rPr>
              <a:t>ve</a:t>
            </a:r>
            <a:r>
              <a:rPr lang="en-US" altLang="zh-CN" sz="2000" spc="145" dirty="0">
                <a:solidFill>
                  <a:srgbClr val="043092"/>
                </a:solidFill>
                <a:latin typeface="Times New Roman"/>
                <a:cs typeface="Times New Roman"/>
              </a:rPr>
              <a:t>   </a:t>
            </a:r>
            <a:r>
              <a:rPr lang="en-US" altLang="zh-CN" sz="2000" dirty="0">
                <a:solidFill>
                  <a:srgbClr val="043092"/>
                </a:solidFill>
                <a:latin typeface="Times New Roman"/>
                <a:ea typeface="Times New Roman"/>
              </a:rPr>
              <a:t>Devletin</a:t>
            </a:r>
            <a:r>
              <a:rPr lang="en-US" altLang="zh-CN" sz="2000" spc="150" dirty="0">
                <a:solidFill>
                  <a:srgbClr val="043092"/>
                </a:solidFill>
                <a:latin typeface="Times New Roman"/>
                <a:cs typeface="Times New Roman"/>
              </a:rPr>
              <a:t>   </a:t>
            </a:r>
            <a:r>
              <a:rPr lang="en-US" altLang="zh-CN" sz="2000" dirty="0">
                <a:solidFill>
                  <a:srgbClr val="043092"/>
                </a:solidFill>
                <a:latin typeface="Times New Roman"/>
                <a:ea typeface="Times New Roman"/>
              </a:rPr>
              <a:t>mali</a:t>
            </a:r>
            <a:r>
              <a:rPr lang="en-US" altLang="zh-CN" sz="2000" spc="145" dirty="0">
                <a:solidFill>
                  <a:srgbClr val="043092"/>
                </a:solidFill>
                <a:latin typeface="Times New Roman"/>
                <a:cs typeface="Times New Roman"/>
              </a:rPr>
              <a:t>   </a:t>
            </a:r>
            <a:r>
              <a:rPr lang="en-US" altLang="zh-CN" sz="2000" dirty="0">
                <a:solidFill>
                  <a:srgbClr val="043092"/>
                </a:solidFill>
                <a:latin typeface="Times New Roman"/>
                <a:ea typeface="Times New Roman"/>
              </a:rPr>
              <a:t>imkanlarını</a:t>
            </a:r>
            <a:r>
              <a:rPr lang="en-US" altLang="zh-CN" sz="2000" spc="145" dirty="0">
                <a:solidFill>
                  <a:srgbClr val="043092"/>
                </a:solidFill>
                <a:latin typeface="Times New Roman"/>
                <a:cs typeface="Times New Roman"/>
              </a:rPr>
              <a:t>   </a:t>
            </a:r>
            <a:r>
              <a:rPr lang="en-US" altLang="zh-CN" sz="2000" dirty="0">
                <a:solidFill>
                  <a:srgbClr val="043092"/>
                </a:solidFill>
                <a:latin typeface="Times New Roman"/>
                <a:ea typeface="Times New Roman"/>
              </a:rPr>
              <a:t>göz</a:t>
            </a:r>
            <a:r>
              <a:rPr lang="en-US" altLang="zh-CN" sz="2000" spc="150" dirty="0">
                <a:solidFill>
                  <a:srgbClr val="043092"/>
                </a:solidFill>
                <a:latin typeface="Times New Roman"/>
                <a:cs typeface="Times New Roman"/>
              </a:rPr>
              <a:t>   </a:t>
            </a:r>
            <a:r>
              <a:rPr lang="en-US" altLang="zh-CN" sz="2000" dirty="0">
                <a:solidFill>
                  <a:srgbClr val="043092"/>
                </a:solidFill>
                <a:latin typeface="Times New Roman"/>
                <a:ea typeface="Times New Roman"/>
              </a:rPr>
              <a:t>önünde</a:t>
            </a:r>
            <a:r>
              <a:rPr lang="en-US" altLang="zh-CN" sz="2000" dirty="0">
                <a:solidFill>
                  <a:srgbClr val="043092"/>
                </a:solidFill>
                <a:latin typeface="Times New Roman"/>
                <a:cs typeface="Times New Roman"/>
              </a:rPr>
              <a:t> </a:t>
            </a:r>
            <a:r>
              <a:rPr lang="en-US" altLang="zh-CN" sz="2000" dirty="0">
                <a:solidFill>
                  <a:srgbClr val="043092"/>
                </a:solidFill>
                <a:latin typeface="Times New Roman"/>
                <a:ea typeface="Times New Roman"/>
              </a:rPr>
              <a:t>bulundurulmak</a:t>
            </a:r>
            <a:r>
              <a:rPr lang="en-US" altLang="zh-CN" sz="2000" dirty="0">
                <a:solidFill>
                  <a:srgbClr val="043092"/>
                </a:solidFill>
                <a:latin typeface="Times New Roman"/>
                <a:cs typeface="Times New Roman"/>
              </a:rPr>
              <a:t> </a:t>
            </a:r>
            <a:r>
              <a:rPr lang="en-US" altLang="zh-CN" sz="2000" dirty="0">
                <a:solidFill>
                  <a:srgbClr val="043092"/>
                </a:solidFill>
                <a:latin typeface="Times New Roman"/>
                <a:ea typeface="Times New Roman"/>
              </a:rPr>
              <a:t>suretiyle</a:t>
            </a:r>
            <a:r>
              <a:rPr lang="en-US" altLang="zh-CN" sz="2000" dirty="0">
                <a:solidFill>
                  <a:srgbClr val="043092"/>
                </a:solidFill>
                <a:latin typeface="Times New Roman"/>
                <a:cs typeface="Times New Roman"/>
              </a:rPr>
              <a:t> </a:t>
            </a:r>
            <a:r>
              <a:rPr lang="en-US" altLang="zh-CN" sz="2000" dirty="0">
                <a:solidFill>
                  <a:srgbClr val="043092"/>
                </a:solidFill>
                <a:latin typeface="Times New Roman"/>
                <a:ea typeface="Times New Roman"/>
              </a:rPr>
              <a:t>değiştirmeye</a:t>
            </a:r>
            <a:r>
              <a:rPr lang="en-US" altLang="zh-CN" sz="2000" dirty="0">
                <a:solidFill>
                  <a:srgbClr val="043092"/>
                </a:solidFill>
                <a:latin typeface="Times New Roman"/>
                <a:cs typeface="Times New Roman"/>
              </a:rPr>
              <a:t> </a:t>
            </a:r>
            <a:r>
              <a:rPr lang="en-US" altLang="zh-CN" sz="2000" dirty="0">
                <a:solidFill>
                  <a:srgbClr val="043092"/>
                </a:solidFill>
                <a:latin typeface="Times New Roman"/>
                <a:ea typeface="Times New Roman"/>
              </a:rPr>
              <a:t>Cumhurbaşkanı</a:t>
            </a:r>
            <a:r>
              <a:rPr lang="en-US" altLang="zh-CN" sz="2000" spc="-94" dirty="0">
                <a:solidFill>
                  <a:srgbClr val="043092"/>
                </a:solidFill>
                <a:latin typeface="Times New Roman"/>
                <a:cs typeface="Times New Roman"/>
              </a:rPr>
              <a:t> </a:t>
            </a:r>
            <a:r>
              <a:rPr lang="en-US" altLang="zh-CN" sz="2000" dirty="0">
                <a:solidFill>
                  <a:srgbClr val="043092"/>
                </a:solidFill>
                <a:latin typeface="Times New Roman"/>
                <a:ea typeface="Times New Roman"/>
              </a:rPr>
              <a:t>yetkilidir.</a:t>
            </a:r>
          </a:p>
          <a:p>
            <a:pPr algn="just">
              <a:lnSpc>
                <a:spcPts val="494"/>
              </a:lnSpc>
            </a:pPr>
            <a:endParaRPr lang="en-US" dirty="0"/>
          </a:p>
          <a:p>
            <a:pPr marL="0" indent="571474" algn="just" hangingPunct="0">
              <a:lnSpc>
                <a:spcPct val="103750"/>
              </a:lnSpc>
            </a:pPr>
            <a:r>
              <a:rPr lang="en-US" altLang="zh-CN" sz="2000" spc="50" dirty="0">
                <a:solidFill>
                  <a:srgbClr val="043092"/>
                </a:solidFill>
                <a:latin typeface="Times New Roman"/>
                <a:ea typeface="Times New Roman"/>
              </a:rPr>
              <a:t>4688</a:t>
            </a:r>
            <a:r>
              <a:rPr lang="en-US" altLang="zh-CN" sz="2000" spc="30" dirty="0">
                <a:solidFill>
                  <a:srgbClr val="043092"/>
                </a:solidFill>
                <a:latin typeface="Times New Roman"/>
                <a:cs typeface="Times New Roman"/>
              </a:rPr>
              <a:t> </a:t>
            </a:r>
            <a:r>
              <a:rPr lang="en-US" altLang="zh-CN" sz="2000" spc="40" dirty="0">
                <a:solidFill>
                  <a:srgbClr val="043092"/>
                </a:solidFill>
                <a:latin typeface="Times New Roman"/>
                <a:ea typeface="Times New Roman"/>
              </a:rPr>
              <a:t>sayılı</a:t>
            </a:r>
            <a:r>
              <a:rPr lang="en-US" altLang="zh-CN" sz="2000" spc="30" dirty="0">
                <a:solidFill>
                  <a:srgbClr val="043092"/>
                </a:solidFill>
                <a:latin typeface="Times New Roman"/>
                <a:cs typeface="Times New Roman"/>
              </a:rPr>
              <a:t> </a:t>
            </a:r>
            <a:r>
              <a:rPr lang="en-US" altLang="zh-CN" sz="2000" spc="55" dirty="0">
                <a:solidFill>
                  <a:srgbClr val="043092"/>
                </a:solidFill>
                <a:latin typeface="Times New Roman"/>
                <a:ea typeface="Times New Roman"/>
              </a:rPr>
              <a:t>Kanunun</a:t>
            </a:r>
            <a:r>
              <a:rPr lang="en-US" altLang="zh-CN" sz="2000" spc="34" dirty="0">
                <a:solidFill>
                  <a:srgbClr val="043092"/>
                </a:solidFill>
                <a:latin typeface="Times New Roman"/>
                <a:cs typeface="Times New Roman"/>
              </a:rPr>
              <a:t> </a:t>
            </a:r>
            <a:r>
              <a:rPr lang="en-US" altLang="zh-CN" sz="2000" spc="64" dirty="0">
                <a:solidFill>
                  <a:srgbClr val="043092"/>
                </a:solidFill>
                <a:latin typeface="Times New Roman"/>
                <a:ea typeface="Times New Roman"/>
              </a:rPr>
              <a:t>28</a:t>
            </a:r>
            <a:r>
              <a:rPr lang="en-US" altLang="zh-CN" sz="2000" spc="34" dirty="0">
                <a:solidFill>
                  <a:srgbClr val="043092"/>
                </a:solidFill>
                <a:latin typeface="Times New Roman"/>
                <a:ea typeface="Times New Roman"/>
              </a:rPr>
              <a:t>.</a:t>
            </a:r>
            <a:r>
              <a:rPr lang="en-US" altLang="zh-CN" sz="2000" spc="30" dirty="0">
                <a:solidFill>
                  <a:srgbClr val="043092"/>
                </a:solidFill>
                <a:latin typeface="Times New Roman"/>
                <a:cs typeface="Times New Roman"/>
              </a:rPr>
              <a:t> </a:t>
            </a:r>
            <a:r>
              <a:rPr lang="en-US" altLang="zh-CN" sz="2000" spc="50" dirty="0">
                <a:solidFill>
                  <a:srgbClr val="043092"/>
                </a:solidFill>
                <a:latin typeface="Times New Roman"/>
                <a:ea typeface="Times New Roman"/>
              </a:rPr>
              <a:t>maddesine</a:t>
            </a:r>
            <a:r>
              <a:rPr lang="en-US" altLang="zh-CN" sz="2000" spc="34" dirty="0">
                <a:solidFill>
                  <a:srgbClr val="043092"/>
                </a:solidFill>
                <a:latin typeface="Times New Roman"/>
                <a:cs typeface="Times New Roman"/>
              </a:rPr>
              <a:t> </a:t>
            </a:r>
            <a:r>
              <a:rPr lang="en-US" altLang="zh-CN" sz="2000" spc="50" dirty="0">
                <a:solidFill>
                  <a:srgbClr val="043092"/>
                </a:solidFill>
                <a:latin typeface="Times New Roman"/>
                <a:ea typeface="Times New Roman"/>
              </a:rPr>
              <a:t>göre</a:t>
            </a:r>
            <a:r>
              <a:rPr lang="en-US" altLang="zh-CN" sz="2000" spc="30" dirty="0">
                <a:solidFill>
                  <a:srgbClr val="043092"/>
                </a:solidFill>
                <a:latin typeface="Times New Roman"/>
                <a:cs typeface="Times New Roman"/>
              </a:rPr>
              <a:t> </a:t>
            </a:r>
            <a:r>
              <a:rPr lang="en-US" altLang="zh-CN" sz="2000" spc="40" dirty="0">
                <a:solidFill>
                  <a:srgbClr val="043092"/>
                </a:solidFill>
                <a:latin typeface="Times New Roman"/>
                <a:ea typeface="Times New Roman"/>
              </a:rPr>
              <a:t>ise</a:t>
            </a:r>
            <a:r>
              <a:rPr lang="en-US" altLang="zh-CN" sz="2000" spc="34" dirty="0">
                <a:solidFill>
                  <a:srgbClr val="043092"/>
                </a:solidFill>
                <a:latin typeface="Times New Roman"/>
                <a:cs typeface="Times New Roman"/>
              </a:rPr>
              <a:t> </a:t>
            </a:r>
            <a:r>
              <a:rPr lang="en-US" altLang="zh-CN" sz="2000" spc="50" dirty="0">
                <a:solidFill>
                  <a:srgbClr val="043092"/>
                </a:solidFill>
                <a:latin typeface="Times New Roman"/>
                <a:ea typeface="Times New Roman"/>
              </a:rPr>
              <a:t>söz</a:t>
            </a:r>
            <a:r>
              <a:rPr lang="en-US" altLang="zh-CN" sz="2000" spc="30" dirty="0">
                <a:solidFill>
                  <a:srgbClr val="043092"/>
                </a:solidFill>
                <a:latin typeface="Times New Roman"/>
                <a:cs typeface="Times New Roman"/>
              </a:rPr>
              <a:t> </a:t>
            </a:r>
            <a:r>
              <a:rPr lang="en-US" altLang="zh-CN" sz="2000" spc="50" dirty="0">
                <a:solidFill>
                  <a:srgbClr val="043092"/>
                </a:solidFill>
                <a:latin typeface="Times New Roman"/>
                <a:ea typeface="Times New Roman"/>
              </a:rPr>
              <a:t>konusu</a:t>
            </a:r>
            <a:r>
              <a:rPr lang="en-US" altLang="zh-CN" sz="2000" spc="34" dirty="0">
                <a:solidFill>
                  <a:srgbClr val="043092"/>
                </a:solidFill>
                <a:latin typeface="Times New Roman"/>
                <a:cs typeface="Times New Roman"/>
              </a:rPr>
              <a:t> </a:t>
            </a:r>
            <a:r>
              <a:rPr lang="en-US" altLang="zh-CN" sz="2000" spc="40" dirty="0">
                <a:solidFill>
                  <a:srgbClr val="043092"/>
                </a:solidFill>
                <a:latin typeface="Times New Roman"/>
                <a:ea typeface="Times New Roman"/>
              </a:rPr>
              <a:t>katsayılar</a:t>
            </a:r>
            <a:r>
              <a:rPr lang="en-US" altLang="zh-CN" sz="2000" dirty="0">
                <a:solidFill>
                  <a:srgbClr val="043092"/>
                </a:solidFill>
                <a:latin typeface="Times New Roman"/>
                <a:cs typeface="Times New Roman"/>
              </a:rPr>
              <a:t> </a:t>
            </a:r>
            <a:r>
              <a:rPr lang="en-US" altLang="zh-CN" sz="2000" spc="40" dirty="0">
                <a:solidFill>
                  <a:srgbClr val="043092"/>
                </a:solidFill>
                <a:latin typeface="Times New Roman"/>
                <a:ea typeface="Times New Roman"/>
              </a:rPr>
              <a:t>toplu</a:t>
            </a:r>
            <a:r>
              <a:rPr lang="en-US" altLang="zh-CN" sz="2000" spc="25" dirty="0">
                <a:solidFill>
                  <a:srgbClr val="043092"/>
                </a:solidFill>
                <a:latin typeface="Times New Roman"/>
                <a:cs typeface="Times New Roman"/>
              </a:rPr>
              <a:t> </a:t>
            </a:r>
            <a:r>
              <a:rPr lang="en-US" altLang="zh-CN" sz="2000" spc="50" dirty="0">
                <a:solidFill>
                  <a:srgbClr val="043092"/>
                </a:solidFill>
                <a:latin typeface="Times New Roman"/>
                <a:ea typeface="Times New Roman"/>
              </a:rPr>
              <a:t>sözleşme</a:t>
            </a:r>
            <a:r>
              <a:rPr lang="en-US" altLang="zh-CN" sz="2000" spc="30" dirty="0">
                <a:solidFill>
                  <a:srgbClr val="043092"/>
                </a:solidFill>
                <a:latin typeface="Times New Roman"/>
                <a:cs typeface="Times New Roman"/>
              </a:rPr>
              <a:t> </a:t>
            </a:r>
            <a:r>
              <a:rPr lang="en-US" altLang="zh-CN" sz="2000" spc="50" dirty="0">
                <a:solidFill>
                  <a:srgbClr val="043092"/>
                </a:solidFill>
                <a:latin typeface="Times New Roman"/>
                <a:ea typeface="Times New Roman"/>
              </a:rPr>
              <a:t>kapsamında</a:t>
            </a:r>
            <a:r>
              <a:rPr lang="en-US" altLang="zh-CN" sz="2000" spc="30" dirty="0">
                <a:solidFill>
                  <a:srgbClr val="043092"/>
                </a:solidFill>
                <a:latin typeface="Times New Roman"/>
                <a:cs typeface="Times New Roman"/>
              </a:rPr>
              <a:t> </a:t>
            </a:r>
            <a:r>
              <a:rPr lang="en-US" altLang="zh-CN" sz="2000" spc="44" dirty="0">
                <a:solidFill>
                  <a:srgbClr val="043092"/>
                </a:solidFill>
                <a:latin typeface="Times New Roman"/>
                <a:ea typeface="Times New Roman"/>
              </a:rPr>
              <a:t>belirlenecek</a:t>
            </a:r>
            <a:r>
              <a:rPr lang="en-US" altLang="zh-CN" sz="2000" spc="25" dirty="0">
                <a:solidFill>
                  <a:srgbClr val="043092"/>
                </a:solidFill>
                <a:latin typeface="Times New Roman"/>
                <a:cs typeface="Times New Roman"/>
              </a:rPr>
              <a:t> </a:t>
            </a:r>
            <a:r>
              <a:rPr lang="en-US" altLang="zh-CN" sz="2000" spc="55" dirty="0">
                <a:solidFill>
                  <a:srgbClr val="043092"/>
                </a:solidFill>
                <a:latin typeface="Times New Roman"/>
                <a:ea typeface="Times New Roman"/>
              </a:rPr>
              <a:t>olup</a:t>
            </a:r>
            <a:r>
              <a:rPr lang="en-US" altLang="zh-CN" sz="2000" spc="30" dirty="0">
                <a:solidFill>
                  <a:srgbClr val="043092"/>
                </a:solidFill>
                <a:latin typeface="Times New Roman"/>
                <a:cs typeface="Times New Roman"/>
              </a:rPr>
              <a:t> </a:t>
            </a:r>
            <a:r>
              <a:rPr lang="en-US" altLang="zh-CN" sz="2000" spc="44" dirty="0">
                <a:solidFill>
                  <a:srgbClr val="043092"/>
                </a:solidFill>
                <a:latin typeface="Times New Roman"/>
                <a:ea typeface="Times New Roman"/>
              </a:rPr>
              <a:t>toplu</a:t>
            </a:r>
            <a:r>
              <a:rPr lang="en-US" altLang="zh-CN" sz="2000" spc="30" dirty="0">
                <a:solidFill>
                  <a:srgbClr val="043092"/>
                </a:solidFill>
                <a:latin typeface="Times New Roman"/>
                <a:cs typeface="Times New Roman"/>
              </a:rPr>
              <a:t> </a:t>
            </a:r>
            <a:r>
              <a:rPr lang="en-US" altLang="zh-CN" sz="2000" spc="50" dirty="0">
                <a:solidFill>
                  <a:srgbClr val="043092"/>
                </a:solidFill>
                <a:latin typeface="Times New Roman"/>
                <a:ea typeface="Times New Roman"/>
              </a:rPr>
              <a:t>sözleşme</a:t>
            </a:r>
            <a:r>
              <a:rPr lang="en-US" altLang="zh-CN" sz="2000" spc="25" dirty="0">
                <a:solidFill>
                  <a:srgbClr val="043092"/>
                </a:solidFill>
                <a:latin typeface="Times New Roman"/>
                <a:cs typeface="Times New Roman"/>
              </a:rPr>
              <a:t> </a:t>
            </a:r>
            <a:r>
              <a:rPr lang="en-US" altLang="zh-CN" sz="2000" spc="50" dirty="0">
                <a:solidFill>
                  <a:srgbClr val="043092"/>
                </a:solidFill>
                <a:latin typeface="Times New Roman"/>
                <a:ea typeface="Times New Roman"/>
              </a:rPr>
              <a:t>hükümleri</a:t>
            </a:r>
            <a:r>
              <a:rPr lang="en-US" altLang="zh-CN" sz="2000" dirty="0">
                <a:solidFill>
                  <a:srgbClr val="043092"/>
                </a:solidFill>
                <a:latin typeface="Times New Roman"/>
                <a:cs typeface="Times New Roman"/>
              </a:rPr>
              <a:t> </a:t>
            </a:r>
            <a:r>
              <a:rPr lang="en-US" altLang="zh-CN" sz="2000" dirty="0">
                <a:solidFill>
                  <a:srgbClr val="043092"/>
                </a:solidFill>
                <a:latin typeface="Times New Roman"/>
                <a:ea typeface="Times New Roman"/>
              </a:rPr>
              <a:t>sözleşmenin</a:t>
            </a:r>
            <a:r>
              <a:rPr lang="en-US" altLang="zh-CN" sz="2000" dirty="0">
                <a:solidFill>
                  <a:srgbClr val="043092"/>
                </a:solidFill>
                <a:latin typeface="Times New Roman"/>
                <a:cs typeface="Times New Roman"/>
              </a:rPr>
              <a:t> </a:t>
            </a:r>
            <a:r>
              <a:rPr lang="en-US" altLang="zh-CN" sz="2000" dirty="0">
                <a:solidFill>
                  <a:srgbClr val="043092"/>
                </a:solidFill>
                <a:latin typeface="Times New Roman"/>
                <a:ea typeface="Times New Roman"/>
              </a:rPr>
              <a:t>yapıldığı</a:t>
            </a:r>
            <a:r>
              <a:rPr lang="en-US" altLang="zh-CN" sz="2000" dirty="0">
                <a:solidFill>
                  <a:srgbClr val="043092"/>
                </a:solidFill>
                <a:latin typeface="Times New Roman"/>
                <a:cs typeface="Times New Roman"/>
              </a:rPr>
              <a:t> </a:t>
            </a:r>
            <a:r>
              <a:rPr lang="en-US" altLang="zh-CN" sz="2000" dirty="0">
                <a:solidFill>
                  <a:srgbClr val="043092"/>
                </a:solidFill>
                <a:latin typeface="Times New Roman"/>
                <a:ea typeface="Times New Roman"/>
              </a:rPr>
              <a:t>tarihi</a:t>
            </a:r>
            <a:r>
              <a:rPr lang="en-US" altLang="zh-CN" sz="2000" dirty="0">
                <a:solidFill>
                  <a:srgbClr val="043092"/>
                </a:solidFill>
                <a:latin typeface="Times New Roman"/>
                <a:cs typeface="Times New Roman"/>
              </a:rPr>
              <a:t> </a:t>
            </a:r>
            <a:r>
              <a:rPr lang="en-US" altLang="zh-CN" sz="2000" dirty="0">
                <a:solidFill>
                  <a:srgbClr val="043092"/>
                </a:solidFill>
                <a:latin typeface="Times New Roman"/>
                <a:ea typeface="Times New Roman"/>
              </a:rPr>
              <a:t>takip</a:t>
            </a:r>
            <a:r>
              <a:rPr lang="en-US" altLang="zh-CN" sz="2000" dirty="0">
                <a:solidFill>
                  <a:srgbClr val="043092"/>
                </a:solidFill>
                <a:latin typeface="Times New Roman"/>
                <a:cs typeface="Times New Roman"/>
              </a:rPr>
              <a:t> </a:t>
            </a:r>
            <a:r>
              <a:rPr lang="en-US" altLang="zh-CN" sz="2000" dirty="0">
                <a:solidFill>
                  <a:srgbClr val="043092"/>
                </a:solidFill>
                <a:latin typeface="Times New Roman"/>
                <a:ea typeface="Times New Roman"/>
              </a:rPr>
              <a:t>eden</a:t>
            </a:r>
            <a:r>
              <a:rPr lang="en-US" altLang="zh-CN" sz="2000" dirty="0">
                <a:solidFill>
                  <a:srgbClr val="043092"/>
                </a:solidFill>
                <a:latin typeface="Times New Roman"/>
                <a:cs typeface="Times New Roman"/>
              </a:rPr>
              <a:t> </a:t>
            </a:r>
            <a:r>
              <a:rPr lang="en-US" altLang="zh-CN" sz="2000" dirty="0">
                <a:solidFill>
                  <a:srgbClr val="043092"/>
                </a:solidFill>
                <a:latin typeface="Times New Roman"/>
                <a:ea typeface="Times New Roman"/>
              </a:rPr>
              <a:t>iki</a:t>
            </a:r>
            <a:r>
              <a:rPr lang="en-US" altLang="zh-CN" sz="2000" dirty="0">
                <a:solidFill>
                  <a:srgbClr val="043092"/>
                </a:solidFill>
                <a:latin typeface="Times New Roman"/>
                <a:cs typeface="Times New Roman"/>
              </a:rPr>
              <a:t> </a:t>
            </a:r>
            <a:r>
              <a:rPr lang="en-US" altLang="zh-CN" sz="2000" dirty="0">
                <a:solidFill>
                  <a:srgbClr val="043092"/>
                </a:solidFill>
                <a:latin typeface="Times New Roman"/>
                <a:ea typeface="Times New Roman"/>
              </a:rPr>
              <a:t>mali</a:t>
            </a:r>
            <a:r>
              <a:rPr lang="en-US" altLang="zh-CN" sz="2000" dirty="0">
                <a:solidFill>
                  <a:srgbClr val="043092"/>
                </a:solidFill>
                <a:latin typeface="Times New Roman"/>
                <a:cs typeface="Times New Roman"/>
              </a:rPr>
              <a:t> </a:t>
            </a:r>
            <a:r>
              <a:rPr lang="en-US" altLang="zh-CN" sz="2000" dirty="0">
                <a:solidFill>
                  <a:srgbClr val="043092"/>
                </a:solidFill>
                <a:latin typeface="Times New Roman"/>
                <a:ea typeface="Times New Roman"/>
              </a:rPr>
              <a:t>yıl</a:t>
            </a:r>
            <a:r>
              <a:rPr lang="en-US" altLang="zh-CN" sz="2000" dirty="0">
                <a:solidFill>
                  <a:srgbClr val="043092"/>
                </a:solidFill>
                <a:latin typeface="Times New Roman"/>
                <a:cs typeface="Times New Roman"/>
              </a:rPr>
              <a:t> </a:t>
            </a:r>
            <a:r>
              <a:rPr lang="en-US" altLang="zh-CN" sz="2000" dirty="0">
                <a:solidFill>
                  <a:srgbClr val="043092"/>
                </a:solidFill>
                <a:latin typeface="Times New Roman"/>
                <a:ea typeface="Times New Roman"/>
              </a:rPr>
              <a:t>için</a:t>
            </a:r>
            <a:r>
              <a:rPr lang="en-US" altLang="zh-CN" sz="2000" dirty="0">
                <a:solidFill>
                  <a:srgbClr val="043092"/>
                </a:solidFill>
                <a:latin typeface="Times New Roman"/>
                <a:cs typeface="Times New Roman"/>
              </a:rPr>
              <a:t> </a:t>
            </a:r>
            <a:r>
              <a:rPr lang="en-US" altLang="zh-CN" sz="2000" dirty="0">
                <a:solidFill>
                  <a:srgbClr val="043092"/>
                </a:solidFill>
                <a:latin typeface="Times New Roman"/>
                <a:ea typeface="Times New Roman"/>
              </a:rPr>
              <a:t>geçerli</a:t>
            </a:r>
            <a:r>
              <a:rPr lang="en-US" altLang="zh-CN" sz="2000" spc="-139" dirty="0">
                <a:solidFill>
                  <a:srgbClr val="043092"/>
                </a:solidFill>
                <a:latin typeface="Times New Roman"/>
                <a:cs typeface="Times New Roman"/>
              </a:rPr>
              <a:t> </a:t>
            </a:r>
            <a:r>
              <a:rPr lang="en-US" altLang="zh-CN" sz="2000" dirty="0">
                <a:solidFill>
                  <a:srgbClr val="043092"/>
                </a:solidFill>
                <a:latin typeface="Times New Roman"/>
                <a:ea typeface="Times New Roman"/>
              </a:rPr>
              <a:t>olacaktır.</a:t>
            </a:r>
          </a:p>
          <a:p>
            <a:pPr algn="just">
              <a:lnSpc>
                <a:spcPts val="559"/>
              </a:lnSpc>
            </a:pPr>
            <a:endParaRPr lang="en-US" dirty="0"/>
          </a:p>
          <a:p>
            <a:pPr marL="0" indent="635482" algn="just">
              <a:lnSpc>
                <a:spcPct val="100000"/>
              </a:lnSpc>
            </a:pPr>
            <a:r>
              <a:rPr lang="en-US" altLang="zh-CN" sz="2000" spc="50" dirty="0">
                <a:solidFill>
                  <a:srgbClr val="043092"/>
                </a:solidFill>
                <a:latin typeface="Times New Roman"/>
                <a:ea typeface="Times New Roman"/>
              </a:rPr>
              <a:t>Hazine</a:t>
            </a:r>
            <a:r>
              <a:rPr lang="en-US" altLang="zh-CN" sz="2000" spc="25" dirty="0">
                <a:solidFill>
                  <a:srgbClr val="043092"/>
                </a:solidFill>
                <a:latin typeface="Times New Roman"/>
                <a:cs typeface="Times New Roman"/>
              </a:rPr>
              <a:t> </a:t>
            </a:r>
            <a:r>
              <a:rPr lang="en-US" altLang="zh-CN" sz="2000" spc="55" dirty="0">
                <a:solidFill>
                  <a:srgbClr val="043092"/>
                </a:solidFill>
                <a:latin typeface="Times New Roman"/>
                <a:ea typeface="Times New Roman"/>
              </a:rPr>
              <a:t>ve</a:t>
            </a:r>
            <a:r>
              <a:rPr lang="en-US" altLang="zh-CN" sz="2000" spc="30" dirty="0">
                <a:solidFill>
                  <a:srgbClr val="043092"/>
                </a:solidFill>
                <a:latin typeface="Times New Roman"/>
                <a:cs typeface="Times New Roman"/>
              </a:rPr>
              <a:t> </a:t>
            </a:r>
            <a:r>
              <a:rPr lang="en-US" altLang="zh-CN" sz="2000" spc="50" dirty="0">
                <a:solidFill>
                  <a:srgbClr val="043092"/>
                </a:solidFill>
                <a:latin typeface="Times New Roman"/>
                <a:ea typeface="Times New Roman"/>
              </a:rPr>
              <a:t>Maliye</a:t>
            </a:r>
            <a:r>
              <a:rPr lang="en-US" altLang="zh-CN" sz="2000" spc="25" dirty="0">
                <a:solidFill>
                  <a:srgbClr val="043092"/>
                </a:solidFill>
                <a:latin typeface="Times New Roman"/>
                <a:cs typeface="Times New Roman"/>
              </a:rPr>
              <a:t> </a:t>
            </a:r>
            <a:r>
              <a:rPr lang="en-US" altLang="zh-CN" sz="2000" spc="44" dirty="0">
                <a:solidFill>
                  <a:srgbClr val="043092"/>
                </a:solidFill>
                <a:latin typeface="Times New Roman"/>
                <a:ea typeface="Times New Roman"/>
              </a:rPr>
              <a:t>Bakanlığı</a:t>
            </a:r>
            <a:r>
              <a:rPr lang="en-US" altLang="zh-CN" sz="2000" spc="30" dirty="0">
                <a:solidFill>
                  <a:srgbClr val="043092"/>
                </a:solidFill>
                <a:latin typeface="Times New Roman"/>
                <a:cs typeface="Times New Roman"/>
              </a:rPr>
              <a:t> </a:t>
            </a:r>
            <a:r>
              <a:rPr lang="en-US" altLang="zh-CN" sz="2000" spc="50" dirty="0">
                <a:solidFill>
                  <a:srgbClr val="043092"/>
                </a:solidFill>
                <a:latin typeface="Times New Roman"/>
                <a:ea typeface="Times New Roman"/>
              </a:rPr>
              <a:t>Tarafından</a:t>
            </a:r>
            <a:r>
              <a:rPr lang="en-US" altLang="zh-CN" sz="2000" spc="25" dirty="0">
                <a:solidFill>
                  <a:srgbClr val="043092"/>
                </a:solidFill>
                <a:latin typeface="Times New Roman"/>
                <a:cs typeface="Times New Roman"/>
              </a:rPr>
              <a:t> </a:t>
            </a:r>
            <a:r>
              <a:rPr lang="en-US" altLang="zh-CN" sz="2000" spc="44" dirty="0">
                <a:solidFill>
                  <a:srgbClr val="043092"/>
                </a:solidFill>
                <a:latin typeface="Times New Roman"/>
                <a:ea typeface="Times New Roman"/>
              </a:rPr>
              <a:t>çıkarılan</a:t>
            </a:r>
            <a:r>
              <a:rPr lang="en-US" altLang="zh-CN" sz="2000" spc="30" dirty="0">
                <a:solidFill>
                  <a:srgbClr val="043092"/>
                </a:solidFill>
                <a:latin typeface="Times New Roman"/>
                <a:cs typeface="Times New Roman"/>
              </a:rPr>
              <a:t> </a:t>
            </a:r>
            <a:r>
              <a:rPr lang="en-US" altLang="zh-CN" sz="2000" spc="50" dirty="0">
                <a:solidFill>
                  <a:srgbClr val="043092"/>
                </a:solidFill>
                <a:latin typeface="Times New Roman"/>
                <a:ea typeface="Times New Roman"/>
              </a:rPr>
              <a:t>«Mali</a:t>
            </a:r>
            <a:r>
              <a:rPr lang="en-US" altLang="zh-CN" sz="2000" spc="25" dirty="0">
                <a:solidFill>
                  <a:srgbClr val="043092"/>
                </a:solidFill>
                <a:latin typeface="Times New Roman"/>
                <a:cs typeface="Times New Roman"/>
              </a:rPr>
              <a:t> </a:t>
            </a:r>
            <a:r>
              <a:rPr lang="en-US" altLang="zh-CN" sz="2000" spc="55" dirty="0" err="1">
                <a:solidFill>
                  <a:srgbClr val="043092"/>
                </a:solidFill>
                <a:latin typeface="Times New Roman"/>
                <a:ea typeface="Times New Roman"/>
              </a:rPr>
              <a:t>ve</a:t>
            </a:r>
            <a:r>
              <a:rPr lang="en-US" altLang="zh-CN" sz="2000" spc="30" dirty="0">
                <a:solidFill>
                  <a:srgbClr val="043092"/>
                </a:solidFill>
                <a:latin typeface="Times New Roman"/>
                <a:cs typeface="Times New Roman"/>
              </a:rPr>
              <a:t> </a:t>
            </a:r>
            <a:r>
              <a:rPr lang="en-US" altLang="zh-CN" sz="2000" spc="50" dirty="0" err="1" smtClean="0">
                <a:solidFill>
                  <a:srgbClr val="043092"/>
                </a:solidFill>
                <a:latin typeface="Times New Roman"/>
                <a:ea typeface="Times New Roman"/>
              </a:rPr>
              <a:t>Sosyal</a:t>
            </a:r>
            <a:r>
              <a:rPr lang="tr-TR" altLang="zh-CN" sz="2000" spc="50" dirty="0">
                <a:solidFill>
                  <a:srgbClr val="043092"/>
                </a:solidFill>
                <a:latin typeface="Times New Roman"/>
                <a:ea typeface="Times New Roman"/>
              </a:rPr>
              <a:t> </a:t>
            </a:r>
            <a:r>
              <a:rPr lang="en-US" altLang="zh-CN" sz="2000" dirty="0" err="1" smtClean="0">
                <a:solidFill>
                  <a:srgbClr val="043092"/>
                </a:solidFill>
                <a:latin typeface="Times New Roman"/>
                <a:ea typeface="Times New Roman"/>
              </a:rPr>
              <a:t>Haklara</a:t>
            </a:r>
            <a:r>
              <a:rPr lang="en-US" altLang="zh-CN" sz="2000" dirty="0" smtClean="0">
                <a:solidFill>
                  <a:srgbClr val="043092"/>
                </a:solidFill>
                <a:latin typeface="Times New Roman"/>
                <a:cs typeface="Times New Roman"/>
              </a:rPr>
              <a:t> </a:t>
            </a:r>
            <a:r>
              <a:rPr lang="en-US" altLang="zh-CN" sz="2000" dirty="0">
                <a:solidFill>
                  <a:srgbClr val="043092"/>
                </a:solidFill>
                <a:latin typeface="Times New Roman"/>
                <a:ea typeface="Times New Roman"/>
              </a:rPr>
              <a:t>İlişkin</a:t>
            </a:r>
            <a:r>
              <a:rPr lang="en-US" altLang="zh-CN" sz="2000" dirty="0">
                <a:solidFill>
                  <a:srgbClr val="043092"/>
                </a:solidFill>
                <a:latin typeface="Times New Roman"/>
                <a:cs typeface="Times New Roman"/>
              </a:rPr>
              <a:t> </a:t>
            </a:r>
            <a:r>
              <a:rPr lang="en-US" altLang="zh-CN" sz="2000" dirty="0">
                <a:solidFill>
                  <a:srgbClr val="043092"/>
                </a:solidFill>
                <a:latin typeface="Times New Roman"/>
                <a:ea typeface="Times New Roman"/>
              </a:rPr>
              <a:t>Genelge»</a:t>
            </a:r>
            <a:r>
              <a:rPr lang="en-US" altLang="zh-CN" sz="2000" dirty="0">
                <a:solidFill>
                  <a:srgbClr val="043092"/>
                </a:solidFill>
                <a:latin typeface="Times New Roman"/>
                <a:cs typeface="Times New Roman"/>
              </a:rPr>
              <a:t> </a:t>
            </a:r>
            <a:r>
              <a:rPr lang="en-US" altLang="zh-CN" sz="2000" dirty="0">
                <a:solidFill>
                  <a:srgbClr val="043092"/>
                </a:solidFill>
                <a:latin typeface="Times New Roman"/>
                <a:ea typeface="Times New Roman"/>
              </a:rPr>
              <a:t>de</a:t>
            </a:r>
            <a:r>
              <a:rPr lang="en-US" altLang="zh-CN" sz="2000" spc="-30" dirty="0">
                <a:solidFill>
                  <a:srgbClr val="043092"/>
                </a:solidFill>
                <a:latin typeface="Times New Roman"/>
                <a:cs typeface="Times New Roman"/>
              </a:rPr>
              <a:t> </a:t>
            </a:r>
            <a:r>
              <a:rPr lang="en-US" altLang="zh-CN" sz="2000" dirty="0">
                <a:solidFill>
                  <a:srgbClr val="043092"/>
                </a:solidFill>
                <a:latin typeface="Times New Roman"/>
                <a:ea typeface="Times New Roman"/>
              </a:rPr>
              <a:t>yayınlanır.</a:t>
            </a:r>
          </a:p>
        </p:txBody>
      </p:sp>
    </p:spTree>
    <p:extLst>
      <p:ext uri="{BB962C8B-B14F-4D97-AF65-F5344CB8AC3E}">
        <p14:creationId xmlns:p14="http://schemas.microsoft.com/office/powerpoint/2010/main" val="37157267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51858" y="173933"/>
            <a:ext cx="10515600" cy="1325563"/>
          </a:xfrm>
        </p:spPr>
        <p:txBody>
          <a:bodyPr>
            <a:normAutofit fontScale="90000"/>
          </a:bodyPr>
          <a:lstStyle/>
          <a:p>
            <a:pPr lvl="0"/>
            <a:r>
              <a:rPr lang="en-US" altLang="zh-CN" b="1" dirty="0" err="1">
                <a:solidFill>
                  <a:schemeClr val="accent2"/>
                </a:solidFill>
                <a:latin typeface="Times New Roman"/>
                <a:ea typeface="Times New Roman"/>
              </a:rPr>
              <a:t>Akademik</a:t>
            </a:r>
            <a:r>
              <a:rPr lang="en-US" altLang="zh-CN" b="1"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Personelin</a:t>
            </a:r>
            <a:r>
              <a:rPr lang="en-US" altLang="zh-CN" b="1" dirty="0">
                <a:solidFill>
                  <a:schemeClr val="accent2"/>
                </a:solidFill>
                <a:latin typeface="Times New Roman"/>
                <a:ea typeface="宋体" panose="02010600030101010101" pitchFamily="2" charset="-122"/>
                <a:cs typeface="Times New Roman"/>
              </a:rPr>
              <a:t> </a:t>
            </a:r>
            <a:r>
              <a:rPr lang="en-US" altLang="zh-CN" b="1" dirty="0">
                <a:solidFill>
                  <a:schemeClr val="accent2"/>
                </a:solidFill>
                <a:latin typeface="Times New Roman"/>
                <a:ea typeface="Times New Roman"/>
              </a:rPr>
              <a:t>Mali</a:t>
            </a:r>
            <a:r>
              <a:rPr lang="en-US" altLang="zh-CN" b="1"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ve</a:t>
            </a:r>
            <a:r>
              <a:rPr lang="en-US" altLang="zh-CN" b="1"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Sosyal</a:t>
            </a:r>
            <a:r>
              <a:rPr lang="en-US" altLang="zh-CN" b="1" spc="-64"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Hakları</a:t>
            </a:r>
            <a:r>
              <a:rPr lang="en-US" altLang="zh-CN" b="1" dirty="0">
                <a:solidFill>
                  <a:srgbClr val="043092"/>
                </a:solidFill>
                <a:latin typeface="Times New Roman"/>
                <a:ea typeface="Times New Roman"/>
              </a:rPr>
              <a:t/>
            </a:r>
            <a:br>
              <a:rPr lang="en-US" altLang="zh-CN" b="1" dirty="0">
                <a:solidFill>
                  <a:srgbClr val="043092"/>
                </a:solidFill>
                <a:latin typeface="Times New Roman"/>
                <a:ea typeface="Times New Roman"/>
              </a:rPr>
            </a:br>
            <a:endParaRPr lang="tr-TR" dirty="0"/>
          </a:p>
        </p:txBody>
      </p:sp>
      <p:sp>
        <p:nvSpPr>
          <p:cNvPr id="3" name="İçerik Yer Tutucusu 2"/>
          <p:cNvSpPr>
            <a:spLocks noGrp="1"/>
          </p:cNvSpPr>
          <p:nvPr>
            <p:ph idx="1"/>
          </p:nvPr>
        </p:nvSpPr>
        <p:spPr>
          <a:xfrm>
            <a:off x="1852353" y="1127356"/>
            <a:ext cx="10093036" cy="5040688"/>
          </a:xfrm>
        </p:spPr>
        <p:txBody>
          <a:bodyPr>
            <a:normAutofit/>
          </a:bodyPr>
          <a:lstStyle/>
          <a:p>
            <a:pPr marL="343204" lvl="0" indent="-343204" hangingPunct="0">
              <a:lnSpc>
                <a:spcPct val="100833"/>
              </a:lnSpc>
              <a:spcBef>
                <a:spcPts val="0"/>
              </a:spcBef>
              <a:buNone/>
            </a:pPr>
            <a:r>
              <a:rPr lang="en-US" altLang="zh-CN" sz="2000" b="1" dirty="0" smtClean="0">
                <a:solidFill>
                  <a:srgbClr val="043092"/>
                </a:solidFill>
                <a:latin typeface="Times New Roman"/>
                <a:ea typeface="Times New Roman"/>
              </a:rPr>
              <a:t>15-</a:t>
            </a:r>
            <a:r>
              <a:rPr lang="en-US" altLang="zh-CN" sz="2000" b="1" spc="110" dirty="0" smtClean="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Eğitim</a:t>
            </a:r>
            <a:r>
              <a:rPr lang="en-US" altLang="zh-CN" sz="2000" b="1" spc="110"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Öğretim</a:t>
            </a:r>
            <a:r>
              <a:rPr lang="en-US" altLang="zh-CN" sz="2000" b="1" spc="110"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Ödeneği</a:t>
            </a:r>
            <a:r>
              <a:rPr lang="en-US" altLang="zh-CN" sz="2000" b="1" dirty="0">
                <a:solidFill>
                  <a:srgbClr val="043092"/>
                </a:solidFill>
                <a:latin typeface="Times New Roman"/>
                <a:ea typeface="Times New Roman"/>
              </a:rPr>
              <a:t>:</a:t>
            </a:r>
            <a:r>
              <a:rPr lang="en-US" altLang="zh-CN" sz="2000" b="1" spc="110" dirty="0">
                <a:solidFill>
                  <a:srgbClr val="043092"/>
                </a:solidFill>
                <a:latin typeface="Times New Roman"/>
                <a:ea typeface="宋体" panose="02010600030101010101" pitchFamily="2" charset="-122"/>
                <a:cs typeface="Times New Roman"/>
              </a:rPr>
              <a:t>  </a:t>
            </a:r>
            <a:r>
              <a:rPr lang="en-US" altLang="zh-CN" sz="2000" dirty="0">
                <a:solidFill>
                  <a:srgbClr val="043092"/>
                </a:solidFill>
                <a:latin typeface="Times New Roman"/>
                <a:ea typeface="Times New Roman"/>
              </a:rPr>
              <a:t>2914</a:t>
            </a:r>
            <a:r>
              <a:rPr lang="en-US" altLang="zh-CN" sz="2000" spc="11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sayılı</a:t>
            </a:r>
            <a:r>
              <a:rPr lang="en-US" altLang="zh-CN" sz="2000" spc="11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Kanunun</a:t>
            </a:r>
            <a:r>
              <a:rPr lang="en-US" altLang="zh-CN" sz="2000" spc="11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ek</a:t>
            </a:r>
            <a:r>
              <a:rPr lang="en-US" altLang="zh-CN" sz="2000" spc="110" dirty="0">
                <a:solidFill>
                  <a:srgbClr val="043092"/>
                </a:solidFill>
                <a:latin typeface="Times New Roman"/>
                <a:ea typeface="宋体" panose="02010600030101010101" pitchFamily="2" charset="-122"/>
                <a:cs typeface="Times New Roman"/>
              </a:rPr>
              <a:t>  </a:t>
            </a:r>
            <a:r>
              <a:rPr lang="en-US" altLang="zh-CN" sz="2000" dirty="0">
                <a:solidFill>
                  <a:srgbClr val="043092"/>
                </a:solidFill>
                <a:latin typeface="Times New Roman"/>
                <a:ea typeface="Times New Roman"/>
              </a:rPr>
              <a:t>1’inci</a:t>
            </a:r>
            <a:r>
              <a:rPr lang="en-US" altLang="zh-CN" sz="2000" spc="11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maddesi</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gereğince</a:t>
            </a:r>
            <a:r>
              <a:rPr lang="en-US" altLang="zh-CN" sz="2000" spc="6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öğretim</a:t>
            </a:r>
            <a:r>
              <a:rPr lang="en-US" altLang="zh-CN" sz="2000" spc="6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elemanlarına</a:t>
            </a:r>
            <a:r>
              <a:rPr lang="en-US" altLang="zh-CN" sz="2000" spc="6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en</a:t>
            </a:r>
            <a:r>
              <a:rPr lang="en-US" altLang="zh-CN" sz="2000" spc="6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yüksek</a:t>
            </a:r>
            <a:r>
              <a:rPr lang="en-US" altLang="zh-CN" sz="2000" spc="6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Devlet</a:t>
            </a:r>
            <a:r>
              <a:rPr lang="en-US" altLang="zh-CN" sz="2000" spc="6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memuru</a:t>
            </a:r>
            <a:r>
              <a:rPr lang="en-US" altLang="zh-CN" sz="2000" spc="6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aylığı</a:t>
            </a:r>
            <a:r>
              <a:rPr lang="en-US" altLang="zh-CN" sz="2000" spc="6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brüt</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tutarının</a:t>
            </a:r>
            <a:r>
              <a:rPr lang="en-US" altLang="zh-CN" sz="2000" dirty="0">
                <a:solidFill>
                  <a:srgbClr val="043092"/>
                </a:solidFill>
                <a:latin typeface="Times New Roman"/>
                <a:ea typeface="宋体" panose="02010600030101010101" pitchFamily="2" charset="-122"/>
                <a:cs typeface="Times New Roman"/>
              </a:rPr>
              <a:t> </a:t>
            </a:r>
            <a:r>
              <a:rPr lang="en-US" altLang="zh-CN" sz="2000" dirty="0">
                <a:solidFill>
                  <a:srgbClr val="043092"/>
                </a:solidFill>
                <a:latin typeface="Times New Roman"/>
                <a:ea typeface="Times New Roman"/>
              </a:rPr>
              <a:t>on</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ikide</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biri</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oranında</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ödenmektedir</a:t>
            </a:r>
            <a:r>
              <a:rPr lang="en-US" altLang="zh-CN" sz="2000" dirty="0">
                <a:solidFill>
                  <a:srgbClr val="043092"/>
                </a:solidFill>
                <a:latin typeface="Times New Roman"/>
                <a:ea typeface="Times New Roman"/>
              </a:rPr>
              <a:t>.</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Damga</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vergisine</a:t>
            </a:r>
            <a:r>
              <a:rPr lang="en-US" altLang="zh-CN" sz="2000" spc="-1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tabidir</a:t>
            </a:r>
            <a:r>
              <a:rPr lang="en-US" altLang="zh-CN" sz="2000" dirty="0">
                <a:solidFill>
                  <a:srgbClr val="043092"/>
                </a:solidFill>
                <a:latin typeface="Times New Roman"/>
                <a:ea typeface="Times New Roman"/>
              </a:rPr>
              <a:t>.</a:t>
            </a:r>
          </a:p>
          <a:p>
            <a:pPr marL="0" lvl="0" indent="0">
              <a:lnSpc>
                <a:spcPts val="1000"/>
              </a:lnSpc>
              <a:spcBef>
                <a:spcPts val="0"/>
              </a:spcBef>
              <a:buNone/>
            </a:pPr>
            <a:endParaRPr lang="en-US" sz="1800" dirty="0">
              <a:solidFill>
                <a:prstClr val="black"/>
              </a:solidFill>
            </a:endParaRPr>
          </a:p>
          <a:p>
            <a:pPr marL="0" lvl="0" indent="0">
              <a:lnSpc>
                <a:spcPts val="1000"/>
              </a:lnSpc>
              <a:spcBef>
                <a:spcPts val="0"/>
              </a:spcBef>
              <a:buNone/>
            </a:pPr>
            <a:endParaRPr lang="en-US" sz="1800" dirty="0">
              <a:solidFill>
                <a:prstClr val="black"/>
              </a:solidFill>
            </a:endParaRPr>
          </a:p>
          <a:p>
            <a:pPr marL="0" lvl="0" indent="0">
              <a:lnSpc>
                <a:spcPts val="1000"/>
              </a:lnSpc>
              <a:spcBef>
                <a:spcPts val="0"/>
              </a:spcBef>
              <a:buNone/>
            </a:pPr>
            <a:endParaRPr lang="en-US" sz="1800" dirty="0">
              <a:solidFill>
                <a:prstClr val="black"/>
              </a:solidFill>
            </a:endParaRPr>
          </a:p>
          <a:p>
            <a:pPr marL="0" lvl="0" indent="0">
              <a:lnSpc>
                <a:spcPts val="1339"/>
              </a:lnSpc>
              <a:spcBef>
                <a:spcPts val="0"/>
              </a:spcBef>
              <a:buNone/>
            </a:pPr>
            <a:endParaRPr lang="en-US" sz="1800" dirty="0">
              <a:solidFill>
                <a:prstClr val="black"/>
              </a:solidFill>
            </a:endParaRPr>
          </a:p>
          <a:p>
            <a:pPr marL="0" lvl="0" indent="612038">
              <a:lnSpc>
                <a:spcPct val="100000"/>
              </a:lnSpc>
              <a:spcBef>
                <a:spcPts val="0"/>
              </a:spcBef>
              <a:buNone/>
            </a:pPr>
            <a:r>
              <a:rPr lang="en-US" altLang="zh-CN" sz="2000" b="1" dirty="0" err="1">
                <a:solidFill>
                  <a:srgbClr val="043092"/>
                </a:solidFill>
                <a:latin typeface="Times New Roman"/>
                <a:ea typeface="Times New Roman"/>
              </a:rPr>
              <a:t>Eğitim</a:t>
            </a:r>
            <a:r>
              <a:rPr lang="en-US" altLang="zh-CN" sz="2000" b="1" spc="-44"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Öğretim</a:t>
            </a:r>
            <a:r>
              <a:rPr lang="en-US" altLang="zh-CN" sz="2000" b="1" spc="-50"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Ödeneği</a:t>
            </a:r>
            <a:r>
              <a:rPr lang="en-US" altLang="zh-CN" sz="2000" b="1" dirty="0">
                <a:solidFill>
                  <a:srgbClr val="043092"/>
                </a:solidFill>
                <a:latin typeface="Times New Roman"/>
                <a:ea typeface="Times New Roman"/>
              </a:rPr>
              <a:t>=</a:t>
            </a:r>
            <a:r>
              <a:rPr lang="en-US" altLang="zh-CN" sz="2000" b="1" spc="-50"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En</a:t>
            </a:r>
            <a:r>
              <a:rPr lang="en-US" altLang="zh-CN" sz="2000" b="1" spc="-50"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Yüksek</a:t>
            </a:r>
            <a:r>
              <a:rPr lang="en-US" altLang="zh-CN" sz="2000" b="1" spc="-50"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Devlet</a:t>
            </a:r>
            <a:r>
              <a:rPr lang="en-US" altLang="zh-CN" sz="2000" b="1" spc="-44"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Memuru</a:t>
            </a:r>
            <a:r>
              <a:rPr lang="en-US" altLang="zh-CN" sz="2000" b="1" spc="-50"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Aylığı</a:t>
            </a:r>
            <a:r>
              <a:rPr lang="en-US" altLang="zh-CN" sz="2000" b="1" spc="-50" dirty="0">
                <a:solidFill>
                  <a:srgbClr val="043092"/>
                </a:solidFill>
                <a:latin typeface="Times New Roman"/>
                <a:ea typeface="宋体" panose="02010600030101010101" pitchFamily="2" charset="-122"/>
                <a:cs typeface="Times New Roman"/>
              </a:rPr>
              <a:t> </a:t>
            </a:r>
            <a:r>
              <a:rPr lang="en-US" altLang="zh-CN" sz="2000" b="1" dirty="0">
                <a:solidFill>
                  <a:srgbClr val="043092"/>
                </a:solidFill>
                <a:latin typeface="Times New Roman"/>
                <a:ea typeface="Times New Roman"/>
              </a:rPr>
              <a:t>/</a:t>
            </a:r>
            <a:r>
              <a:rPr lang="en-US" altLang="zh-CN" sz="2000" b="1" spc="-55" dirty="0">
                <a:solidFill>
                  <a:srgbClr val="043092"/>
                </a:solidFill>
                <a:latin typeface="Times New Roman"/>
                <a:ea typeface="宋体" panose="02010600030101010101" pitchFamily="2" charset="-122"/>
                <a:cs typeface="Times New Roman"/>
              </a:rPr>
              <a:t> </a:t>
            </a:r>
            <a:r>
              <a:rPr lang="en-US" altLang="zh-CN" sz="2000" b="1" dirty="0">
                <a:solidFill>
                  <a:srgbClr val="043092"/>
                </a:solidFill>
                <a:latin typeface="Times New Roman"/>
                <a:ea typeface="Times New Roman"/>
              </a:rPr>
              <a:t>12</a:t>
            </a:r>
          </a:p>
          <a:p>
            <a:pPr marL="0" lvl="0" indent="0">
              <a:lnSpc>
                <a:spcPts val="1000"/>
              </a:lnSpc>
              <a:spcBef>
                <a:spcPts val="0"/>
              </a:spcBef>
              <a:buNone/>
            </a:pPr>
            <a:endParaRPr lang="en-US" sz="1800" dirty="0">
              <a:solidFill>
                <a:prstClr val="black"/>
              </a:solidFill>
            </a:endParaRPr>
          </a:p>
          <a:p>
            <a:pPr marL="0" lvl="0" indent="0">
              <a:lnSpc>
                <a:spcPts val="1000"/>
              </a:lnSpc>
              <a:spcBef>
                <a:spcPts val="0"/>
              </a:spcBef>
              <a:buNone/>
            </a:pPr>
            <a:endParaRPr lang="en-US" sz="1800" dirty="0">
              <a:solidFill>
                <a:prstClr val="black"/>
              </a:solidFill>
            </a:endParaRPr>
          </a:p>
          <a:p>
            <a:pPr marL="0" lvl="0" indent="0">
              <a:lnSpc>
                <a:spcPts val="1000"/>
              </a:lnSpc>
              <a:spcBef>
                <a:spcPts val="0"/>
              </a:spcBef>
              <a:buNone/>
            </a:pPr>
            <a:endParaRPr lang="en-US" sz="1800" dirty="0">
              <a:solidFill>
                <a:prstClr val="black"/>
              </a:solidFill>
            </a:endParaRPr>
          </a:p>
          <a:p>
            <a:pPr marL="0" lvl="0" indent="0">
              <a:lnSpc>
                <a:spcPts val="1000"/>
              </a:lnSpc>
              <a:spcBef>
                <a:spcPts val="0"/>
              </a:spcBef>
              <a:buNone/>
            </a:pPr>
            <a:endParaRPr lang="en-US" sz="1800" dirty="0">
              <a:solidFill>
                <a:prstClr val="black"/>
              </a:solidFill>
            </a:endParaRPr>
          </a:p>
          <a:p>
            <a:pPr marL="0" lvl="0" indent="0">
              <a:lnSpc>
                <a:spcPts val="1235"/>
              </a:lnSpc>
              <a:spcBef>
                <a:spcPts val="0"/>
              </a:spcBef>
              <a:buNone/>
            </a:pPr>
            <a:endParaRPr lang="en-US" sz="1800" dirty="0">
              <a:solidFill>
                <a:prstClr val="black"/>
              </a:solidFill>
            </a:endParaRPr>
          </a:p>
          <a:p>
            <a:pPr marL="0" lvl="0" indent="0">
              <a:lnSpc>
                <a:spcPct val="100000"/>
              </a:lnSpc>
              <a:spcBef>
                <a:spcPts val="0"/>
              </a:spcBef>
              <a:buNone/>
            </a:pPr>
            <a:r>
              <a:rPr lang="en-US" altLang="zh-CN" sz="2000" b="1" dirty="0">
                <a:solidFill>
                  <a:srgbClr val="043092"/>
                </a:solidFill>
                <a:latin typeface="Times New Roman"/>
                <a:ea typeface="Times New Roman"/>
              </a:rPr>
              <a:t>16-</a:t>
            </a:r>
            <a:r>
              <a:rPr lang="en-US" altLang="zh-CN" sz="2000" b="1"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Yabancı</a:t>
            </a:r>
            <a:r>
              <a:rPr lang="en-US" altLang="zh-CN" sz="2000" b="1"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Dil</a:t>
            </a:r>
            <a:r>
              <a:rPr lang="en-US" altLang="zh-CN" sz="2000" b="1" dirty="0">
                <a:solidFill>
                  <a:srgbClr val="043092"/>
                </a:solidFill>
                <a:latin typeface="Times New Roman"/>
                <a:ea typeface="宋体" panose="02010600030101010101" pitchFamily="2" charset="-122"/>
                <a:cs typeface="Times New Roman"/>
              </a:rPr>
              <a:t> </a:t>
            </a:r>
            <a:r>
              <a:rPr lang="en-US" altLang="zh-CN" sz="2000" b="1" dirty="0" err="1">
                <a:solidFill>
                  <a:srgbClr val="043092"/>
                </a:solidFill>
                <a:latin typeface="Times New Roman"/>
                <a:ea typeface="Times New Roman"/>
              </a:rPr>
              <a:t>Tazminatı</a:t>
            </a:r>
            <a:r>
              <a:rPr lang="en-US" altLang="zh-CN" sz="2000" b="1" dirty="0">
                <a:solidFill>
                  <a:srgbClr val="043092"/>
                </a:solidFill>
                <a:latin typeface="Times New Roman"/>
                <a:ea typeface="Times New Roman"/>
              </a:rPr>
              <a:t>:</a:t>
            </a:r>
            <a:r>
              <a:rPr lang="en-US" altLang="zh-CN" sz="2000" b="1"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Memurlara</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ilişkin</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bölüme</a:t>
            </a:r>
            <a:r>
              <a:rPr lang="en-US" altLang="zh-CN" sz="2000" spc="-8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bakınız</a:t>
            </a:r>
            <a:r>
              <a:rPr lang="en-US" altLang="zh-CN" sz="2000" dirty="0">
                <a:solidFill>
                  <a:srgbClr val="043092"/>
                </a:solidFill>
                <a:latin typeface="Times New Roman"/>
                <a:ea typeface="Times New Roman"/>
              </a:rPr>
              <a:t>.</a:t>
            </a:r>
          </a:p>
          <a:p>
            <a:pPr marL="0" lvl="0" indent="0">
              <a:lnSpc>
                <a:spcPts val="1000"/>
              </a:lnSpc>
              <a:spcBef>
                <a:spcPts val="0"/>
              </a:spcBef>
              <a:buNone/>
            </a:pPr>
            <a:endParaRPr lang="en-US" sz="1800" dirty="0">
              <a:solidFill>
                <a:prstClr val="black"/>
              </a:solidFill>
            </a:endParaRPr>
          </a:p>
          <a:p>
            <a:pPr marL="0" lvl="0" indent="0">
              <a:lnSpc>
                <a:spcPts val="1000"/>
              </a:lnSpc>
              <a:spcBef>
                <a:spcPts val="0"/>
              </a:spcBef>
              <a:buNone/>
            </a:pPr>
            <a:endParaRPr lang="en-US" sz="1800" dirty="0">
              <a:solidFill>
                <a:prstClr val="black"/>
              </a:solidFill>
            </a:endParaRPr>
          </a:p>
          <a:p>
            <a:pPr marL="0" lvl="0" indent="0">
              <a:lnSpc>
                <a:spcPts val="1000"/>
              </a:lnSpc>
              <a:spcBef>
                <a:spcPts val="0"/>
              </a:spcBef>
              <a:buNone/>
            </a:pPr>
            <a:endParaRPr lang="en-US" sz="1800" dirty="0">
              <a:solidFill>
                <a:prstClr val="black"/>
              </a:solidFill>
            </a:endParaRPr>
          </a:p>
          <a:p>
            <a:pPr marL="0" lvl="0" indent="0">
              <a:lnSpc>
                <a:spcPts val="1000"/>
              </a:lnSpc>
              <a:spcBef>
                <a:spcPts val="0"/>
              </a:spcBef>
              <a:buNone/>
            </a:pPr>
            <a:endParaRPr lang="en-US" sz="1800" dirty="0">
              <a:solidFill>
                <a:prstClr val="black"/>
              </a:solidFill>
            </a:endParaRPr>
          </a:p>
          <a:p>
            <a:pPr marL="0" lvl="0" indent="0">
              <a:lnSpc>
                <a:spcPts val="1305"/>
              </a:lnSpc>
              <a:spcBef>
                <a:spcPts val="0"/>
              </a:spcBef>
              <a:buNone/>
            </a:pPr>
            <a:endParaRPr lang="en-US" sz="1800" dirty="0">
              <a:solidFill>
                <a:prstClr val="black"/>
              </a:solidFill>
            </a:endParaRPr>
          </a:p>
          <a:p>
            <a:pPr marL="343204" lvl="0" indent="-343204" hangingPunct="0">
              <a:lnSpc>
                <a:spcPct val="100833"/>
              </a:lnSpc>
              <a:spcBef>
                <a:spcPts val="0"/>
              </a:spcBef>
              <a:buNone/>
            </a:pPr>
            <a:r>
              <a:rPr lang="en-US" altLang="zh-CN" sz="2000" b="1" spc="30" dirty="0">
                <a:solidFill>
                  <a:srgbClr val="043092"/>
                </a:solidFill>
                <a:latin typeface="Times New Roman"/>
                <a:ea typeface="Times New Roman"/>
              </a:rPr>
              <a:t>17</a:t>
            </a:r>
            <a:r>
              <a:rPr lang="en-US" altLang="zh-CN" sz="2000" b="1" spc="20" dirty="0">
                <a:solidFill>
                  <a:srgbClr val="043092"/>
                </a:solidFill>
                <a:latin typeface="Times New Roman"/>
                <a:ea typeface="Times New Roman"/>
              </a:rPr>
              <a:t>-</a:t>
            </a:r>
            <a:r>
              <a:rPr lang="en-US" altLang="zh-CN" sz="2000" b="1" spc="15" dirty="0">
                <a:solidFill>
                  <a:srgbClr val="043092"/>
                </a:solidFill>
                <a:latin typeface="Times New Roman"/>
                <a:ea typeface="宋体" panose="02010600030101010101" pitchFamily="2" charset="-122"/>
                <a:cs typeface="Times New Roman"/>
              </a:rPr>
              <a:t> </a:t>
            </a:r>
            <a:r>
              <a:rPr lang="en-US" altLang="zh-CN" sz="2000" b="1" spc="25" dirty="0" err="1">
                <a:solidFill>
                  <a:srgbClr val="043092"/>
                </a:solidFill>
                <a:latin typeface="Times New Roman"/>
                <a:ea typeface="Times New Roman"/>
              </a:rPr>
              <a:t>Aile</a:t>
            </a:r>
            <a:r>
              <a:rPr lang="en-US" altLang="zh-CN" sz="2000" b="1" spc="20" dirty="0">
                <a:solidFill>
                  <a:srgbClr val="043092"/>
                </a:solidFill>
                <a:latin typeface="Times New Roman"/>
                <a:ea typeface="宋体" panose="02010600030101010101" pitchFamily="2" charset="-122"/>
                <a:cs typeface="Times New Roman"/>
              </a:rPr>
              <a:t> </a:t>
            </a:r>
            <a:r>
              <a:rPr lang="en-US" altLang="zh-CN" sz="2000" b="1" spc="30" dirty="0" err="1">
                <a:solidFill>
                  <a:srgbClr val="043092"/>
                </a:solidFill>
                <a:latin typeface="Times New Roman"/>
                <a:ea typeface="Times New Roman"/>
              </a:rPr>
              <a:t>Yardımı</a:t>
            </a:r>
            <a:r>
              <a:rPr lang="en-US" altLang="zh-CN" sz="2000" b="1" spc="20" dirty="0">
                <a:solidFill>
                  <a:srgbClr val="043092"/>
                </a:solidFill>
                <a:latin typeface="Times New Roman"/>
                <a:ea typeface="宋体" panose="02010600030101010101" pitchFamily="2" charset="-122"/>
                <a:cs typeface="Times New Roman"/>
              </a:rPr>
              <a:t> </a:t>
            </a:r>
            <a:r>
              <a:rPr lang="en-US" altLang="zh-CN" sz="2000" b="1" spc="34" dirty="0" err="1">
                <a:solidFill>
                  <a:srgbClr val="043092"/>
                </a:solidFill>
                <a:latin typeface="Times New Roman"/>
                <a:ea typeface="Times New Roman"/>
              </a:rPr>
              <a:t>Ödeneği</a:t>
            </a:r>
            <a:r>
              <a:rPr lang="en-US" altLang="zh-CN" sz="2000" b="1" spc="25" dirty="0">
                <a:solidFill>
                  <a:srgbClr val="043092"/>
                </a:solidFill>
                <a:latin typeface="Times New Roman"/>
                <a:ea typeface="Times New Roman"/>
              </a:rPr>
              <a:t>:</a:t>
            </a:r>
            <a:r>
              <a:rPr lang="en-US" altLang="zh-CN" sz="2000" b="1" spc="20" dirty="0">
                <a:solidFill>
                  <a:srgbClr val="043092"/>
                </a:solidFill>
                <a:latin typeface="Times New Roman"/>
                <a:ea typeface="宋体" panose="02010600030101010101" pitchFamily="2" charset="-122"/>
                <a:cs typeface="Times New Roman"/>
              </a:rPr>
              <a:t> </a:t>
            </a:r>
            <a:r>
              <a:rPr lang="en-US" altLang="zh-CN" sz="2000" spc="30" dirty="0">
                <a:solidFill>
                  <a:srgbClr val="043092"/>
                </a:solidFill>
                <a:latin typeface="Times New Roman"/>
                <a:ea typeface="Times New Roman"/>
              </a:rPr>
              <a:t>2914</a:t>
            </a:r>
            <a:r>
              <a:rPr lang="en-US" altLang="zh-CN" sz="2000" spc="20" dirty="0">
                <a:solidFill>
                  <a:srgbClr val="043092"/>
                </a:solidFill>
                <a:latin typeface="Times New Roman"/>
                <a:ea typeface="宋体" panose="02010600030101010101" pitchFamily="2" charset="-122"/>
                <a:cs typeface="Times New Roman"/>
              </a:rPr>
              <a:t> </a:t>
            </a:r>
            <a:r>
              <a:rPr lang="en-US" altLang="zh-CN" sz="2000" spc="20" dirty="0" err="1">
                <a:solidFill>
                  <a:srgbClr val="043092"/>
                </a:solidFill>
                <a:latin typeface="Times New Roman"/>
                <a:ea typeface="Times New Roman"/>
              </a:rPr>
              <a:t>sayılı</a:t>
            </a:r>
            <a:r>
              <a:rPr lang="en-US" altLang="zh-CN" sz="2000" spc="20" dirty="0">
                <a:solidFill>
                  <a:srgbClr val="043092"/>
                </a:solidFill>
                <a:latin typeface="Times New Roman"/>
                <a:ea typeface="宋体" panose="02010600030101010101" pitchFamily="2" charset="-122"/>
                <a:cs typeface="Times New Roman"/>
              </a:rPr>
              <a:t> </a:t>
            </a:r>
            <a:r>
              <a:rPr lang="en-US" altLang="zh-CN" sz="2000" spc="34" dirty="0" err="1">
                <a:solidFill>
                  <a:srgbClr val="043092"/>
                </a:solidFill>
                <a:latin typeface="Times New Roman"/>
                <a:ea typeface="Times New Roman"/>
              </a:rPr>
              <a:t>Kanunun</a:t>
            </a:r>
            <a:r>
              <a:rPr lang="en-US" altLang="zh-CN" sz="2000" spc="20" dirty="0">
                <a:solidFill>
                  <a:srgbClr val="043092"/>
                </a:solidFill>
                <a:latin typeface="Times New Roman"/>
                <a:ea typeface="宋体" panose="02010600030101010101" pitchFamily="2" charset="-122"/>
                <a:cs typeface="Times New Roman"/>
              </a:rPr>
              <a:t> </a:t>
            </a:r>
            <a:r>
              <a:rPr lang="en-US" altLang="zh-CN" sz="2000" spc="34" dirty="0">
                <a:solidFill>
                  <a:srgbClr val="043092"/>
                </a:solidFill>
                <a:latin typeface="Times New Roman"/>
                <a:ea typeface="Times New Roman"/>
              </a:rPr>
              <a:t>10</a:t>
            </a:r>
            <a:r>
              <a:rPr lang="en-US" altLang="zh-CN" sz="2000" spc="25" dirty="0">
                <a:solidFill>
                  <a:srgbClr val="043092"/>
                </a:solidFill>
                <a:latin typeface="Times New Roman"/>
                <a:ea typeface="Times New Roman"/>
              </a:rPr>
              <a:t>’uncu</a:t>
            </a:r>
            <a:r>
              <a:rPr lang="en-US" altLang="zh-CN" sz="2000" spc="20" dirty="0">
                <a:solidFill>
                  <a:srgbClr val="043092"/>
                </a:solidFill>
                <a:latin typeface="Times New Roman"/>
                <a:ea typeface="宋体" panose="02010600030101010101" pitchFamily="2" charset="-122"/>
                <a:cs typeface="Times New Roman"/>
              </a:rPr>
              <a:t> </a:t>
            </a:r>
            <a:r>
              <a:rPr lang="en-US" altLang="zh-CN" sz="2000" spc="30" dirty="0" err="1">
                <a:solidFill>
                  <a:srgbClr val="043092"/>
                </a:solidFill>
                <a:latin typeface="Times New Roman"/>
                <a:ea typeface="Times New Roman"/>
              </a:rPr>
              <a:t>maddesi</a:t>
            </a:r>
            <a:r>
              <a:rPr lang="en-US" altLang="zh-CN" sz="2000" spc="20" dirty="0">
                <a:solidFill>
                  <a:srgbClr val="043092"/>
                </a:solidFill>
                <a:latin typeface="Times New Roman"/>
                <a:ea typeface="宋体" panose="02010600030101010101" pitchFamily="2" charset="-122"/>
                <a:cs typeface="Times New Roman"/>
              </a:rPr>
              <a:t> </a:t>
            </a:r>
            <a:r>
              <a:rPr lang="en-US" altLang="zh-CN" sz="2000" spc="25" dirty="0" err="1">
                <a:solidFill>
                  <a:srgbClr val="043092"/>
                </a:solidFill>
                <a:latin typeface="Times New Roman"/>
                <a:ea typeface="Times New Roman"/>
              </a:rPr>
              <a:t>uyarınca</a:t>
            </a:r>
            <a:r>
              <a:rPr lang="en-US" altLang="zh-CN" sz="2000" dirty="0">
                <a:solidFill>
                  <a:srgbClr val="043092"/>
                </a:solidFill>
                <a:latin typeface="Times New Roman"/>
                <a:ea typeface="宋体" panose="02010600030101010101" pitchFamily="2" charset="-122"/>
                <a:cs typeface="Times New Roman"/>
              </a:rPr>
              <a:t> </a:t>
            </a:r>
            <a:r>
              <a:rPr lang="en-US" altLang="zh-CN" sz="2000" spc="34" dirty="0" err="1">
                <a:solidFill>
                  <a:srgbClr val="043092"/>
                </a:solidFill>
                <a:latin typeface="Times New Roman"/>
                <a:ea typeface="Times New Roman"/>
              </a:rPr>
              <a:t>akademik</a:t>
            </a:r>
            <a:r>
              <a:rPr lang="en-US" altLang="zh-CN" sz="2000" spc="15" dirty="0">
                <a:solidFill>
                  <a:srgbClr val="043092"/>
                </a:solidFill>
                <a:latin typeface="Times New Roman"/>
                <a:ea typeface="宋体" panose="02010600030101010101" pitchFamily="2" charset="-122"/>
                <a:cs typeface="Times New Roman"/>
              </a:rPr>
              <a:t>  </a:t>
            </a:r>
            <a:r>
              <a:rPr lang="en-US" altLang="zh-CN" sz="2000" spc="30" dirty="0" err="1">
                <a:solidFill>
                  <a:srgbClr val="043092"/>
                </a:solidFill>
                <a:latin typeface="Times New Roman"/>
                <a:ea typeface="Times New Roman"/>
              </a:rPr>
              <a:t>personele</a:t>
            </a:r>
            <a:r>
              <a:rPr lang="en-US" altLang="zh-CN" sz="2000" spc="20" dirty="0">
                <a:solidFill>
                  <a:srgbClr val="043092"/>
                </a:solidFill>
                <a:latin typeface="Times New Roman"/>
                <a:ea typeface="宋体" panose="02010600030101010101" pitchFamily="2" charset="-122"/>
                <a:cs typeface="Times New Roman"/>
              </a:rPr>
              <a:t>  </a:t>
            </a:r>
            <a:r>
              <a:rPr lang="en-US" altLang="zh-CN" sz="2000" spc="34" dirty="0" err="1">
                <a:solidFill>
                  <a:srgbClr val="043092"/>
                </a:solidFill>
                <a:latin typeface="Times New Roman"/>
                <a:ea typeface="Times New Roman"/>
              </a:rPr>
              <a:t>Devlet</a:t>
            </a:r>
            <a:r>
              <a:rPr lang="en-US" altLang="zh-CN" sz="2000" spc="20" dirty="0">
                <a:solidFill>
                  <a:srgbClr val="043092"/>
                </a:solidFill>
                <a:latin typeface="Times New Roman"/>
                <a:ea typeface="宋体" panose="02010600030101010101" pitchFamily="2" charset="-122"/>
                <a:cs typeface="Times New Roman"/>
              </a:rPr>
              <a:t>  </a:t>
            </a:r>
            <a:r>
              <a:rPr lang="en-US" altLang="zh-CN" sz="2000" spc="34" dirty="0" err="1">
                <a:solidFill>
                  <a:srgbClr val="043092"/>
                </a:solidFill>
                <a:latin typeface="Times New Roman"/>
                <a:ea typeface="Times New Roman"/>
              </a:rPr>
              <a:t>memurlarına</a:t>
            </a:r>
            <a:r>
              <a:rPr lang="en-US" altLang="zh-CN" sz="2000" spc="20" dirty="0">
                <a:solidFill>
                  <a:srgbClr val="043092"/>
                </a:solidFill>
                <a:latin typeface="Times New Roman"/>
                <a:ea typeface="宋体" panose="02010600030101010101" pitchFamily="2" charset="-122"/>
                <a:cs typeface="Times New Roman"/>
              </a:rPr>
              <a:t>  </a:t>
            </a:r>
            <a:r>
              <a:rPr lang="en-US" altLang="zh-CN" sz="2000" spc="34" dirty="0" err="1">
                <a:solidFill>
                  <a:srgbClr val="043092"/>
                </a:solidFill>
                <a:latin typeface="Times New Roman"/>
                <a:ea typeface="Times New Roman"/>
              </a:rPr>
              <a:t>ödenen</a:t>
            </a:r>
            <a:r>
              <a:rPr lang="en-US" altLang="zh-CN" sz="2000" spc="20" dirty="0">
                <a:solidFill>
                  <a:srgbClr val="043092"/>
                </a:solidFill>
                <a:latin typeface="Times New Roman"/>
                <a:ea typeface="宋体" panose="02010600030101010101" pitchFamily="2" charset="-122"/>
                <a:cs typeface="Times New Roman"/>
              </a:rPr>
              <a:t>  </a:t>
            </a:r>
            <a:r>
              <a:rPr lang="en-US" altLang="zh-CN" sz="2000" spc="25" dirty="0" err="1">
                <a:solidFill>
                  <a:srgbClr val="043092"/>
                </a:solidFill>
                <a:latin typeface="Times New Roman"/>
                <a:ea typeface="Times New Roman"/>
              </a:rPr>
              <a:t>tutarda</a:t>
            </a:r>
            <a:r>
              <a:rPr lang="en-US" altLang="zh-CN" sz="2000" spc="20" dirty="0">
                <a:solidFill>
                  <a:srgbClr val="043092"/>
                </a:solidFill>
                <a:latin typeface="Times New Roman"/>
                <a:ea typeface="宋体" panose="02010600030101010101" pitchFamily="2" charset="-122"/>
                <a:cs typeface="Times New Roman"/>
              </a:rPr>
              <a:t>  </a:t>
            </a:r>
            <a:r>
              <a:rPr lang="en-US" altLang="zh-CN" sz="2000" spc="34" dirty="0" err="1">
                <a:solidFill>
                  <a:srgbClr val="043092"/>
                </a:solidFill>
                <a:latin typeface="Times New Roman"/>
                <a:ea typeface="Times New Roman"/>
              </a:rPr>
              <a:t>aile</a:t>
            </a:r>
            <a:r>
              <a:rPr lang="en-US" altLang="zh-CN" sz="2000" spc="20" dirty="0">
                <a:solidFill>
                  <a:srgbClr val="043092"/>
                </a:solidFill>
                <a:latin typeface="Times New Roman"/>
                <a:ea typeface="宋体" panose="02010600030101010101" pitchFamily="2" charset="-122"/>
                <a:cs typeface="Times New Roman"/>
              </a:rPr>
              <a:t>  </a:t>
            </a:r>
            <a:r>
              <a:rPr lang="en-US" altLang="zh-CN" sz="2000" spc="30" dirty="0" err="1">
                <a:solidFill>
                  <a:srgbClr val="043092"/>
                </a:solidFill>
                <a:latin typeface="Times New Roman"/>
                <a:ea typeface="Times New Roman"/>
              </a:rPr>
              <a:t>yardımı</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ödeneği</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ödendiğinden</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memurlara</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ilişkin</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bölüme</a:t>
            </a:r>
            <a:r>
              <a:rPr lang="en-US" altLang="zh-CN" sz="2000" spc="-6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bakınız</a:t>
            </a:r>
            <a:r>
              <a:rPr lang="en-US" altLang="zh-CN" sz="2000" dirty="0">
                <a:solidFill>
                  <a:srgbClr val="043092"/>
                </a:solidFill>
                <a:latin typeface="Times New Roman"/>
                <a:ea typeface="Times New Roman"/>
              </a:rPr>
              <a:t>.</a:t>
            </a:r>
          </a:p>
          <a:p>
            <a:pPr marL="0" indent="0">
              <a:buNone/>
            </a:pPr>
            <a:endParaRPr lang="tr-TR" dirty="0"/>
          </a:p>
        </p:txBody>
      </p:sp>
    </p:spTree>
    <p:extLst>
      <p:ext uri="{BB962C8B-B14F-4D97-AF65-F5344CB8AC3E}">
        <p14:creationId xmlns:p14="http://schemas.microsoft.com/office/powerpoint/2010/main" val="20924018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68483" y="148994"/>
            <a:ext cx="10515600" cy="1325563"/>
          </a:xfrm>
        </p:spPr>
        <p:txBody>
          <a:bodyPr>
            <a:normAutofit fontScale="90000"/>
          </a:bodyPr>
          <a:lstStyle/>
          <a:p>
            <a:pPr lvl="0"/>
            <a:r>
              <a:rPr lang="en-US" altLang="zh-CN" b="1" dirty="0" err="1">
                <a:solidFill>
                  <a:schemeClr val="accent2"/>
                </a:solidFill>
                <a:latin typeface="Times New Roman"/>
                <a:ea typeface="Times New Roman"/>
              </a:rPr>
              <a:t>Akademik</a:t>
            </a:r>
            <a:r>
              <a:rPr lang="en-US" altLang="zh-CN" b="1"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Personelin</a:t>
            </a:r>
            <a:r>
              <a:rPr lang="en-US" altLang="zh-CN" b="1" dirty="0">
                <a:solidFill>
                  <a:schemeClr val="accent2"/>
                </a:solidFill>
                <a:latin typeface="Times New Roman"/>
                <a:ea typeface="宋体" panose="02010600030101010101" pitchFamily="2" charset="-122"/>
                <a:cs typeface="Times New Roman"/>
              </a:rPr>
              <a:t> </a:t>
            </a:r>
            <a:r>
              <a:rPr lang="en-US" altLang="zh-CN" b="1" dirty="0">
                <a:solidFill>
                  <a:schemeClr val="accent2"/>
                </a:solidFill>
                <a:latin typeface="Times New Roman"/>
                <a:ea typeface="Times New Roman"/>
              </a:rPr>
              <a:t>Mali</a:t>
            </a:r>
            <a:r>
              <a:rPr lang="en-US" altLang="zh-CN" b="1"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ve</a:t>
            </a:r>
            <a:r>
              <a:rPr lang="en-US" altLang="zh-CN" b="1"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Sosyal</a:t>
            </a:r>
            <a:r>
              <a:rPr lang="en-US" altLang="zh-CN" b="1" spc="-69" dirty="0">
                <a:solidFill>
                  <a:schemeClr val="accent2"/>
                </a:solidFill>
                <a:latin typeface="Times New Roman"/>
                <a:ea typeface="宋体" panose="02010600030101010101" pitchFamily="2" charset="-122"/>
                <a:cs typeface="Times New Roman"/>
              </a:rPr>
              <a:t> </a:t>
            </a:r>
            <a:r>
              <a:rPr lang="en-US" altLang="zh-CN" b="1" dirty="0" err="1">
                <a:solidFill>
                  <a:schemeClr val="accent2"/>
                </a:solidFill>
                <a:latin typeface="Times New Roman"/>
                <a:ea typeface="Times New Roman"/>
              </a:rPr>
              <a:t>Hakları</a:t>
            </a:r>
            <a:r>
              <a:rPr lang="en-US" altLang="zh-CN" b="1" dirty="0">
                <a:solidFill>
                  <a:srgbClr val="043092"/>
                </a:solidFill>
                <a:latin typeface="Times New Roman"/>
                <a:ea typeface="Times New Roman"/>
              </a:rPr>
              <a:t/>
            </a:r>
            <a:br>
              <a:rPr lang="en-US" altLang="zh-CN" b="1" dirty="0">
                <a:solidFill>
                  <a:srgbClr val="043092"/>
                </a:solidFill>
                <a:latin typeface="Times New Roman"/>
                <a:ea typeface="Times New Roman"/>
              </a:rPr>
            </a:br>
            <a:endParaRPr lang="tr-TR" dirty="0"/>
          </a:p>
        </p:txBody>
      </p:sp>
      <p:sp>
        <p:nvSpPr>
          <p:cNvPr id="3" name="İçerik Yer Tutucusu 2"/>
          <p:cNvSpPr>
            <a:spLocks noGrp="1"/>
          </p:cNvSpPr>
          <p:nvPr>
            <p:ph idx="1"/>
          </p:nvPr>
        </p:nvSpPr>
        <p:spPr>
          <a:xfrm>
            <a:off x="1943793" y="1160607"/>
            <a:ext cx="9951720" cy="5140440"/>
          </a:xfrm>
        </p:spPr>
        <p:txBody>
          <a:bodyPr>
            <a:normAutofit/>
          </a:bodyPr>
          <a:lstStyle/>
          <a:p>
            <a:pPr marL="342899" lvl="0" indent="-342899" hangingPunct="0">
              <a:lnSpc>
                <a:spcPct val="100833"/>
              </a:lnSpc>
              <a:spcBef>
                <a:spcPts val="0"/>
              </a:spcBef>
              <a:buNone/>
            </a:pPr>
            <a:r>
              <a:rPr lang="en-US" altLang="zh-CN" sz="2400" b="1" spc="44" dirty="0" smtClean="0">
                <a:solidFill>
                  <a:srgbClr val="043092"/>
                </a:solidFill>
                <a:latin typeface="Times New Roman"/>
                <a:ea typeface="Times New Roman"/>
              </a:rPr>
              <a:t>18</a:t>
            </a:r>
            <a:r>
              <a:rPr lang="en-US" altLang="zh-CN" sz="2400" b="1" spc="30" dirty="0" smtClean="0">
                <a:solidFill>
                  <a:srgbClr val="043092"/>
                </a:solidFill>
                <a:latin typeface="Times New Roman"/>
                <a:ea typeface="Times New Roman"/>
              </a:rPr>
              <a:t>-</a:t>
            </a:r>
            <a:r>
              <a:rPr lang="en-US" altLang="zh-CN" sz="2400" b="1" spc="25" dirty="0" smtClean="0">
                <a:solidFill>
                  <a:srgbClr val="043092"/>
                </a:solidFill>
                <a:latin typeface="Times New Roman"/>
                <a:ea typeface="宋体" panose="02010600030101010101" pitchFamily="2" charset="-122"/>
                <a:cs typeface="Times New Roman"/>
              </a:rPr>
              <a:t> </a:t>
            </a:r>
            <a:r>
              <a:rPr lang="en-US" altLang="zh-CN" sz="2400" b="1" spc="40" dirty="0" err="1">
                <a:solidFill>
                  <a:srgbClr val="043092"/>
                </a:solidFill>
                <a:latin typeface="Times New Roman"/>
                <a:ea typeface="Times New Roman"/>
              </a:rPr>
              <a:t>Fazla</a:t>
            </a:r>
            <a:r>
              <a:rPr lang="en-US" altLang="zh-CN" sz="2400" b="1" spc="25" dirty="0">
                <a:solidFill>
                  <a:srgbClr val="043092"/>
                </a:solidFill>
                <a:latin typeface="Times New Roman"/>
                <a:ea typeface="宋体" panose="02010600030101010101" pitchFamily="2" charset="-122"/>
                <a:cs typeface="Times New Roman"/>
              </a:rPr>
              <a:t> </a:t>
            </a:r>
            <a:r>
              <a:rPr lang="en-US" altLang="zh-CN" sz="2400" b="1" spc="44" dirty="0" err="1">
                <a:solidFill>
                  <a:srgbClr val="043092"/>
                </a:solidFill>
                <a:latin typeface="Times New Roman"/>
                <a:ea typeface="Times New Roman"/>
              </a:rPr>
              <a:t>Çalışma</a:t>
            </a:r>
            <a:r>
              <a:rPr lang="en-US" altLang="zh-CN" sz="2400" b="1" spc="20" dirty="0">
                <a:solidFill>
                  <a:srgbClr val="043092"/>
                </a:solidFill>
                <a:latin typeface="Times New Roman"/>
                <a:ea typeface="宋体" panose="02010600030101010101" pitchFamily="2" charset="-122"/>
                <a:cs typeface="Times New Roman"/>
              </a:rPr>
              <a:t> </a:t>
            </a:r>
            <a:r>
              <a:rPr lang="en-US" altLang="zh-CN" sz="2400" b="1" spc="40" dirty="0" err="1">
                <a:solidFill>
                  <a:srgbClr val="043092"/>
                </a:solidFill>
                <a:latin typeface="Times New Roman"/>
                <a:ea typeface="Times New Roman"/>
              </a:rPr>
              <a:t>Ücreti</a:t>
            </a:r>
            <a:r>
              <a:rPr lang="en-US" altLang="zh-CN" sz="2400" b="1" spc="44" dirty="0">
                <a:solidFill>
                  <a:srgbClr val="043092"/>
                </a:solidFill>
                <a:latin typeface="Times New Roman"/>
                <a:ea typeface="Times New Roman"/>
              </a:rPr>
              <a:t>:</a:t>
            </a:r>
            <a:r>
              <a:rPr lang="en-US" altLang="zh-CN" sz="2400" b="1" spc="25" dirty="0">
                <a:solidFill>
                  <a:srgbClr val="043092"/>
                </a:solidFill>
                <a:latin typeface="Times New Roman"/>
                <a:ea typeface="宋体" panose="02010600030101010101" pitchFamily="2" charset="-122"/>
                <a:cs typeface="Times New Roman"/>
              </a:rPr>
              <a:t> </a:t>
            </a:r>
            <a:r>
              <a:rPr lang="en-US" altLang="zh-CN" sz="2000" spc="34" dirty="0" err="1">
                <a:solidFill>
                  <a:srgbClr val="043092"/>
                </a:solidFill>
                <a:latin typeface="Times New Roman"/>
                <a:ea typeface="Times New Roman"/>
              </a:rPr>
              <a:t>Yükseköğretim</a:t>
            </a:r>
            <a:r>
              <a:rPr lang="en-US" altLang="zh-CN" sz="2000" spc="20" dirty="0">
                <a:solidFill>
                  <a:srgbClr val="043092"/>
                </a:solidFill>
                <a:latin typeface="Times New Roman"/>
                <a:ea typeface="宋体" panose="02010600030101010101" pitchFamily="2" charset="-122"/>
                <a:cs typeface="Times New Roman"/>
              </a:rPr>
              <a:t> </a:t>
            </a:r>
            <a:r>
              <a:rPr lang="en-US" altLang="zh-CN" sz="2000" spc="34" dirty="0" err="1">
                <a:solidFill>
                  <a:srgbClr val="043092"/>
                </a:solidFill>
                <a:latin typeface="Times New Roman"/>
                <a:ea typeface="Times New Roman"/>
              </a:rPr>
              <a:t>kurumlarının</a:t>
            </a:r>
            <a:r>
              <a:rPr lang="en-US" altLang="zh-CN" sz="2000" spc="20" dirty="0">
                <a:solidFill>
                  <a:srgbClr val="043092"/>
                </a:solidFill>
                <a:latin typeface="Times New Roman"/>
                <a:ea typeface="宋体" panose="02010600030101010101" pitchFamily="2" charset="-122"/>
                <a:cs typeface="Times New Roman"/>
              </a:rPr>
              <a:t> </a:t>
            </a:r>
            <a:r>
              <a:rPr lang="en-US" altLang="zh-CN" sz="2000" spc="34" dirty="0" err="1">
                <a:solidFill>
                  <a:srgbClr val="043092"/>
                </a:solidFill>
                <a:latin typeface="Times New Roman"/>
                <a:ea typeface="Times New Roman"/>
              </a:rPr>
              <a:t>ikinci</a:t>
            </a:r>
            <a:r>
              <a:rPr lang="en-US" altLang="zh-CN" sz="2000" spc="20" dirty="0">
                <a:solidFill>
                  <a:srgbClr val="043092"/>
                </a:solidFill>
                <a:latin typeface="Times New Roman"/>
                <a:ea typeface="宋体" panose="02010600030101010101" pitchFamily="2" charset="-122"/>
                <a:cs typeface="Times New Roman"/>
              </a:rPr>
              <a:t> </a:t>
            </a:r>
            <a:r>
              <a:rPr lang="en-US" altLang="zh-CN" sz="2000" spc="34" dirty="0" err="1">
                <a:solidFill>
                  <a:srgbClr val="043092"/>
                </a:solidFill>
                <a:latin typeface="Times New Roman"/>
                <a:ea typeface="Times New Roman"/>
              </a:rPr>
              <a:t>öğretim</a:t>
            </a:r>
            <a:r>
              <a:rPr lang="en-US" altLang="zh-CN" sz="2000" spc="20" dirty="0">
                <a:solidFill>
                  <a:srgbClr val="043092"/>
                </a:solidFill>
                <a:latin typeface="Times New Roman"/>
                <a:ea typeface="宋体" panose="02010600030101010101" pitchFamily="2" charset="-122"/>
                <a:cs typeface="Times New Roman"/>
              </a:rPr>
              <a:t> </a:t>
            </a:r>
            <a:r>
              <a:rPr lang="en-US" altLang="zh-CN" sz="2000" spc="44" dirty="0" err="1">
                <a:solidFill>
                  <a:srgbClr val="043092"/>
                </a:solidFill>
                <a:latin typeface="Times New Roman"/>
                <a:ea typeface="Times New Roman"/>
              </a:rPr>
              <a:t>yapan</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birimlerinde</a:t>
            </a:r>
            <a:r>
              <a:rPr lang="en-US" altLang="zh-CN" sz="2000" spc="4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görevli</a:t>
            </a:r>
            <a:r>
              <a:rPr lang="en-US" altLang="zh-CN" sz="2000" spc="4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öğretim</a:t>
            </a:r>
            <a:r>
              <a:rPr lang="en-US" altLang="zh-CN" sz="2000" spc="4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elemanları</a:t>
            </a:r>
            <a:r>
              <a:rPr lang="en-US" altLang="zh-CN" sz="2000" spc="5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ile</a:t>
            </a:r>
            <a:r>
              <a:rPr lang="en-US" altLang="zh-CN" sz="2000" spc="4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idari</a:t>
            </a:r>
            <a:r>
              <a:rPr lang="en-US" altLang="zh-CN" sz="2000" spc="4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personele</a:t>
            </a:r>
            <a:r>
              <a:rPr lang="en-US" altLang="zh-CN" sz="2000" spc="5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yasal</a:t>
            </a:r>
            <a:r>
              <a:rPr lang="en-US" altLang="zh-CN" sz="2000" spc="4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çalışma</a:t>
            </a:r>
            <a:r>
              <a:rPr lang="en-US" altLang="zh-CN" sz="2000" spc="4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saati</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bitiminden</a:t>
            </a:r>
            <a:r>
              <a:rPr lang="en-US" altLang="zh-CN" sz="2000" spc="6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sonra</a:t>
            </a:r>
            <a:r>
              <a:rPr lang="en-US" altLang="zh-CN" sz="2000" spc="7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ikinci</a:t>
            </a:r>
            <a:r>
              <a:rPr lang="en-US" altLang="zh-CN" sz="2000" spc="6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öğretime</a:t>
            </a:r>
            <a:r>
              <a:rPr lang="en-US" altLang="zh-CN" sz="2000" spc="7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yönelik</a:t>
            </a:r>
            <a:r>
              <a:rPr lang="en-US" altLang="zh-CN" sz="2000" spc="6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fiilen</a:t>
            </a:r>
            <a:r>
              <a:rPr lang="en-US" altLang="zh-CN" sz="2000" spc="7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yaptıkları</a:t>
            </a:r>
            <a:r>
              <a:rPr lang="en-US" altLang="zh-CN" sz="2000" spc="6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fazla</a:t>
            </a:r>
            <a:r>
              <a:rPr lang="en-US" altLang="zh-CN" sz="2000" spc="7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çalışma</a:t>
            </a:r>
            <a:r>
              <a:rPr lang="en-US" altLang="zh-CN" sz="2000" spc="6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süreleri</a:t>
            </a:r>
            <a:r>
              <a:rPr lang="en-US" altLang="zh-CN" sz="2000" spc="7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için</a:t>
            </a:r>
            <a:r>
              <a:rPr lang="en-US" altLang="zh-CN" sz="2000" dirty="0">
                <a:solidFill>
                  <a:srgbClr val="043092"/>
                </a:solidFill>
                <a:latin typeface="Times New Roman"/>
                <a:ea typeface="宋体" panose="02010600030101010101" pitchFamily="2" charset="-122"/>
                <a:cs typeface="Times New Roman"/>
              </a:rPr>
              <a:t> </a:t>
            </a:r>
            <a:r>
              <a:rPr lang="en-US" altLang="zh-CN" sz="2000" spc="30" dirty="0" err="1">
                <a:solidFill>
                  <a:srgbClr val="043092"/>
                </a:solidFill>
                <a:latin typeface="Times New Roman"/>
                <a:ea typeface="Times New Roman"/>
              </a:rPr>
              <a:t>ayda</a:t>
            </a:r>
            <a:r>
              <a:rPr lang="en-US" altLang="zh-CN" sz="2000" spc="15" dirty="0">
                <a:solidFill>
                  <a:srgbClr val="043092"/>
                </a:solidFill>
                <a:latin typeface="Times New Roman"/>
                <a:ea typeface="宋体" panose="02010600030101010101" pitchFamily="2" charset="-122"/>
                <a:cs typeface="Times New Roman"/>
              </a:rPr>
              <a:t> </a:t>
            </a:r>
            <a:r>
              <a:rPr lang="en-US" altLang="zh-CN" sz="2000" spc="25" dirty="0" err="1">
                <a:solidFill>
                  <a:srgbClr val="043092"/>
                </a:solidFill>
                <a:latin typeface="Times New Roman"/>
                <a:ea typeface="Times New Roman"/>
              </a:rPr>
              <a:t>elli</a:t>
            </a:r>
            <a:r>
              <a:rPr lang="en-US" altLang="zh-CN" sz="2000" spc="20" dirty="0">
                <a:solidFill>
                  <a:srgbClr val="043092"/>
                </a:solidFill>
                <a:latin typeface="Times New Roman"/>
                <a:ea typeface="宋体" panose="02010600030101010101" pitchFamily="2" charset="-122"/>
                <a:cs typeface="Times New Roman"/>
              </a:rPr>
              <a:t> </a:t>
            </a:r>
            <a:r>
              <a:rPr lang="en-US" altLang="zh-CN" sz="2000" spc="25" dirty="0" err="1">
                <a:solidFill>
                  <a:srgbClr val="043092"/>
                </a:solidFill>
                <a:latin typeface="Times New Roman"/>
                <a:ea typeface="Times New Roman"/>
              </a:rPr>
              <a:t>saati</a:t>
            </a:r>
            <a:r>
              <a:rPr lang="en-US" altLang="zh-CN" sz="2000" spc="15" dirty="0">
                <a:solidFill>
                  <a:srgbClr val="043092"/>
                </a:solidFill>
                <a:latin typeface="Times New Roman"/>
                <a:ea typeface="宋体" panose="02010600030101010101" pitchFamily="2" charset="-122"/>
                <a:cs typeface="Times New Roman"/>
              </a:rPr>
              <a:t> </a:t>
            </a:r>
            <a:r>
              <a:rPr lang="en-US" altLang="zh-CN" sz="2000" spc="40" dirty="0" err="1">
                <a:solidFill>
                  <a:srgbClr val="043092"/>
                </a:solidFill>
                <a:latin typeface="Times New Roman"/>
                <a:ea typeface="Times New Roman"/>
              </a:rPr>
              <a:t>geçmemek</a:t>
            </a:r>
            <a:r>
              <a:rPr lang="en-US" altLang="zh-CN" sz="2000" spc="20" dirty="0">
                <a:solidFill>
                  <a:srgbClr val="043092"/>
                </a:solidFill>
                <a:latin typeface="Times New Roman"/>
                <a:ea typeface="宋体" panose="02010600030101010101" pitchFamily="2" charset="-122"/>
                <a:cs typeface="Times New Roman"/>
              </a:rPr>
              <a:t> </a:t>
            </a:r>
            <a:r>
              <a:rPr lang="en-US" altLang="zh-CN" sz="2000" spc="30" dirty="0" err="1">
                <a:solidFill>
                  <a:srgbClr val="043092"/>
                </a:solidFill>
                <a:latin typeface="Times New Roman"/>
                <a:ea typeface="Times New Roman"/>
              </a:rPr>
              <a:t>üzere</a:t>
            </a:r>
            <a:r>
              <a:rPr lang="en-US" altLang="zh-CN" sz="2000" spc="20" dirty="0">
                <a:solidFill>
                  <a:srgbClr val="043092"/>
                </a:solidFill>
                <a:latin typeface="Times New Roman"/>
                <a:ea typeface="宋体" panose="02010600030101010101" pitchFamily="2" charset="-122"/>
                <a:cs typeface="Times New Roman"/>
              </a:rPr>
              <a:t> </a:t>
            </a:r>
            <a:r>
              <a:rPr lang="en-US" altLang="zh-CN" sz="2000" spc="25" dirty="0" err="1">
                <a:solidFill>
                  <a:srgbClr val="043092"/>
                </a:solidFill>
                <a:latin typeface="Times New Roman"/>
                <a:ea typeface="Times New Roman"/>
              </a:rPr>
              <a:t>yılı</a:t>
            </a:r>
            <a:r>
              <a:rPr lang="en-US" altLang="zh-CN" sz="2000" spc="15" dirty="0">
                <a:solidFill>
                  <a:srgbClr val="043092"/>
                </a:solidFill>
                <a:latin typeface="Times New Roman"/>
                <a:ea typeface="宋体" panose="02010600030101010101" pitchFamily="2" charset="-122"/>
                <a:cs typeface="Times New Roman"/>
              </a:rPr>
              <a:t> </a:t>
            </a:r>
            <a:r>
              <a:rPr lang="en-US" altLang="zh-CN" sz="2000" spc="30" dirty="0" err="1">
                <a:solidFill>
                  <a:srgbClr val="043092"/>
                </a:solidFill>
                <a:latin typeface="Times New Roman"/>
                <a:ea typeface="Times New Roman"/>
              </a:rPr>
              <a:t>merkezi</a:t>
            </a:r>
            <a:r>
              <a:rPr lang="en-US" altLang="zh-CN" sz="2000" spc="20" dirty="0">
                <a:solidFill>
                  <a:srgbClr val="043092"/>
                </a:solidFill>
                <a:latin typeface="Times New Roman"/>
                <a:ea typeface="宋体" panose="02010600030101010101" pitchFamily="2" charset="-122"/>
                <a:cs typeface="Times New Roman"/>
              </a:rPr>
              <a:t> </a:t>
            </a:r>
            <a:r>
              <a:rPr lang="en-US" altLang="zh-CN" sz="2000" spc="34" dirty="0" err="1">
                <a:solidFill>
                  <a:srgbClr val="043092"/>
                </a:solidFill>
                <a:latin typeface="Times New Roman"/>
                <a:ea typeface="Times New Roman"/>
              </a:rPr>
              <a:t>yönetim</a:t>
            </a:r>
            <a:r>
              <a:rPr lang="en-US" altLang="zh-CN" sz="2000" spc="20" dirty="0">
                <a:solidFill>
                  <a:srgbClr val="043092"/>
                </a:solidFill>
                <a:latin typeface="Times New Roman"/>
                <a:ea typeface="宋体" panose="02010600030101010101" pitchFamily="2" charset="-122"/>
                <a:cs typeface="Times New Roman"/>
              </a:rPr>
              <a:t> </a:t>
            </a:r>
            <a:r>
              <a:rPr lang="en-US" altLang="zh-CN" sz="2000" spc="30" dirty="0" err="1">
                <a:solidFill>
                  <a:srgbClr val="043092"/>
                </a:solidFill>
                <a:latin typeface="Times New Roman"/>
                <a:ea typeface="Times New Roman"/>
              </a:rPr>
              <a:t>bütçe</a:t>
            </a:r>
            <a:r>
              <a:rPr lang="en-US" altLang="zh-CN" sz="2000" spc="15" dirty="0">
                <a:solidFill>
                  <a:srgbClr val="043092"/>
                </a:solidFill>
                <a:latin typeface="Times New Roman"/>
                <a:ea typeface="宋体" panose="02010600030101010101" pitchFamily="2" charset="-122"/>
                <a:cs typeface="Times New Roman"/>
              </a:rPr>
              <a:t> </a:t>
            </a:r>
            <a:r>
              <a:rPr lang="en-US" altLang="zh-CN" sz="2000" spc="34" dirty="0" err="1">
                <a:solidFill>
                  <a:srgbClr val="043092"/>
                </a:solidFill>
                <a:latin typeface="Times New Roman"/>
                <a:ea typeface="Times New Roman"/>
              </a:rPr>
              <a:t>kanununda</a:t>
            </a:r>
            <a:r>
              <a:rPr lang="en-US" altLang="zh-CN" sz="2000" spc="20" dirty="0">
                <a:solidFill>
                  <a:srgbClr val="043092"/>
                </a:solidFill>
                <a:latin typeface="Times New Roman"/>
                <a:ea typeface="宋体" panose="02010600030101010101" pitchFamily="2" charset="-122"/>
                <a:cs typeface="Times New Roman"/>
              </a:rPr>
              <a:t> </a:t>
            </a:r>
            <a:r>
              <a:rPr lang="en-US" altLang="zh-CN" sz="2000" spc="30" dirty="0" err="1">
                <a:solidFill>
                  <a:srgbClr val="043092"/>
                </a:solidFill>
                <a:latin typeface="Times New Roman"/>
                <a:ea typeface="Times New Roman"/>
              </a:rPr>
              <a:t>belirlenen</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saat</a:t>
            </a:r>
            <a:r>
              <a:rPr lang="en-US" altLang="zh-CN" sz="2000" spc="6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başı</a:t>
            </a:r>
            <a:r>
              <a:rPr lang="en-US" altLang="zh-CN" sz="2000" spc="6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fazla</a:t>
            </a:r>
            <a:r>
              <a:rPr lang="en-US" altLang="zh-CN" sz="2000" spc="6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çalışma</a:t>
            </a:r>
            <a:r>
              <a:rPr lang="en-US" altLang="zh-CN" sz="2000" spc="6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ücretinin</a:t>
            </a:r>
            <a:r>
              <a:rPr lang="en-US" altLang="zh-CN" sz="2000" spc="6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üç</a:t>
            </a:r>
            <a:r>
              <a:rPr lang="en-US" altLang="zh-CN" sz="2000" spc="7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katı</a:t>
            </a:r>
            <a:r>
              <a:rPr lang="en-US" altLang="zh-CN" sz="2000" spc="6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tutarında</a:t>
            </a:r>
            <a:r>
              <a:rPr lang="en-US" altLang="zh-CN" sz="2000" spc="6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fazla</a:t>
            </a:r>
            <a:r>
              <a:rPr lang="en-US" altLang="zh-CN" sz="2000" spc="6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çalışma</a:t>
            </a:r>
            <a:r>
              <a:rPr lang="en-US" altLang="zh-CN" sz="2000" spc="69"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ücreti</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ödenir</a:t>
            </a:r>
            <a:r>
              <a:rPr lang="en-US" altLang="zh-CN" sz="2000" dirty="0">
                <a:solidFill>
                  <a:srgbClr val="043092"/>
                </a:solidFill>
                <a:latin typeface="Times New Roman"/>
                <a:ea typeface="Times New Roman"/>
              </a:rPr>
              <a:t>.</a:t>
            </a:r>
            <a:r>
              <a:rPr lang="en-US" altLang="zh-CN" sz="2000" spc="5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ea typeface="Calibri"/>
              </a:rPr>
              <a:t>Kadroları</a:t>
            </a:r>
            <a:r>
              <a:rPr lang="en-US" altLang="zh-CN" sz="2000" spc="44" dirty="0">
                <a:solidFill>
                  <a:srgbClr val="043092"/>
                </a:solidFill>
                <a:ea typeface="宋体" panose="02010600030101010101" pitchFamily="2" charset="-122"/>
                <a:cs typeface="Calibri"/>
              </a:rPr>
              <a:t>  </a:t>
            </a:r>
            <a:r>
              <a:rPr lang="en-US" altLang="zh-CN" sz="2000" dirty="0" err="1">
                <a:solidFill>
                  <a:srgbClr val="043092"/>
                </a:solidFill>
                <a:ea typeface="Calibri"/>
              </a:rPr>
              <a:t>ikinci</a:t>
            </a:r>
            <a:r>
              <a:rPr lang="en-US" altLang="zh-CN" sz="2000" spc="50" dirty="0">
                <a:solidFill>
                  <a:srgbClr val="043092"/>
                </a:solidFill>
                <a:ea typeface="宋体" panose="02010600030101010101" pitchFamily="2" charset="-122"/>
                <a:cs typeface="Calibri"/>
              </a:rPr>
              <a:t>  </a:t>
            </a:r>
            <a:r>
              <a:rPr lang="en-US" altLang="zh-CN" sz="2000" dirty="0" err="1">
                <a:solidFill>
                  <a:srgbClr val="043092"/>
                </a:solidFill>
                <a:ea typeface="Calibri"/>
              </a:rPr>
              <a:t>öğretim</a:t>
            </a:r>
            <a:r>
              <a:rPr lang="en-US" altLang="zh-CN" sz="2000" spc="44" dirty="0">
                <a:solidFill>
                  <a:srgbClr val="043092"/>
                </a:solidFill>
                <a:ea typeface="宋体" panose="02010600030101010101" pitchFamily="2" charset="-122"/>
                <a:cs typeface="Calibri"/>
              </a:rPr>
              <a:t>  </a:t>
            </a:r>
            <a:r>
              <a:rPr lang="en-US" altLang="zh-CN" sz="2000" dirty="0" err="1">
                <a:solidFill>
                  <a:srgbClr val="043092"/>
                </a:solidFill>
                <a:ea typeface="Calibri"/>
              </a:rPr>
              <a:t>yapılan</a:t>
            </a:r>
            <a:r>
              <a:rPr lang="en-US" altLang="zh-CN" sz="2000" spc="44" dirty="0">
                <a:solidFill>
                  <a:srgbClr val="043092"/>
                </a:solidFill>
                <a:ea typeface="宋体" panose="02010600030101010101" pitchFamily="2" charset="-122"/>
                <a:cs typeface="Calibri"/>
              </a:rPr>
              <a:t>  </a:t>
            </a:r>
            <a:r>
              <a:rPr lang="en-US" altLang="zh-CN" sz="2000" dirty="0" err="1">
                <a:solidFill>
                  <a:srgbClr val="043092"/>
                </a:solidFill>
                <a:ea typeface="Calibri"/>
              </a:rPr>
              <a:t>birimlerde</a:t>
            </a:r>
            <a:r>
              <a:rPr lang="en-US" altLang="zh-CN" sz="2000" spc="50" dirty="0">
                <a:solidFill>
                  <a:srgbClr val="043092"/>
                </a:solidFill>
                <a:ea typeface="宋体" panose="02010600030101010101" pitchFamily="2" charset="-122"/>
                <a:cs typeface="Calibri"/>
              </a:rPr>
              <a:t>  </a:t>
            </a:r>
            <a:r>
              <a:rPr lang="en-US" altLang="zh-CN" sz="2000" dirty="0" err="1">
                <a:solidFill>
                  <a:srgbClr val="043092"/>
                </a:solidFill>
                <a:ea typeface="Calibri"/>
              </a:rPr>
              <a:t>olmakla</a:t>
            </a:r>
            <a:r>
              <a:rPr lang="en-US" altLang="zh-CN" sz="2000" spc="44" dirty="0">
                <a:solidFill>
                  <a:srgbClr val="043092"/>
                </a:solidFill>
                <a:ea typeface="宋体" panose="02010600030101010101" pitchFamily="2" charset="-122"/>
                <a:cs typeface="Calibri"/>
              </a:rPr>
              <a:t>  </a:t>
            </a:r>
            <a:r>
              <a:rPr lang="en-US" altLang="zh-CN" sz="2000" dirty="0" err="1">
                <a:solidFill>
                  <a:srgbClr val="043092"/>
                </a:solidFill>
                <a:ea typeface="Calibri"/>
              </a:rPr>
              <a:t>birlikte</a:t>
            </a:r>
            <a:r>
              <a:rPr lang="en-US" altLang="zh-CN" sz="2000" spc="50" dirty="0">
                <a:solidFill>
                  <a:srgbClr val="043092"/>
                </a:solidFill>
                <a:ea typeface="宋体" panose="02010600030101010101" pitchFamily="2" charset="-122"/>
                <a:cs typeface="Calibri"/>
              </a:rPr>
              <a:t>  </a:t>
            </a:r>
            <a:r>
              <a:rPr lang="en-US" altLang="zh-CN" sz="2000" dirty="0" err="1">
                <a:solidFill>
                  <a:srgbClr val="043092"/>
                </a:solidFill>
                <a:ea typeface="Calibri"/>
              </a:rPr>
              <a:t>fiilen</a:t>
            </a:r>
            <a:r>
              <a:rPr lang="en-US" altLang="zh-CN" sz="2000" spc="44" dirty="0">
                <a:solidFill>
                  <a:srgbClr val="043092"/>
                </a:solidFill>
                <a:ea typeface="宋体" panose="02010600030101010101" pitchFamily="2" charset="-122"/>
                <a:cs typeface="Calibri"/>
              </a:rPr>
              <a:t>  </a:t>
            </a:r>
            <a:r>
              <a:rPr lang="en-US" altLang="zh-CN" sz="2000" dirty="0" err="1">
                <a:solidFill>
                  <a:srgbClr val="043092"/>
                </a:solidFill>
                <a:ea typeface="Calibri"/>
              </a:rPr>
              <a:t>ikinci</a:t>
            </a:r>
            <a:r>
              <a:rPr lang="en-US" altLang="zh-CN" sz="2000" dirty="0">
                <a:solidFill>
                  <a:srgbClr val="043092"/>
                </a:solidFill>
                <a:ea typeface="宋体" panose="02010600030101010101" pitchFamily="2" charset="-122"/>
                <a:cs typeface="Calibri"/>
              </a:rPr>
              <a:t> </a:t>
            </a:r>
            <a:r>
              <a:rPr lang="en-US" altLang="zh-CN" sz="2000" spc="34" dirty="0" err="1">
                <a:solidFill>
                  <a:srgbClr val="043092"/>
                </a:solidFill>
                <a:ea typeface="Calibri"/>
              </a:rPr>
              <a:t>öğretimde</a:t>
            </a:r>
            <a:r>
              <a:rPr lang="en-US" altLang="zh-CN" sz="2000" spc="20" dirty="0">
                <a:solidFill>
                  <a:srgbClr val="043092"/>
                </a:solidFill>
                <a:ea typeface="宋体" panose="02010600030101010101" pitchFamily="2" charset="-122"/>
                <a:cs typeface="Calibri"/>
              </a:rPr>
              <a:t>  </a:t>
            </a:r>
            <a:r>
              <a:rPr lang="en-US" altLang="zh-CN" sz="2000" spc="44" dirty="0" err="1">
                <a:solidFill>
                  <a:srgbClr val="043092"/>
                </a:solidFill>
                <a:ea typeface="Calibri"/>
              </a:rPr>
              <a:t>görev</a:t>
            </a:r>
            <a:r>
              <a:rPr lang="en-US" altLang="zh-CN" sz="2000" spc="20" dirty="0">
                <a:solidFill>
                  <a:srgbClr val="043092"/>
                </a:solidFill>
                <a:ea typeface="宋体" panose="02010600030101010101" pitchFamily="2" charset="-122"/>
                <a:cs typeface="Calibri"/>
              </a:rPr>
              <a:t>  </a:t>
            </a:r>
            <a:r>
              <a:rPr lang="en-US" altLang="zh-CN" sz="2000" spc="34" dirty="0" err="1">
                <a:solidFill>
                  <a:srgbClr val="043092"/>
                </a:solidFill>
                <a:ea typeface="Calibri"/>
              </a:rPr>
              <a:t>almayanlara</a:t>
            </a:r>
            <a:r>
              <a:rPr lang="en-US" altLang="zh-CN" sz="2000" spc="20" dirty="0">
                <a:solidFill>
                  <a:srgbClr val="043092"/>
                </a:solidFill>
                <a:ea typeface="宋体" panose="02010600030101010101" pitchFamily="2" charset="-122"/>
                <a:cs typeface="Calibri"/>
              </a:rPr>
              <a:t>  </a:t>
            </a:r>
            <a:r>
              <a:rPr lang="en-US" altLang="zh-CN" sz="2000" spc="40" dirty="0" err="1">
                <a:solidFill>
                  <a:srgbClr val="043092"/>
                </a:solidFill>
                <a:ea typeface="Calibri"/>
              </a:rPr>
              <a:t>fazla</a:t>
            </a:r>
            <a:r>
              <a:rPr lang="en-US" altLang="zh-CN" sz="2000" spc="20" dirty="0">
                <a:solidFill>
                  <a:srgbClr val="043092"/>
                </a:solidFill>
                <a:ea typeface="宋体" panose="02010600030101010101" pitchFamily="2" charset="-122"/>
                <a:cs typeface="Calibri"/>
              </a:rPr>
              <a:t>  </a:t>
            </a:r>
            <a:r>
              <a:rPr lang="en-US" altLang="zh-CN" sz="2000" spc="34" dirty="0" err="1">
                <a:solidFill>
                  <a:srgbClr val="043092"/>
                </a:solidFill>
                <a:ea typeface="Calibri"/>
              </a:rPr>
              <a:t>çalışma</a:t>
            </a:r>
            <a:r>
              <a:rPr lang="en-US" altLang="zh-CN" sz="2000" spc="20" dirty="0">
                <a:solidFill>
                  <a:srgbClr val="043092"/>
                </a:solidFill>
                <a:ea typeface="宋体" panose="02010600030101010101" pitchFamily="2" charset="-122"/>
                <a:cs typeface="Calibri"/>
              </a:rPr>
              <a:t>  </a:t>
            </a:r>
            <a:r>
              <a:rPr lang="en-US" altLang="zh-CN" sz="2000" spc="34" dirty="0" err="1">
                <a:solidFill>
                  <a:srgbClr val="043092"/>
                </a:solidFill>
                <a:ea typeface="Calibri"/>
              </a:rPr>
              <a:t>ücreti</a:t>
            </a:r>
            <a:r>
              <a:rPr lang="en-US" altLang="zh-CN" sz="2000" spc="20" dirty="0">
                <a:solidFill>
                  <a:srgbClr val="043092"/>
                </a:solidFill>
                <a:ea typeface="宋体" panose="02010600030101010101" pitchFamily="2" charset="-122"/>
                <a:cs typeface="Calibri"/>
              </a:rPr>
              <a:t>  </a:t>
            </a:r>
            <a:r>
              <a:rPr lang="en-US" altLang="zh-CN" sz="2000" spc="44" dirty="0" err="1">
                <a:solidFill>
                  <a:srgbClr val="043092"/>
                </a:solidFill>
                <a:ea typeface="Calibri"/>
              </a:rPr>
              <a:t>ödenmez</a:t>
            </a:r>
            <a:r>
              <a:rPr lang="en-US" altLang="zh-CN" sz="2000" spc="20" dirty="0">
                <a:solidFill>
                  <a:srgbClr val="043092"/>
                </a:solidFill>
                <a:ea typeface="Calibri"/>
              </a:rPr>
              <a:t>.</a:t>
            </a:r>
            <a:r>
              <a:rPr lang="en-US" altLang="zh-CN" sz="2000" spc="20" dirty="0">
                <a:solidFill>
                  <a:srgbClr val="043092"/>
                </a:solidFill>
                <a:ea typeface="宋体" panose="02010600030101010101" pitchFamily="2" charset="-122"/>
                <a:cs typeface="Calibri"/>
              </a:rPr>
              <a:t>  </a:t>
            </a:r>
            <a:r>
              <a:rPr lang="en-US" altLang="zh-CN" sz="2000" spc="30" dirty="0" err="1">
                <a:solidFill>
                  <a:srgbClr val="043092"/>
                </a:solidFill>
                <a:ea typeface="Calibri"/>
              </a:rPr>
              <a:t>Kadroları</a:t>
            </a:r>
            <a:r>
              <a:rPr lang="en-US" altLang="zh-CN" sz="2000" spc="20" dirty="0">
                <a:solidFill>
                  <a:srgbClr val="043092"/>
                </a:solidFill>
                <a:ea typeface="宋体" panose="02010600030101010101" pitchFamily="2" charset="-122"/>
                <a:cs typeface="Calibri"/>
              </a:rPr>
              <a:t>  </a:t>
            </a:r>
            <a:r>
              <a:rPr lang="en-US" altLang="zh-CN" sz="2000" spc="40" dirty="0" err="1">
                <a:solidFill>
                  <a:srgbClr val="043092"/>
                </a:solidFill>
                <a:ea typeface="Calibri"/>
              </a:rPr>
              <a:t>diğer</a:t>
            </a:r>
            <a:r>
              <a:rPr lang="en-US" altLang="zh-CN" sz="2000" dirty="0">
                <a:solidFill>
                  <a:srgbClr val="043092"/>
                </a:solidFill>
                <a:ea typeface="宋体" panose="02010600030101010101" pitchFamily="2" charset="-122"/>
                <a:cs typeface="Calibri"/>
              </a:rPr>
              <a:t> </a:t>
            </a:r>
            <a:r>
              <a:rPr lang="en-US" altLang="zh-CN" sz="2000" spc="20" dirty="0" err="1">
                <a:solidFill>
                  <a:srgbClr val="043092"/>
                </a:solidFill>
                <a:ea typeface="Calibri"/>
              </a:rPr>
              <a:t>birimlerde</a:t>
            </a:r>
            <a:r>
              <a:rPr lang="en-US" altLang="zh-CN" sz="2000" spc="10" dirty="0">
                <a:solidFill>
                  <a:srgbClr val="043092"/>
                </a:solidFill>
                <a:ea typeface="宋体" panose="02010600030101010101" pitchFamily="2" charset="-122"/>
                <a:cs typeface="Calibri"/>
              </a:rPr>
              <a:t> </a:t>
            </a:r>
            <a:r>
              <a:rPr lang="en-US" altLang="zh-CN" sz="2000" spc="25" dirty="0" err="1">
                <a:solidFill>
                  <a:srgbClr val="043092"/>
                </a:solidFill>
                <a:ea typeface="Calibri"/>
              </a:rPr>
              <a:t>bulunanlardan</a:t>
            </a:r>
            <a:r>
              <a:rPr lang="en-US" altLang="zh-CN" sz="2000" spc="15" dirty="0">
                <a:solidFill>
                  <a:srgbClr val="043092"/>
                </a:solidFill>
                <a:ea typeface="宋体" panose="02010600030101010101" pitchFamily="2" charset="-122"/>
                <a:cs typeface="Calibri"/>
              </a:rPr>
              <a:t> </a:t>
            </a:r>
            <a:r>
              <a:rPr lang="en-US" altLang="zh-CN" sz="2000" spc="25" dirty="0" err="1">
                <a:solidFill>
                  <a:srgbClr val="043092"/>
                </a:solidFill>
                <a:ea typeface="Calibri"/>
              </a:rPr>
              <a:t>ikinci</a:t>
            </a:r>
            <a:r>
              <a:rPr lang="en-US" altLang="zh-CN" sz="2000" spc="15" dirty="0">
                <a:solidFill>
                  <a:srgbClr val="043092"/>
                </a:solidFill>
                <a:ea typeface="宋体" panose="02010600030101010101" pitchFamily="2" charset="-122"/>
                <a:cs typeface="Calibri"/>
              </a:rPr>
              <a:t> </a:t>
            </a:r>
            <a:r>
              <a:rPr lang="en-US" altLang="zh-CN" sz="2000" spc="25" dirty="0" err="1">
                <a:solidFill>
                  <a:srgbClr val="043092"/>
                </a:solidFill>
                <a:ea typeface="Calibri"/>
              </a:rPr>
              <a:t>öğretim</a:t>
            </a:r>
            <a:r>
              <a:rPr lang="en-US" altLang="zh-CN" sz="2000" spc="10" dirty="0">
                <a:solidFill>
                  <a:srgbClr val="043092"/>
                </a:solidFill>
                <a:ea typeface="宋体" panose="02010600030101010101" pitchFamily="2" charset="-122"/>
                <a:cs typeface="Calibri"/>
              </a:rPr>
              <a:t> </a:t>
            </a:r>
            <a:r>
              <a:rPr lang="en-US" altLang="zh-CN" sz="2000" spc="25" dirty="0" err="1">
                <a:solidFill>
                  <a:srgbClr val="043092"/>
                </a:solidFill>
                <a:ea typeface="Calibri"/>
              </a:rPr>
              <a:t>yapılan</a:t>
            </a:r>
            <a:r>
              <a:rPr lang="en-US" altLang="zh-CN" sz="2000" spc="15" dirty="0">
                <a:solidFill>
                  <a:srgbClr val="043092"/>
                </a:solidFill>
                <a:ea typeface="宋体" panose="02010600030101010101" pitchFamily="2" charset="-122"/>
                <a:cs typeface="Calibri"/>
              </a:rPr>
              <a:t> </a:t>
            </a:r>
            <a:r>
              <a:rPr lang="en-US" altLang="zh-CN" sz="2000" spc="25" dirty="0" err="1">
                <a:solidFill>
                  <a:srgbClr val="043092"/>
                </a:solidFill>
                <a:ea typeface="Calibri"/>
              </a:rPr>
              <a:t>birimlerde</a:t>
            </a:r>
            <a:r>
              <a:rPr lang="en-US" altLang="zh-CN" sz="2000" spc="15" dirty="0">
                <a:solidFill>
                  <a:srgbClr val="043092"/>
                </a:solidFill>
                <a:ea typeface="宋体" panose="02010600030101010101" pitchFamily="2" charset="-122"/>
                <a:cs typeface="Calibri"/>
              </a:rPr>
              <a:t> </a:t>
            </a:r>
            <a:r>
              <a:rPr lang="en-US" altLang="zh-CN" sz="2000" spc="25" dirty="0" err="1">
                <a:solidFill>
                  <a:srgbClr val="043092"/>
                </a:solidFill>
                <a:ea typeface="Calibri"/>
              </a:rPr>
              <a:t>usulüne</a:t>
            </a:r>
            <a:r>
              <a:rPr lang="en-US" altLang="zh-CN" sz="2000" spc="10" dirty="0">
                <a:solidFill>
                  <a:srgbClr val="043092"/>
                </a:solidFill>
                <a:ea typeface="宋体" panose="02010600030101010101" pitchFamily="2" charset="-122"/>
                <a:cs typeface="Calibri"/>
              </a:rPr>
              <a:t> </a:t>
            </a:r>
            <a:r>
              <a:rPr lang="en-US" altLang="zh-CN" sz="2000" spc="30" dirty="0" err="1">
                <a:solidFill>
                  <a:srgbClr val="043092"/>
                </a:solidFill>
                <a:ea typeface="Calibri"/>
              </a:rPr>
              <a:t>uygun</a:t>
            </a:r>
            <a:r>
              <a:rPr lang="en-US" altLang="zh-CN" sz="2000" spc="15" dirty="0">
                <a:solidFill>
                  <a:srgbClr val="043092"/>
                </a:solidFill>
                <a:ea typeface="宋体" panose="02010600030101010101" pitchFamily="2" charset="-122"/>
                <a:cs typeface="Calibri"/>
              </a:rPr>
              <a:t> </a:t>
            </a:r>
            <a:r>
              <a:rPr lang="en-US" altLang="zh-CN" sz="2000" spc="25" dirty="0" err="1">
                <a:solidFill>
                  <a:srgbClr val="043092"/>
                </a:solidFill>
                <a:ea typeface="Calibri"/>
              </a:rPr>
              <a:t>olarak</a:t>
            </a:r>
            <a:r>
              <a:rPr lang="en-US" altLang="zh-CN" sz="2000" dirty="0">
                <a:solidFill>
                  <a:srgbClr val="043092"/>
                </a:solidFill>
                <a:ea typeface="宋体" panose="02010600030101010101" pitchFamily="2" charset="-122"/>
                <a:cs typeface="Calibri"/>
              </a:rPr>
              <a:t> </a:t>
            </a:r>
            <a:r>
              <a:rPr lang="en-US" altLang="zh-CN" sz="2000" dirty="0" err="1">
                <a:solidFill>
                  <a:srgbClr val="043092"/>
                </a:solidFill>
                <a:ea typeface="Calibri"/>
              </a:rPr>
              <a:t>görevlendirilenlere</a:t>
            </a:r>
            <a:r>
              <a:rPr lang="en-US" altLang="zh-CN" sz="2000" dirty="0">
                <a:solidFill>
                  <a:srgbClr val="043092"/>
                </a:solidFill>
                <a:ea typeface="宋体" panose="02010600030101010101" pitchFamily="2" charset="-122"/>
                <a:cs typeface="Calibri"/>
              </a:rPr>
              <a:t> </a:t>
            </a:r>
            <a:r>
              <a:rPr lang="en-US" altLang="zh-CN" sz="2000" dirty="0">
                <a:solidFill>
                  <a:srgbClr val="043092"/>
                </a:solidFill>
                <a:ea typeface="Calibri"/>
              </a:rPr>
              <a:t>de</a:t>
            </a:r>
            <a:r>
              <a:rPr lang="en-US" altLang="zh-CN" sz="2000" dirty="0">
                <a:solidFill>
                  <a:srgbClr val="043092"/>
                </a:solidFill>
                <a:ea typeface="宋体" panose="02010600030101010101" pitchFamily="2" charset="-122"/>
                <a:cs typeface="Calibri"/>
              </a:rPr>
              <a:t> </a:t>
            </a:r>
            <a:r>
              <a:rPr lang="en-US" altLang="zh-CN" sz="2000" dirty="0" err="1">
                <a:solidFill>
                  <a:srgbClr val="043092"/>
                </a:solidFill>
                <a:ea typeface="Calibri"/>
              </a:rPr>
              <a:t>aynı</a:t>
            </a:r>
            <a:r>
              <a:rPr lang="en-US" altLang="zh-CN" sz="2000" dirty="0">
                <a:solidFill>
                  <a:srgbClr val="043092"/>
                </a:solidFill>
                <a:ea typeface="宋体" panose="02010600030101010101" pitchFamily="2" charset="-122"/>
                <a:cs typeface="Calibri"/>
              </a:rPr>
              <a:t> </a:t>
            </a:r>
            <a:r>
              <a:rPr lang="en-US" altLang="zh-CN" sz="2000" dirty="0" err="1">
                <a:solidFill>
                  <a:srgbClr val="043092"/>
                </a:solidFill>
                <a:ea typeface="Calibri"/>
              </a:rPr>
              <a:t>şekilde</a:t>
            </a:r>
            <a:r>
              <a:rPr lang="en-US" altLang="zh-CN" sz="2000" dirty="0">
                <a:solidFill>
                  <a:srgbClr val="043092"/>
                </a:solidFill>
                <a:ea typeface="宋体" panose="02010600030101010101" pitchFamily="2" charset="-122"/>
                <a:cs typeface="Calibri"/>
              </a:rPr>
              <a:t> </a:t>
            </a:r>
            <a:r>
              <a:rPr lang="en-US" altLang="zh-CN" sz="2000" dirty="0" err="1">
                <a:solidFill>
                  <a:srgbClr val="043092"/>
                </a:solidFill>
                <a:ea typeface="Calibri"/>
              </a:rPr>
              <a:t>fazla</a:t>
            </a:r>
            <a:r>
              <a:rPr lang="en-US" altLang="zh-CN" sz="2000" dirty="0">
                <a:solidFill>
                  <a:srgbClr val="043092"/>
                </a:solidFill>
                <a:ea typeface="宋体" panose="02010600030101010101" pitchFamily="2" charset="-122"/>
                <a:cs typeface="Calibri"/>
              </a:rPr>
              <a:t> </a:t>
            </a:r>
            <a:r>
              <a:rPr lang="en-US" altLang="zh-CN" sz="2000" dirty="0" err="1">
                <a:solidFill>
                  <a:srgbClr val="043092"/>
                </a:solidFill>
                <a:ea typeface="Calibri"/>
              </a:rPr>
              <a:t>çalışma</a:t>
            </a:r>
            <a:r>
              <a:rPr lang="en-US" altLang="zh-CN" sz="2000" dirty="0">
                <a:solidFill>
                  <a:srgbClr val="043092"/>
                </a:solidFill>
                <a:ea typeface="宋体" panose="02010600030101010101" pitchFamily="2" charset="-122"/>
                <a:cs typeface="Calibri"/>
              </a:rPr>
              <a:t> </a:t>
            </a:r>
            <a:r>
              <a:rPr lang="en-US" altLang="zh-CN" sz="2000" dirty="0" err="1">
                <a:solidFill>
                  <a:srgbClr val="043092"/>
                </a:solidFill>
                <a:ea typeface="Calibri"/>
              </a:rPr>
              <a:t>ücreti</a:t>
            </a:r>
            <a:r>
              <a:rPr lang="en-US" altLang="zh-CN" sz="2000" spc="75" dirty="0">
                <a:solidFill>
                  <a:srgbClr val="043092"/>
                </a:solidFill>
                <a:ea typeface="宋体" panose="02010600030101010101" pitchFamily="2" charset="-122"/>
                <a:cs typeface="Calibri"/>
              </a:rPr>
              <a:t> </a:t>
            </a:r>
            <a:r>
              <a:rPr lang="en-US" altLang="zh-CN" sz="2000" dirty="0" err="1">
                <a:solidFill>
                  <a:srgbClr val="043092"/>
                </a:solidFill>
                <a:ea typeface="Calibri"/>
              </a:rPr>
              <a:t>ödenebilir</a:t>
            </a:r>
            <a:r>
              <a:rPr lang="en-US" altLang="zh-CN" sz="2000" dirty="0">
                <a:solidFill>
                  <a:srgbClr val="043092"/>
                </a:solidFill>
                <a:ea typeface="Calibri"/>
              </a:rPr>
              <a:t>.</a:t>
            </a:r>
          </a:p>
          <a:p>
            <a:pPr marL="0" lvl="0" indent="0">
              <a:lnSpc>
                <a:spcPts val="1139"/>
              </a:lnSpc>
              <a:spcBef>
                <a:spcPts val="0"/>
              </a:spcBef>
              <a:buNone/>
            </a:pPr>
            <a:endParaRPr lang="en-US" sz="2000" dirty="0">
              <a:solidFill>
                <a:prstClr val="black"/>
              </a:solidFill>
            </a:endParaRPr>
          </a:p>
          <a:p>
            <a:pPr marL="342899" lvl="0" indent="-342899" hangingPunct="0">
              <a:lnSpc>
                <a:spcPct val="100000"/>
              </a:lnSpc>
              <a:spcBef>
                <a:spcPts val="0"/>
              </a:spcBef>
              <a:buNone/>
            </a:pPr>
            <a:r>
              <a:rPr lang="tr-TR" altLang="zh-CN" sz="2000" spc="34" dirty="0" smtClean="0">
                <a:solidFill>
                  <a:srgbClr val="043092"/>
                </a:solidFill>
                <a:latin typeface="Times New Roman"/>
                <a:ea typeface="Times New Roman"/>
              </a:rPr>
              <a:t>     </a:t>
            </a:r>
            <a:r>
              <a:rPr lang="en-US" altLang="zh-CN" sz="2000" spc="34" dirty="0" smtClean="0">
                <a:solidFill>
                  <a:srgbClr val="043092"/>
                </a:solidFill>
                <a:latin typeface="Times New Roman"/>
                <a:ea typeface="Times New Roman"/>
              </a:rPr>
              <a:t>6</a:t>
            </a:r>
            <a:r>
              <a:rPr lang="en-US" altLang="zh-CN" sz="2000" spc="20" dirty="0">
                <a:solidFill>
                  <a:srgbClr val="043092"/>
                </a:solidFill>
                <a:latin typeface="Times New Roman"/>
                <a:ea typeface="Times New Roman"/>
              </a:rPr>
              <a:t>.</a:t>
            </a:r>
            <a:r>
              <a:rPr lang="en-US" altLang="zh-CN" sz="2000" spc="20" dirty="0">
                <a:solidFill>
                  <a:srgbClr val="043092"/>
                </a:solidFill>
                <a:latin typeface="Times New Roman"/>
                <a:ea typeface="宋体" panose="02010600030101010101" pitchFamily="2" charset="-122"/>
                <a:cs typeface="Times New Roman"/>
              </a:rPr>
              <a:t> </a:t>
            </a:r>
            <a:r>
              <a:rPr lang="en-US" altLang="zh-CN" sz="2000" spc="44" dirty="0" err="1">
                <a:solidFill>
                  <a:srgbClr val="043092"/>
                </a:solidFill>
                <a:latin typeface="Times New Roman"/>
                <a:ea typeface="Times New Roman"/>
              </a:rPr>
              <a:t>Dönem</a:t>
            </a:r>
            <a:r>
              <a:rPr lang="en-US" altLang="zh-CN" sz="2000" spc="15" dirty="0">
                <a:solidFill>
                  <a:srgbClr val="043092"/>
                </a:solidFill>
                <a:latin typeface="Times New Roman"/>
                <a:ea typeface="宋体" panose="02010600030101010101" pitchFamily="2" charset="-122"/>
                <a:cs typeface="Times New Roman"/>
              </a:rPr>
              <a:t> </a:t>
            </a:r>
            <a:r>
              <a:rPr lang="en-US" altLang="zh-CN" sz="2000" spc="34" dirty="0" err="1">
                <a:solidFill>
                  <a:srgbClr val="043092"/>
                </a:solidFill>
                <a:latin typeface="Times New Roman"/>
                <a:ea typeface="Times New Roman"/>
              </a:rPr>
              <a:t>Toplu</a:t>
            </a:r>
            <a:r>
              <a:rPr lang="en-US" altLang="zh-CN" sz="2000" spc="20" dirty="0">
                <a:solidFill>
                  <a:srgbClr val="043092"/>
                </a:solidFill>
                <a:latin typeface="Times New Roman"/>
                <a:ea typeface="宋体" panose="02010600030101010101" pitchFamily="2" charset="-122"/>
                <a:cs typeface="Times New Roman"/>
              </a:rPr>
              <a:t> </a:t>
            </a:r>
            <a:r>
              <a:rPr lang="en-US" altLang="zh-CN" sz="2000" spc="40" dirty="0" err="1">
                <a:solidFill>
                  <a:srgbClr val="043092"/>
                </a:solidFill>
                <a:latin typeface="Times New Roman"/>
                <a:ea typeface="Times New Roman"/>
              </a:rPr>
              <a:t>Sözleşme</a:t>
            </a:r>
            <a:r>
              <a:rPr lang="en-US" altLang="zh-CN" sz="2000" spc="20" dirty="0">
                <a:solidFill>
                  <a:srgbClr val="043092"/>
                </a:solidFill>
                <a:latin typeface="Times New Roman"/>
                <a:ea typeface="宋体" panose="02010600030101010101" pitchFamily="2" charset="-122"/>
                <a:cs typeface="Times New Roman"/>
              </a:rPr>
              <a:t> </a:t>
            </a:r>
            <a:r>
              <a:rPr lang="en-US" altLang="zh-CN" sz="2000" spc="34" dirty="0" err="1">
                <a:solidFill>
                  <a:srgbClr val="043092"/>
                </a:solidFill>
                <a:latin typeface="Times New Roman"/>
                <a:ea typeface="Times New Roman"/>
              </a:rPr>
              <a:t>Hükümleri</a:t>
            </a:r>
            <a:r>
              <a:rPr lang="en-US" altLang="zh-CN" sz="2000" spc="20" dirty="0">
                <a:solidFill>
                  <a:srgbClr val="043092"/>
                </a:solidFill>
                <a:latin typeface="Times New Roman"/>
                <a:ea typeface="宋体" panose="02010600030101010101" pitchFamily="2" charset="-122"/>
                <a:cs typeface="Times New Roman"/>
              </a:rPr>
              <a:t> </a:t>
            </a:r>
            <a:r>
              <a:rPr lang="en-US" altLang="zh-CN" sz="2000" spc="34" dirty="0" err="1">
                <a:solidFill>
                  <a:srgbClr val="043092"/>
                </a:solidFill>
                <a:latin typeface="Times New Roman"/>
                <a:ea typeface="Times New Roman"/>
              </a:rPr>
              <a:t>uyarınca</a:t>
            </a:r>
            <a:r>
              <a:rPr lang="en-US" altLang="zh-CN" sz="2000" spc="34" dirty="0">
                <a:solidFill>
                  <a:srgbClr val="043092"/>
                </a:solidFill>
                <a:latin typeface="Times New Roman"/>
                <a:ea typeface="Times New Roman"/>
              </a:rPr>
              <a:t>,</a:t>
            </a:r>
            <a:r>
              <a:rPr lang="en-US" altLang="zh-CN" sz="2000" spc="20" dirty="0">
                <a:solidFill>
                  <a:srgbClr val="043092"/>
                </a:solidFill>
                <a:latin typeface="Times New Roman"/>
                <a:ea typeface="宋体" panose="02010600030101010101" pitchFamily="2" charset="-122"/>
                <a:cs typeface="Times New Roman"/>
              </a:rPr>
              <a:t> </a:t>
            </a:r>
            <a:r>
              <a:rPr lang="en-US" altLang="zh-CN" sz="2000" spc="30" dirty="0" err="1">
                <a:solidFill>
                  <a:srgbClr val="043092"/>
                </a:solidFill>
                <a:latin typeface="Times New Roman"/>
                <a:ea typeface="Times New Roman"/>
              </a:rPr>
              <a:t>fazla</a:t>
            </a:r>
            <a:r>
              <a:rPr lang="en-US" altLang="zh-CN" sz="2000" spc="20" dirty="0">
                <a:solidFill>
                  <a:srgbClr val="043092"/>
                </a:solidFill>
                <a:latin typeface="Times New Roman"/>
                <a:ea typeface="宋体" panose="02010600030101010101" pitchFamily="2" charset="-122"/>
                <a:cs typeface="Times New Roman"/>
              </a:rPr>
              <a:t> </a:t>
            </a:r>
            <a:r>
              <a:rPr lang="en-US" altLang="zh-CN" sz="2000" spc="34" dirty="0" err="1">
                <a:solidFill>
                  <a:srgbClr val="043092"/>
                </a:solidFill>
                <a:latin typeface="Times New Roman"/>
                <a:ea typeface="Times New Roman"/>
              </a:rPr>
              <a:t>çalışma</a:t>
            </a:r>
            <a:r>
              <a:rPr lang="en-US" altLang="zh-CN" sz="2000" spc="20" dirty="0">
                <a:solidFill>
                  <a:srgbClr val="043092"/>
                </a:solidFill>
                <a:latin typeface="Times New Roman"/>
                <a:ea typeface="宋体" panose="02010600030101010101" pitchFamily="2" charset="-122"/>
                <a:cs typeface="Times New Roman"/>
              </a:rPr>
              <a:t> </a:t>
            </a:r>
            <a:r>
              <a:rPr lang="en-US" altLang="zh-CN" sz="2000" spc="30" dirty="0" err="1">
                <a:solidFill>
                  <a:srgbClr val="043092"/>
                </a:solidFill>
                <a:latin typeface="Times New Roman"/>
                <a:ea typeface="Times New Roman"/>
              </a:rPr>
              <a:t>ücreti</a:t>
            </a:r>
            <a:r>
              <a:rPr lang="en-US" altLang="zh-CN" sz="2000" spc="20" dirty="0">
                <a:solidFill>
                  <a:srgbClr val="043092"/>
                </a:solidFill>
                <a:latin typeface="Times New Roman"/>
                <a:ea typeface="宋体" panose="02010600030101010101" pitchFamily="2" charset="-122"/>
                <a:cs typeface="Times New Roman"/>
              </a:rPr>
              <a:t> </a:t>
            </a:r>
            <a:r>
              <a:rPr lang="en-US" altLang="zh-CN" sz="2000" spc="34" dirty="0" err="1">
                <a:solidFill>
                  <a:srgbClr val="043092"/>
                </a:solidFill>
                <a:latin typeface="Times New Roman"/>
                <a:ea typeface="Times New Roman"/>
              </a:rPr>
              <a:t>ödenebilecek</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personel</a:t>
            </a:r>
            <a:r>
              <a:rPr lang="en-US" altLang="zh-CN" sz="2000" spc="3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sayısı</a:t>
            </a:r>
            <a:r>
              <a:rPr lang="en-US" altLang="zh-CN" sz="2000" dirty="0">
                <a:solidFill>
                  <a:srgbClr val="043092"/>
                </a:solidFill>
                <a:latin typeface="Times New Roman"/>
                <a:ea typeface="Times New Roman"/>
              </a:rPr>
              <a:t>;</a:t>
            </a:r>
            <a:r>
              <a:rPr lang="en-US" altLang="zh-CN" sz="2000" spc="3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ikinci</a:t>
            </a:r>
            <a:r>
              <a:rPr lang="en-US" altLang="zh-CN" sz="2000" spc="3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öğretim</a:t>
            </a:r>
            <a:r>
              <a:rPr lang="en-US" altLang="zh-CN" sz="2000" spc="3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yapılan</a:t>
            </a:r>
            <a:r>
              <a:rPr lang="en-US" altLang="zh-CN" sz="2000" spc="3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birimlerin</a:t>
            </a:r>
            <a:r>
              <a:rPr lang="en-US" altLang="zh-CN" sz="2000" spc="3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kadrolarında</a:t>
            </a:r>
            <a:r>
              <a:rPr lang="en-US" altLang="zh-CN" sz="2000" spc="3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bulunanlar</a:t>
            </a:r>
            <a:r>
              <a:rPr lang="en-US" altLang="zh-CN" sz="2000" spc="3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için</a:t>
            </a:r>
            <a:r>
              <a:rPr lang="en-US" altLang="zh-CN" sz="2000" spc="3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birim</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kadrolarında</a:t>
            </a:r>
            <a:r>
              <a:rPr lang="en-US" altLang="zh-CN" sz="2000" spc="1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bulunan</a:t>
            </a:r>
            <a:r>
              <a:rPr lang="en-US" altLang="zh-CN" sz="2000" spc="1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idari</a:t>
            </a:r>
            <a:r>
              <a:rPr lang="en-US" altLang="zh-CN" sz="2000" spc="1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personel</a:t>
            </a:r>
            <a:r>
              <a:rPr lang="en-US" altLang="zh-CN" sz="2000" spc="10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sayısının</a:t>
            </a:r>
            <a:r>
              <a:rPr lang="en-US" altLang="zh-CN" sz="2000" spc="100" dirty="0">
                <a:solidFill>
                  <a:srgbClr val="043092"/>
                </a:solidFill>
                <a:latin typeface="Times New Roman"/>
                <a:ea typeface="宋体" panose="02010600030101010101" pitchFamily="2" charset="-122"/>
                <a:cs typeface="Times New Roman"/>
              </a:rPr>
              <a:t>   </a:t>
            </a:r>
            <a:r>
              <a:rPr lang="en-US" altLang="zh-CN" sz="2000" dirty="0">
                <a:solidFill>
                  <a:srgbClr val="043092"/>
                </a:solidFill>
                <a:latin typeface="Times New Roman"/>
                <a:ea typeface="Times New Roman"/>
              </a:rPr>
              <a:t>%45’ini,</a:t>
            </a:r>
            <a:r>
              <a:rPr lang="en-US" altLang="zh-CN" sz="2000" spc="1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diğer</a:t>
            </a:r>
            <a:r>
              <a:rPr lang="en-US" altLang="zh-CN" sz="2000" spc="104"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birimlerden</a:t>
            </a:r>
            <a:r>
              <a:rPr lang="en-US" altLang="zh-CN" sz="2000" dirty="0">
                <a:solidFill>
                  <a:srgbClr val="043092"/>
                </a:solidFill>
                <a:latin typeface="Times New Roman"/>
                <a:ea typeface="宋体" panose="02010600030101010101" pitchFamily="2" charset="-122"/>
                <a:cs typeface="Times New Roman"/>
              </a:rPr>
              <a:t> </a:t>
            </a:r>
            <a:r>
              <a:rPr lang="en-US" altLang="zh-CN" sz="2000" spc="20" dirty="0" err="1">
                <a:solidFill>
                  <a:srgbClr val="043092"/>
                </a:solidFill>
                <a:latin typeface="Times New Roman"/>
                <a:ea typeface="Times New Roman"/>
              </a:rPr>
              <a:t>görevlendirilenler</a:t>
            </a:r>
            <a:r>
              <a:rPr lang="en-US" altLang="zh-CN" sz="2000" spc="10" dirty="0">
                <a:solidFill>
                  <a:srgbClr val="043092"/>
                </a:solidFill>
                <a:latin typeface="Times New Roman"/>
                <a:ea typeface="宋体" panose="02010600030101010101" pitchFamily="2" charset="-122"/>
                <a:cs typeface="Times New Roman"/>
              </a:rPr>
              <a:t> </a:t>
            </a:r>
            <a:r>
              <a:rPr lang="en-US" altLang="zh-CN" sz="2000" spc="15" dirty="0" err="1">
                <a:solidFill>
                  <a:srgbClr val="043092"/>
                </a:solidFill>
                <a:latin typeface="Times New Roman"/>
                <a:ea typeface="Times New Roman"/>
              </a:rPr>
              <a:t>için</a:t>
            </a:r>
            <a:r>
              <a:rPr lang="en-US" altLang="zh-CN" sz="2000" spc="15" dirty="0">
                <a:solidFill>
                  <a:srgbClr val="043092"/>
                </a:solidFill>
                <a:latin typeface="Times New Roman"/>
                <a:ea typeface="宋体" panose="02010600030101010101" pitchFamily="2" charset="-122"/>
                <a:cs typeface="Times New Roman"/>
              </a:rPr>
              <a:t> </a:t>
            </a:r>
            <a:r>
              <a:rPr lang="en-US" altLang="zh-CN" sz="2000" spc="25" dirty="0" err="1">
                <a:solidFill>
                  <a:srgbClr val="043092"/>
                </a:solidFill>
                <a:latin typeface="Times New Roman"/>
                <a:ea typeface="Times New Roman"/>
              </a:rPr>
              <a:t>ise</a:t>
            </a:r>
            <a:r>
              <a:rPr lang="en-US" altLang="zh-CN" sz="2000" spc="15" dirty="0">
                <a:solidFill>
                  <a:srgbClr val="043092"/>
                </a:solidFill>
                <a:latin typeface="Times New Roman"/>
                <a:ea typeface="宋体" panose="02010600030101010101" pitchFamily="2" charset="-122"/>
                <a:cs typeface="Times New Roman"/>
              </a:rPr>
              <a:t> </a:t>
            </a:r>
            <a:r>
              <a:rPr lang="en-US" altLang="zh-CN" sz="2000" spc="20" dirty="0" err="1">
                <a:solidFill>
                  <a:srgbClr val="043092"/>
                </a:solidFill>
                <a:latin typeface="Times New Roman"/>
                <a:ea typeface="Times New Roman"/>
              </a:rPr>
              <a:t>üniversite</a:t>
            </a:r>
            <a:r>
              <a:rPr lang="en-US" altLang="zh-CN" sz="2000" spc="15" dirty="0">
                <a:solidFill>
                  <a:srgbClr val="043092"/>
                </a:solidFill>
                <a:latin typeface="Times New Roman"/>
                <a:ea typeface="宋体" panose="02010600030101010101" pitchFamily="2" charset="-122"/>
                <a:cs typeface="Times New Roman"/>
              </a:rPr>
              <a:t> </a:t>
            </a:r>
            <a:r>
              <a:rPr lang="en-US" altLang="zh-CN" sz="2000" spc="20" dirty="0" err="1">
                <a:solidFill>
                  <a:srgbClr val="043092"/>
                </a:solidFill>
                <a:latin typeface="Times New Roman"/>
                <a:ea typeface="Times New Roman"/>
              </a:rPr>
              <a:t>kadrolarında</a:t>
            </a:r>
            <a:r>
              <a:rPr lang="en-US" altLang="zh-CN" sz="2000" spc="15" dirty="0">
                <a:solidFill>
                  <a:srgbClr val="043092"/>
                </a:solidFill>
                <a:latin typeface="Times New Roman"/>
                <a:ea typeface="宋体" panose="02010600030101010101" pitchFamily="2" charset="-122"/>
                <a:cs typeface="Times New Roman"/>
              </a:rPr>
              <a:t> </a:t>
            </a:r>
            <a:r>
              <a:rPr lang="en-US" altLang="zh-CN" sz="2000" spc="25" dirty="0" err="1">
                <a:solidFill>
                  <a:srgbClr val="043092"/>
                </a:solidFill>
                <a:latin typeface="Times New Roman"/>
                <a:ea typeface="Times New Roman"/>
              </a:rPr>
              <a:t>bulunan</a:t>
            </a:r>
            <a:r>
              <a:rPr lang="en-US" altLang="zh-CN" sz="2000" spc="15" dirty="0">
                <a:solidFill>
                  <a:srgbClr val="043092"/>
                </a:solidFill>
                <a:latin typeface="Times New Roman"/>
                <a:ea typeface="宋体" panose="02010600030101010101" pitchFamily="2" charset="-122"/>
                <a:cs typeface="Times New Roman"/>
              </a:rPr>
              <a:t> </a:t>
            </a:r>
            <a:r>
              <a:rPr lang="en-US" altLang="zh-CN" sz="2000" spc="20" dirty="0" err="1">
                <a:solidFill>
                  <a:srgbClr val="043092"/>
                </a:solidFill>
                <a:latin typeface="Times New Roman"/>
                <a:ea typeface="Times New Roman"/>
              </a:rPr>
              <a:t>idari</a:t>
            </a:r>
            <a:r>
              <a:rPr lang="en-US" altLang="zh-CN" sz="2000" spc="15" dirty="0">
                <a:solidFill>
                  <a:srgbClr val="043092"/>
                </a:solidFill>
                <a:latin typeface="Times New Roman"/>
                <a:ea typeface="宋体" panose="02010600030101010101" pitchFamily="2" charset="-122"/>
                <a:cs typeface="Times New Roman"/>
              </a:rPr>
              <a:t> </a:t>
            </a:r>
            <a:r>
              <a:rPr lang="en-US" altLang="zh-CN" sz="2000" spc="20" dirty="0" err="1">
                <a:solidFill>
                  <a:srgbClr val="043092"/>
                </a:solidFill>
                <a:latin typeface="Times New Roman"/>
                <a:ea typeface="Times New Roman"/>
              </a:rPr>
              <a:t>personel</a:t>
            </a:r>
            <a:r>
              <a:rPr lang="en-US" altLang="zh-CN" sz="2000" spc="10" dirty="0">
                <a:solidFill>
                  <a:srgbClr val="043092"/>
                </a:solidFill>
                <a:latin typeface="Times New Roman"/>
                <a:ea typeface="宋体" panose="02010600030101010101" pitchFamily="2" charset="-122"/>
                <a:cs typeface="Times New Roman"/>
              </a:rPr>
              <a:t> </a:t>
            </a:r>
            <a:r>
              <a:rPr lang="en-US" altLang="zh-CN" sz="2000" spc="20" dirty="0" err="1">
                <a:solidFill>
                  <a:srgbClr val="043092"/>
                </a:solidFill>
                <a:latin typeface="Times New Roman"/>
                <a:ea typeface="Times New Roman"/>
              </a:rPr>
              <a:t>sayısının</a:t>
            </a:r>
            <a:endParaRPr lang="en-US" altLang="zh-CN" sz="2000" spc="20" dirty="0">
              <a:solidFill>
                <a:srgbClr val="043092"/>
              </a:solidFill>
              <a:latin typeface="Times New Roman"/>
              <a:ea typeface="Times New Roman"/>
            </a:endParaRPr>
          </a:p>
          <a:p>
            <a:pPr marL="0" lvl="0" indent="342899">
              <a:lnSpc>
                <a:spcPct val="100000"/>
              </a:lnSpc>
              <a:spcBef>
                <a:spcPts val="0"/>
              </a:spcBef>
              <a:buNone/>
            </a:pPr>
            <a:r>
              <a:rPr lang="en-US" altLang="zh-CN" sz="2000" dirty="0">
                <a:solidFill>
                  <a:srgbClr val="043092"/>
                </a:solidFill>
                <a:latin typeface="Times New Roman"/>
                <a:ea typeface="Times New Roman"/>
              </a:rPr>
              <a:t>%20’sini</a:t>
            </a:r>
            <a:r>
              <a:rPr lang="en-US" altLang="zh-CN" sz="2000" spc="-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geçemez</a:t>
            </a:r>
            <a:r>
              <a:rPr lang="en-US" altLang="zh-CN" sz="2000" spc="10" dirty="0">
                <a:solidFill>
                  <a:srgbClr val="043092"/>
                </a:solidFill>
                <a:latin typeface="Times New Roman"/>
                <a:ea typeface="Times New Roman"/>
              </a:rPr>
              <a:t>.</a:t>
            </a:r>
          </a:p>
          <a:p>
            <a:pPr marL="0" lvl="0" indent="0">
              <a:lnSpc>
                <a:spcPts val="1460"/>
              </a:lnSpc>
              <a:spcBef>
                <a:spcPts val="0"/>
              </a:spcBef>
              <a:buNone/>
            </a:pPr>
            <a:endParaRPr lang="en-US" sz="2000" dirty="0">
              <a:solidFill>
                <a:prstClr val="black"/>
              </a:solidFill>
            </a:endParaRPr>
          </a:p>
          <a:p>
            <a:pPr marL="0" lvl="0" indent="342899">
              <a:lnSpc>
                <a:spcPct val="100000"/>
              </a:lnSpc>
              <a:spcBef>
                <a:spcPts val="0"/>
              </a:spcBef>
              <a:buNone/>
            </a:pPr>
            <a:r>
              <a:rPr lang="en-US" altLang="zh-CN" sz="2000" dirty="0">
                <a:solidFill>
                  <a:srgbClr val="043092"/>
                </a:solidFill>
                <a:latin typeface="Times New Roman"/>
                <a:ea typeface="Times New Roman"/>
              </a:rPr>
              <a:t>Bu</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ödeme</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gelir</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ve</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damga</a:t>
            </a:r>
            <a:r>
              <a:rPr lang="en-US" altLang="zh-CN" sz="2000"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vergisine</a:t>
            </a:r>
            <a:r>
              <a:rPr lang="en-US" altLang="zh-CN" sz="2000" spc="25" dirty="0">
                <a:solidFill>
                  <a:srgbClr val="043092"/>
                </a:solidFill>
                <a:latin typeface="Times New Roman"/>
                <a:ea typeface="宋体" panose="02010600030101010101" pitchFamily="2" charset="-122"/>
                <a:cs typeface="Times New Roman"/>
              </a:rPr>
              <a:t> </a:t>
            </a:r>
            <a:r>
              <a:rPr lang="en-US" altLang="zh-CN" sz="2000" dirty="0" err="1">
                <a:solidFill>
                  <a:srgbClr val="043092"/>
                </a:solidFill>
                <a:latin typeface="Times New Roman"/>
                <a:ea typeface="Times New Roman"/>
              </a:rPr>
              <a:t>tabidir</a:t>
            </a:r>
            <a:r>
              <a:rPr lang="en-US" altLang="zh-CN" sz="2000" dirty="0">
                <a:solidFill>
                  <a:srgbClr val="043092"/>
                </a:solidFill>
                <a:latin typeface="Times New Roman"/>
                <a:ea typeface="Times New Roman"/>
              </a:rPr>
              <a:t>.</a:t>
            </a:r>
          </a:p>
          <a:p>
            <a:pPr marL="0" indent="0">
              <a:buNone/>
            </a:pPr>
            <a:endParaRPr lang="tr-TR" sz="3200" dirty="0"/>
          </a:p>
        </p:txBody>
      </p:sp>
    </p:spTree>
    <p:extLst>
      <p:ext uri="{BB962C8B-B14F-4D97-AF65-F5344CB8AC3E}">
        <p14:creationId xmlns:p14="http://schemas.microsoft.com/office/powerpoint/2010/main" val="32827988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1662546" y="342299"/>
            <a:ext cx="9910048" cy="4786653"/>
          </a:xfrm>
          <a:prstGeom prst="rect">
            <a:avLst/>
          </a:prstGeom>
        </p:spPr>
      </p:pic>
      <p:pic>
        <p:nvPicPr>
          <p:cNvPr id="2" name="Resim 1"/>
          <p:cNvPicPr>
            <a:picLocks noChangeAspect="1"/>
          </p:cNvPicPr>
          <p:nvPr/>
        </p:nvPicPr>
        <p:blipFill>
          <a:blip r:embed="rId3"/>
          <a:stretch>
            <a:fillRect/>
          </a:stretch>
        </p:blipFill>
        <p:spPr>
          <a:xfrm>
            <a:off x="4306634" y="-84667"/>
            <a:ext cx="10766469" cy="1499746"/>
          </a:xfrm>
          <a:prstGeom prst="rect">
            <a:avLst/>
          </a:prstGeom>
        </p:spPr>
      </p:pic>
    </p:spTree>
    <p:extLst>
      <p:ext uri="{BB962C8B-B14F-4D97-AF65-F5344CB8AC3E}">
        <p14:creationId xmlns:p14="http://schemas.microsoft.com/office/powerpoint/2010/main" val="315535378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2028305" y="400121"/>
            <a:ext cx="9700953" cy="5762916"/>
          </a:xfrm>
          <a:prstGeom prst="rect">
            <a:avLst/>
          </a:prstGeom>
        </p:spPr>
      </p:pic>
    </p:spTree>
    <p:extLst>
      <p:ext uri="{BB962C8B-B14F-4D97-AF65-F5344CB8AC3E}">
        <p14:creationId xmlns:p14="http://schemas.microsoft.com/office/powerpoint/2010/main" val="24487361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Grp="1"/>
          </p:cNvGraphicFramePr>
          <p:nvPr>
            <p:extLst>
              <p:ext uri="{D42A27DB-BD31-4B8C-83A1-F6EECF244321}">
                <p14:modId xmlns:p14="http://schemas.microsoft.com/office/powerpoint/2010/main" val="1764499556"/>
              </p:ext>
            </p:extLst>
          </p:nvPr>
        </p:nvGraphicFramePr>
        <p:xfrm>
          <a:off x="1072340" y="1509822"/>
          <a:ext cx="10953405" cy="4805045"/>
        </p:xfrm>
        <a:graphic>
          <a:graphicData uri="http://schemas.openxmlformats.org/drawingml/2006/table">
            <a:tbl>
              <a:tblPr firstRow="1" bandRow="1">
                <a:tableStyleId>{2D5ABB26-0587-4C30-8999-92F81FD0307C}</a:tableStyleId>
              </a:tblPr>
              <a:tblGrid>
                <a:gridCol w="362386">
                  <a:extLst>
                    <a:ext uri="{9D8B030D-6E8A-4147-A177-3AD203B41FA5}">
                      <a16:colId xmlns:a16="http://schemas.microsoft.com/office/drawing/2014/main" val="20000"/>
                    </a:ext>
                  </a:extLst>
                </a:gridCol>
                <a:gridCol w="1959797">
                  <a:extLst>
                    <a:ext uri="{9D8B030D-6E8A-4147-A177-3AD203B41FA5}">
                      <a16:colId xmlns:a16="http://schemas.microsoft.com/office/drawing/2014/main" val="20001"/>
                    </a:ext>
                  </a:extLst>
                </a:gridCol>
                <a:gridCol w="428439">
                  <a:extLst>
                    <a:ext uri="{9D8B030D-6E8A-4147-A177-3AD203B41FA5}">
                      <a16:colId xmlns:a16="http://schemas.microsoft.com/office/drawing/2014/main" val="20002"/>
                    </a:ext>
                  </a:extLst>
                </a:gridCol>
                <a:gridCol w="897482">
                  <a:extLst>
                    <a:ext uri="{9D8B030D-6E8A-4147-A177-3AD203B41FA5}">
                      <a16:colId xmlns:a16="http://schemas.microsoft.com/office/drawing/2014/main" val="20003"/>
                    </a:ext>
                  </a:extLst>
                </a:gridCol>
                <a:gridCol w="915057">
                  <a:extLst>
                    <a:ext uri="{9D8B030D-6E8A-4147-A177-3AD203B41FA5}">
                      <a16:colId xmlns:a16="http://schemas.microsoft.com/office/drawing/2014/main" val="20004"/>
                    </a:ext>
                  </a:extLst>
                </a:gridCol>
                <a:gridCol w="1004743">
                  <a:extLst>
                    <a:ext uri="{9D8B030D-6E8A-4147-A177-3AD203B41FA5}">
                      <a16:colId xmlns:a16="http://schemas.microsoft.com/office/drawing/2014/main" val="20005"/>
                    </a:ext>
                  </a:extLst>
                </a:gridCol>
                <a:gridCol w="1161091">
                  <a:extLst>
                    <a:ext uri="{9D8B030D-6E8A-4147-A177-3AD203B41FA5}">
                      <a16:colId xmlns:a16="http://schemas.microsoft.com/office/drawing/2014/main" val="20006"/>
                    </a:ext>
                  </a:extLst>
                </a:gridCol>
                <a:gridCol w="941114">
                  <a:extLst>
                    <a:ext uri="{9D8B030D-6E8A-4147-A177-3AD203B41FA5}">
                      <a16:colId xmlns:a16="http://schemas.microsoft.com/office/drawing/2014/main" val="20007"/>
                    </a:ext>
                  </a:extLst>
                </a:gridCol>
                <a:gridCol w="1094432">
                  <a:extLst>
                    <a:ext uri="{9D8B030D-6E8A-4147-A177-3AD203B41FA5}">
                      <a16:colId xmlns:a16="http://schemas.microsoft.com/office/drawing/2014/main" val="20008"/>
                    </a:ext>
                  </a:extLst>
                </a:gridCol>
                <a:gridCol w="1094432">
                  <a:extLst>
                    <a:ext uri="{9D8B030D-6E8A-4147-A177-3AD203B41FA5}">
                      <a16:colId xmlns:a16="http://schemas.microsoft.com/office/drawing/2014/main" val="20009"/>
                    </a:ext>
                  </a:extLst>
                </a:gridCol>
                <a:gridCol w="1094432">
                  <a:extLst>
                    <a:ext uri="{9D8B030D-6E8A-4147-A177-3AD203B41FA5}">
                      <a16:colId xmlns:a16="http://schemas.microsoft.com/office/drawing/2014/main" val="20010"/>
                    </a:ext>
                  </a:extLst>
                </a:gridCol>
              </a:tblGrid>
              <a:tr h="332680">
                <a:tc gridSpan="11">
                  <a:txBody>
                    <a:bodyPr/>
                    <a:lstStyle/>
                    <a:p>
                      <a:pPr marR="635" algn="ctr">
                        <a:lnSpc>
                          <a:spcPct val="100000"/>
                        </a:lnSpc>
                        <a:spcBef>
                          <a:spcPts val="380"/>
                        </a:spcBef>
                      </a:pPr>
                      <a:r>
                        <a:rPr sz="2000" b="1" spc="5" dirty="0">
                          <a:solidFill>
                            <a:srgbClr val="FFFFFF"/>
                          </a:solidFill>
                          <a:latin typeface="Calibri"/>
                          <a:cs typeface="Calibri"/>
                        </a:rPr>
                        <a:t>AKADEMİK </a:t>
                      </a:r>
                      <a:r>
                        <a:rPr sz="2000" b="1" dirty="0">
                          <a:solidFill>
                            <a:srgbClr val="FFFFFF"/>
                          </a:solidFill>
                          <a:latin typeface="Calibri"/>
                          <a:cs typeface="Calibri"/>
                        </a:rPr>
                        <a:t>PERSONEL ÖDENEKLER </a:t>
                      </a:r>
                      <a:r>
                        <a:rPr sz="2000" b="1" spc="5" dirty="0">
                          <a:solidFill>
                            <a:srgbClr val="FFFFFF"/>
                          </a:solidFill>
                          <a:latin typeface="Calibri"/>
                          <a:cs typeface="Calibri"/>
                        </a:rPr>
                        <a:t>- </a:t>
                      </a:r>
                      <a:r>
                        <a:rPr sz="2000" b="1" spc="-30" dirty="0">
                          <a:solidFill>
                            <a:srgbClr val="FFFFFF"/>
                          </a:solidFill>
                          <a:latin typeface="Calibri"/>
                          <a:cs typeface="Calibri"/>
                        </a:rPr>
                        <a:t>TAZMİNATLAR</a:t>
                      </a:r>
                      <a:r>
                        <a:rPr sz="2000" b="1" spc="-220" dirty="0">
                          <a:solidFill>
                            <a:srgbClr val="FFFFFF"/>
                          </a:solidFill>
                          <a:latin typeface="Calibri"/>
                          <a:cs typeface="Calibri"/>
                        </a:rPr>
                        <a:t> </a:t>
                      </a:r>
                      <a:r>
                        <a:rPr sz="2000" b="1" spc="-25" dirty="0">
                          <a:solidFill>
                            <a:srgbClr val="FFFFFF"/>
                          </a:solidFill>
                          <a:latin typeface="Calibri"/>
                          <a:cs typeface="Calibri"/>
                        </a:rPr>
                        <a:t>TABLOSU</a:t>
                      </a:r>
                      <a:endParaRPr sz="2000">
                        <a:latin typeface="Calibri"/>
                        <a:cs typeface="Calibri"/>
                      </a:endParaRPr>
                    </a:p>
                  </a:txBody>
                  <a:tcPr marL="0" marR="0" marT="48260" marB="0">
                    <a:lnL w="12700">
                      <a:solidFill>
                        <a:srgbClr val="FFFFFF"/>
                      </a:solidFill>
                      <a:prstDash val="solid"/>
                    </a:lnL>
                    <a:lnB w="38100">
                      <a:solidFill>
                        <a:srgbClr val="FFFFFF"/>
                      </a:solidFill>
                      <a:prstDash val="solid"/>
                    </a:lnB>
                    <a:solidFill>
                      <a:srgbClr val="1F3863"/>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99453">
                <a:tc rowSpan="4" gridSpan="2">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40"/>
                        </a:spcBef>
                      </a:pPr>
                      <a:endParaRPr sz="1850">
                        <a:latin typeface="Times New Roman"/>
                        <a:cs typeface="Times New Roman"/>
                      </a:endParaRPr>
                    </a:p>
                    <a:p>
                      <a:pPr algn="ctr">
                        <a:lnSpc>
                          <a:spcPts val="1664"/>
                        </a:lnSpc>
                      </a:pPr>
                      <a:r>
                        <a:rPr sz="1400" b="1" spc="25" dirty="0">
                          <a:solidFill>
                            <a:srgbClr val="FFFFFF"/>
                          </a:solidFill>
                          <a:latin typeface="Calibri"/>
                          <a:cs typeface="Calibri"/>
                        </a:rPr>
                        <a:t>2547 </a:t>
                      </a:r>
                      <a:r>
                        <a:rPr sz="1400" b="1" spc="-10" dirty="0">
                          <a:solidFill>
                            <a:srgbClr val="FFFFFF"/>
                          </a:solidFill>
                          <a:latin typeface="Calibri"/>
                          <a:cs typeface="Calibri"/>
                        </a:rPr>
                        <a:t>SAYILI</a:t>
                      </a:r>
                      <a:r>
                        <a:rPr sz="1400" b="1" spc="-210" dirty="0">
                          <a:solidFill>
                            <a:srgbClr val="FFFFFF"/>
                          </a:solidFill>
                          <a:latin typeface="Calibri"/>
                          <a:cs typeface="Calibri"/>
                        </a:rPr>
                        <a:t> </a:t>
                      </a:r>
                      <a:r>
                        <a:rPr sz="1400" b="1" spc="15" dirty="0">
                          <a:solidFill>
                            <a:srgbClr val="FFFFFF"/>
                          </a:solidFill>
                          <a:latin typeface="Calibri"/>
                          <a:cs typeface="Calibri"/>
                        </a:rPr>
                        <a:t>KANUN</a:t>
                      </a:r>
                      <a:endParaRPr sz="1400">
                        <a:latin typeface="Calibri"/>
                        <a:cs typeface="Calibri"/>
                      </a:endParaRPr>
                    </a:p>
                    <a:p>
                      <a:pPr marL="114300" marR="115570" indent="10160" algn="ctr">
                        <a:lnSpc>
                          <a:spcPts val="1730"/>
                        </a:lnSpc>
                        <a:spcBef>
                          <a:spcPts val="5"/>
                        </a:spcBef>
                      </a:pPr>
                      <a:r>
                        <a:rPr sz="1400" b="1" spc="10" dirty="0">
                          <a:solidFill>
                            <a:srgbClr val="FFFFFF"/>
                          </a:solidFill>
                          <a:latin typeface="Calibri"/>
                          <a:cs typeface="Calibri"/>
                        </a:rPr>
                        <a:t>KAPSAMINDA </a:t>
                      </a:r>
                      <a:r>
                        <a:rPr sz="1400" b="1" spc="5" dirty="0">
                          <a:solidFill>
                            <a:srgbClr val="FFFFFF"/>
                          </a:solidFill>
                          <a:latin typeface="Calibri"/>
                          <a:cs typeface="Calibri"/>
                        </a:rPr>
                        <a:t>ÇALIŞAN  </a:t>
                      </a:r>
                      <a:r>
                        <a:rPr sz="1400" b="1" spc="15" dirty="0">
                          <a:solidFill>
                            <a:srgbClr val="FFFFFF"/>
                          </a:solidFill>
                          <a:latin typeface="Calibri"/>
                          <a:cs typeface="Calibri"/>
                        </a:rPr>
                        <a:t>AKADEMİK </a:t>
                      </a:r>
                      <a:r>
                        <a:rPr sz="1400" b="1" spc="10" dirty="0">
                          <a:solidFill>
                            <a:srgbClr val="FFFFFF"/>
                          </a:solidFill>
                          <a:latin typeface="Calibri"/>
                          <a:cs typeface="Calibri"/>
                        </a:rPr>
                        <a:t>PERSONELİN</a:t>
                      </a:r>
                      <a:r>
                        <a:rPr sz="1400" b="1" spc="-215" dirty="0">
                          <a:solidFill>
                            <a:srgbClr val="FFFFFF"/>
                          </a:solidFill>
                          <a:latin typeface="Calibri"/>
                          <a:cs typeface="Calibri"/>
                        </a:rPr>
                        <a:t> </a:t>
                      </a:r>
                      <a:r>
                        <a:rPr sz="1400" b="1" spc="25" dirty="0">
                          <a:solidFill>
                            <a:srgbClr val="FFFFFF"/>
                          </a:solidFill>
                          <a:latin typeface="Calibri"/>
                          <a:cs typeface="Calibri"/>
                        </a:rPr>
                        <a:t>BAZI</a:t>
                      </a:r>
                      <a:endParaRPr sz="1400">
                        <a:latin typeface="Calibri"/>
                        <a:cs typeface="Calibri"/>
                      </a:endParaRPr>
                    </a:p>
                    <a:p>
                      <a:pPr marR="1905" algn="ctr">
                        <a:lnSpc>
                          <a:spcPts val="1585"/>
                        </a:lnSpc>
                      </a:pPr>
                      <a:r>
                        <a:rPr sz="1400" b="1" spc="35" dirty="0">
                          <a:solidFill>
                            <a:srgbClr val="FFFFFF"/>
                          </a:solidFill>
                          <a:latin typeface="Calibri"/>
                          <a:cs typeface="Calibri"/>
                        </a:rPr>
                        <a:t>MAAŞ</a:t>
                      </a:r>
                      <a:r>
                        <a:rPr sz="1400" b="1" spc="-95" dirty="0">
                          <a:solidFill>
                            <a:srgbClr val="FFFFFF"/>
                          </a:solidFill>
                          <a:latin typeface="Calibri"/>
                          <a:cs typeface="Calibri"/>
                        </a:rPr>
                        <a:t> </a:t>
                      </a:r>
                      <a:r>
                        <a:rPr sz="1400" b="1" spc="10" dirty="0">
                          <a:solidFill>
                            <a:srgbClr val="FFFFFF"/>
                          </a:solidFill>
                          <a:latin typeface="Calibri"/>
                          <a:cs typeface="Calibri"/>
                        </a:rPr>
                        <a:t>KALEMLERİ</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28575">
                      <a:solidFill>
                        <a:srgbClr val="FFFFFF"/>
                      </a:solidFill>
                      <a:prstDash val="solid"/>
                    </a:lnB>
                    <a:solidFill>
                      <a:srgbClr val="1F3863"/>
                    </a:solidFill>
                  </a:tcPr>
                </a:tc>
                <a:tc rowSpan="4" hMerge="1">
                  <a:txBody>
                    <a:bodyPr/>
                    <a:lstStyle/>
                    <a:p>
                      <a:endParaRPr/>
                    </a:p>
                  </a:txBody>
                  <a:tcPr marL="0" marR="0" marT="0" marB="0"/>
                </a:tc>
                <a:tc rowSpan="4">
                  <a:txBody>
                    <a:bodyPr/>
                    <a:lstStyle/>
                    <a:p>
                      <a:pPr marR="5715" algn="ctr">
                        <a:lnSpc>
                          <a:spcPct val="100000"/>
                        </a:lnSpc>
                        <a:spcBef>
                          <a:spcPts val="895"/>
                        </a:spcBef>
                      </a:pPr>
                      <a:r>
                        <a:rPr sz="1400" b="1" spc="5" dirty="0">
                          <a:solidFill>
                            <a:srgbClr val="FFFFFF"/>
                          </a:solidFill>
                          <a:latin typeface="Calibri"/>
                          <a:cs typeface="Calibri"/>
                        </a:rPr>
                        <a:t>DERECE</a:t>
                      </a:r>
                      <a:endParaRPr sz="1400">
                        <a:latin typeface="Calibri"/>
                        <a:cs typeface="Calibri"/>
                      </a:endParaRPr>
                    </a:p>
                  </a:txBody>
                  <a:tcPr marL="0" marR="0" marT="113665" marB="0" vert="vert270">
                    <a:lnL w="12700">
                      <a:solidFill>
                        <a:srgbClr val="FFFFFF"/>
                      </a:solidFill>
                      <a:prstDash val="solid"/>
                    </a:lnL>
                    <a:lnR w="12700">
                      <a:solidFill>
                        <a:srgbClr val="FFFFFF"/>
                      </a:solidFill>
                      <a:prstDash val="solid"/>
                    </a:lnR>
                    <a:lnT w="38100">
                      <a:solidFill>
                        <a:srgbClr val="FFFFFF"/>
                      </a:solidFill>
                      <a:prstDash val="solid"/>
                    </a:lnT>
                    <a:lnB w="28575">
                      <a:solidFill>
                        <a:srgbClr val="FFFFFF"/>
                      </a:solidFill>
                      <a:prstDash val="solid"/>
                    </a:lnB>
                    <a:solidFill>
                      <a:srgbClr val="1F3863"/>
                    </a:solidFill>
                  </a:tcPr>
                </a:tc>
                <a:tc gridSpan="4">
                  <a:txBody>
                    <a:bodyPr/>
                    <a:lstStyle/>
                    <a:p>
                      <a:pPr algn="ctr">
                        <a:lnSpc>
                          <a:spcPct val="100000"/>
                        </a:lnSpc>
                        <a:spcBef>
                          <a:spcPts val="420"/>
                        </a:spcBef>
                      </a:pPr>
                      <a:r>
                        <a:rPr sz="1800" b="1" dirty="0">
                          <a:solidFill>
                            <a:srgbClr val="FFFFFF"/>
                          </a:solidFill>
                          <a:latin typeface="Calibri"/>
                          <a:cs typeface="Calibri"/>
                        </a:rPr>
                        <a:t>ÖDENEKLER</a:t>
                      </a:r>
                      <a:endParaRPr sz="1800">
                        <a:latin typeface="Calibri"/>
                        <a:cs typeface="Calibri"/>
                      </a:endParaRPr>
                    </a:p>
                  </a:txBody>
                  <a:tcPr marL="0" marR="0" marT="5334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1F3863"/>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4">
                  <a:txBody>
                    <a:bodyPr/>
                    <a:lstStyle/>
                    <a:p>
                      <a:pPr marL="12700" algn="ctr">
                        <a:lnSpc>
                          <a:spcPct val="100000"/>
                        </a:lnSpc>
                        <a:spcBef>
                          <a:spcPts val="420"/>
                        </a:spcBef>
                      </a:pPr>
                      <a:r>
                        <a:rPr sz="1800" b="1" spc="-25" dirty="0">
                          <a:solidFill>
                            <a:srgbClr val="FFFFFF"/>
                          </a:solidFill>
                          <a:latin typeface="Calibri"/>
                          <a:cs typeface="Calibri"/>
                        </a:rPr>
                        <a:t>TAZMİNATLAR</a:t>
                      </a:r>
                      <a:endParaRPr sz="1800">
                        <a:latin typeface="Calibri"/>
                        <a:cs typeface="Calibri"/>
                      </a:endParaRPr>
                    </a:p>
                  </a:txBody>
                  <a:tcPr marL="0" marR="0" marT="53340" marB="0">
                    <a:lnL w="12700">
                      <a:solidFill>
                        <a:srgbClr val="FFFFFF"/>
                      </a:solidFill>
                      <a:prstDash val="solid"/>
                    </a:lnL>
                    <a:lnT w="38100">
                      <a:solidFill>
                        <a:srgbClr val="FFFFFF"/>
                      </a:solidFill>
                      <a:prstDash val="solid"/>
                    </a:lnT>
                    <a:lnB w="12700">
                      <a:solidFill>
                        <a:srgbClr val="FFFFFF"/>
                      </a:solidFill>
                      <a:prstDash val="solid"/>
                    </a:lnB>
                    <a:solidFill>
                      <a:srgbClr val="1F3863"/>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365966">
                <a:tc gridSpan="2" vMerge="1">
                  <a:txBody>
                    <a:bodyPr/>
                    <a:lstStyle/>
                    <a:p>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28575">
                      <a:solidFill>
                        <a:srgbClr val="FFFFFF"/>
                      </a:solidFill>
                      <a:prstDash val="solid"/>
                    </a:lnB>
                    <a:solidFill>
                      <a:srgbClr val="1F3863"/>
                    </a:solidFill>
                  </a:tcPr>
                </a:tc>
                <a:tc hMerge="1" vMerge="1">
                  <a:txBody>
                    <a:bodyPr/>
                    <a:lstStyle/>
                    <a:p>
                      <a:endParaRPr/>
                    </a:p>
                  </a:txBody>
                  <a:tcPr marL="0" marR="0" marT="0" marB="0"/>
                </a:tc>
                <a:tc vMerge="1">
                  <a:txBody>
                    <a:bodyPr/>
                    <a:lstStyle/>
                    <a:p>
                      <a:endParaRPr/>
                    </a:p>
                  </a:txBody>
                  <a:tcPr marL="0" marR="0" marT="113665" marB="0" vert="vert270">
                    <a:lnL w="12700">
                      <a:solidFill>
                        <a:srgbClr val="FFFFFF"/>
                      </a:solidFill>
                      <a:prstDash val="solid"/>
                    </a:lnL>
                    <a:lnR w="12700">
                      <a:solidFill>
                        <a:srgbClr val="FFFFFF"/>
                      </a:solidFill>
                      <a:prstDash val="solid"/>
                    </a:lnR>
                    <a:lnT w="38100">
                      <a:solidFill>
                        <a:srgbClr val="FFFFFF"/>
                      </a:solidFill>
                      <a:prstDash val="solid"/>
                    </a:lnT>
                    <a:lnB w="28575">
                      <a:solidFill>
                        <a:srgbClr val="FFFFFF"/>
                      </a:solidFill>
                      <a:prstDash val="solid"/>
                    </a:lnB>
                    <a:solidFill>
                      <a:srgbClr val="1F3863"/>
                    </a:solidFill>
                  </a:tcPr>
                </a:tc>
                <a:tc>
                  <a:txBody>
                    <a:bodyPr/>
                    <a:lstStyle/>
                    <a:p>
                      <a:pPr marL="145415">
                        <a:lnSpc>
                          <a:spcPts val="1435"/>
                        </a:lnSpc>
                        <a:spcBef>
                          <a:spcPts val="405"/>
                        </a:spcBef>
                      </a:pPr>
                      <a:r>
                        <a:rPr sz="1200" b="1" dirty="0">
                          <a:solidFill>
                            <a:srgbClr val="FFFFFF"/>
                          </a:solidFill>
                          <a:latin typeface="Calibri"/>
                          <a:cs typeface="Calibri"/>
                        </a:rPr>
                        <a:t>Üniversite</a:t>
                      </a:r>
                      <a:endParaRPr sz="1200">
                        <a:latin typeface="Calibri"/>
                        <a:cs typeface="Calibri"/>
                      </a:endParaRPr>
                    </a:p>
                    <a:p>
                      <a:pPr marL="202565">
                        <a:lnSpc>
                          <a:spcPts val="1435"/>
                        </a:lnSpc>
                      </a:pPr>
                      <a:r>
                        <a:rPr sz="1200" b="1" spc="10" dirty="0">
                          <a:solidFill>
                            <a:srgbClr val="FFFFFF"/>
                          </a:solidFill>
                          <a:latin typeface="Calibri"/>
                          <a:cs typeface="Calibri"/>
                        </a:rPr>
                        <a:t>Ödeneği</a:t>
                      </a:r>
                      <a:endParaRPr sz="1200">
                        <a:latin typeface="Calibri"/>
                        <a:cs typeface="Calibri"/>
                      </a:endParaRPr>
                    </a:p>
                  </a:txBody>
                  <a:tcPr marL="0" marR="0" marT="514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marR="3175">
                        <a:lnSpc>
                          <a:spcPct val="100000"/>
                        </a:lnSpc>
                        <a:spcBef>
                          <a:spcPts val="30"/>
                        </a:spcBef>
                      </a:pPr>
                      <a:endParaRPr sz="950">
                        <a:latin typeface="Times New Roman"/>
                        <a:cs typeface="Times New Roman"/>
                      </a:endParaRPr>
                    </a:p>
                    <a:p>
                      <a:pPr marR="4445" algn="ctr">
                        <a:lnSpc>
                          <a:spcPct val="100000"/>
                        </a:lnSpc>
                      </a:pPr>
                      <a:r>
                        <a:rPr sz="1200" b="1" spc="5" dirty="0">
                          <a:solidFill>
                            <a:srgbClr val="FFFFFF"/>
                          </a:solidFill>
                          <a:latin typeface="Calibri"/>
                          <a:cs typeface="Calibri"/>
                        </a:rPr>
                        <a:t>İdari</a:t>
                      </a:r>
                      <a:r>
                        <a:rPr sz="1200" b="1" spc="-60" dirty="0">
                          <a:solidFill>
                            <a:srgbClr val="FFFFFF"/>
                          </a:solidFill>
                          <a:latin typeface="Calibri"/>
                          <a:cs typeface="Calibri"/>
                        </a:rPr>
                        <a:t> </a:t>
                      </a:r>
                      <a:r>
                        <a:rPr sz="1200" b="1" dirty="0">
                          <a:solidFill>
                            <a:srgbClr val="FFFFFF"/>
                          </a:solidFill>
                          <a:latin typeface="Calibri"/>
                          <a:cs typeface="Calibri"/>
                        </a:rPr>
                        <a:t>Görev</a:t>
                      </a:r>
                      <a:endParaRPr sz="1200">
                        <a:latin typeface="Calibri"/>
                        <a:cs typeface="Calibri"/>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marL="3175" algn="ctr">
                        <a:lnSpc>
                          <a:spcPts val="1435"/>
                        </a:lnSpc>
                        <a:spcBef>
                          <a:spcPts val="405"/>
                        </a:spcBef>
                      </a:pPr>
                      <a:r>
                        <a:rPr sz="1200" b="1" spc="10" dirty="0">
                          <a:solidFill>
                            <a:srgbClr val="FFFFFF"/>
                          </a:solidFill>
                          <a:latin typeface="Calibri"/>
                          <a:cs typeface="Calibri"/>
                        </a:rPr>
                        <a:t>Eğitim</a:t>
                      </a:r>
                      <a:r>
                        <a:rPr sz="1200" b="1" spc="-85" dirty="0">
                          <a:solidFill>
                            <a:srgbClr val="FFFFFF"/>
                          </a:solidFill>
                          <a:latin typeface="Calibri"/>
                          <a:cs typeface="Calibri"/>
                        </a:rPr>
                        <a:t> </a:t>
                      </a:r>
                      <a:r>
                        <a:rPr sz="1200" b="1" spc="10" dirty="0">
                          <a:solidFill>
                            <a:srgbClr val="FFFFFF"/>
                          </a:solidFill>
                          <a:latin typeface="Calibri"/>
                          <a:cs typeface="Calibri"/>
                        </a:rPr>
                        <a:t>Öğretim</a:t>
                      </a:r>
                      <a:endParaRPr sz="1200">
                        <a:latin typeface="Calibri"/>
                        <a:cs typeface="Calibri"/>
                      </a:endParaRPr>
                    </a:p>
                    <a:p>
                      <a:pPr algn="ctr">
                        <a:lnSpc>
                          <a:spcPts val="1435"/>
                        </a:lnSpc>
                      </a:pPr>
                      <a:r>
                        <a:rPr sz="1200" b="1" spc="10" dirty="0">
                          <a:solidFill>
                            <a:srgbClr val="FFFFFF"/>
                          </a:solidFill>
                          <a:latin typeface="Calibri"/>
                          <a:cs typeface="Calibri"/>
                        </a:rPr>
                        <a:t>Ödeneği</a:t>
                      </a:r>
                      <a:endParaRPr sz="1200">
                        <a:latin typeface="Calibri"/>
                        <a:cs typeface="Calibri"/>
                      </a:endParaRPr>
                    </a:p>
                  </a:txBody>
                  <a:tcPr marL="0" marR="0" marT="514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marL="8890" algn="ctr">
                        <a:lnSpc>
                          <a:spcPts val="1435"/>
                        </a:lnSpc>
                        <a:spcBef>
                          <a:spcPts val="405"/>
                        </a:spcBef>
                      </a:pPr>
                      <a:r>
                        <a:rPr sz="1200" b="1" spc="5" dirty="0">
                          <a:solidFill>
                            <a:srgbClr val="FFFFFF"/>
                          </a:solidFill>
                          <a:latin typeface="Calibri"/>
                          <a:cs typeface="Calibri"/>
                        </a:rPr>
                        <a:t>Akademik</a:t>
                      </a:r>
                      <a:r>
                        <a:rPr sz="1200" b="1" spc="-50" dirty="0">
                          <a:solidFill>
                            <a:srgbClr val="FFFFFF"/>
                          </a:solidFill>
                          <a:latin typeface="Calibri"/>
                          <a:cs typeface="Calibri"/>
                        </a:rPr>
                        <a:t> </a:t>
                      </a:r>
                      <a:r>
                        <a:rPr sz="1200" b="1" spc="-15" dirty="0">
                          <a:solidFill>
                            <a:srgbClr val="FFFFFF"/>
                          </a:solidFill>
                          <a:latin typeface="Calibri"/>
                          <a:cs typeface="Calibri"/>
                        </a:rPr>
                        <a:t>Teşvik</a:t>
                      </a:r>
                      <a:endParaRPr sz="1200">
                        <a:latin typeface="Calibri"/>
                        <a:cs typeface="Calibri"/>
                      </a:endParaRPr>
                    </a:p>
                    <a:p>
                      <a:pPr marL="8890" algn="ctr">
                        <a:lnSpc>
                          <a:spcPts val="1435"/>
                        </a:lnSpc>
                      </a:pPr>
                      <a:r>
                        <a:rPr sz="1200" b="1" spc="15" dirty="0">
                          <a:solidFill>
                            <a:srgbClr val="FFFFFF"/>
                          </a:solidFill>
                          <a:latin typeface="Calibri"/>
                          <a:cs typeface="Calibri"/>
                        </a:rPr>
                        <a:t>Ödn.</a:t>
                      </a:r>
                      <a:r>
                        <a:rPr sz="1200" b="1" spc="-80" dirty="0">
                          <a:solidFill>
                            <a:srgbClr val="FFFFFF"/>
                          </a:solidFill>
                          <a:latin typeface="Calibri"/>
                          <a:cs typeface="Calibri"/>
                        </a:rPr>
                        <a:t> </a:t>
                      </a:r>
                      <a:r>
                        <a:rPr sz="1200" b="1" spc="5" dirty="0">
                          <a:solidFill>
                            <a:srgbClr val="FFFFFF"/>
                          </a:solidFill>
                          <a:latin typeface="Calibri"/>
                          <a:cs typeface="Calibri"/>
                        </a:rPr>
                        <a:t>Oran</a:t>
                      </a:r>
                      <a:endParaRPr sz="1200">
                        <a:latin typeface="Calibri"/>
                        <a:cs typeface="Calibri"/>
                      </a:endParaRPr>
                    </a:p>
                  </a:txBody>
                  <a:tcPr marL="0" marR="0" marT="514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a:lnSpc>
                          <a:spcPct val="100000"/>
                        </a:lnSpc>
                        <a:spcBef>
                          <a:spcPts val="30"/>
                        </a:spcBef>
                      </a:pPr>
                      <a:endParaRPr sz="950">
                        <a:latin typeface="Times New Roman"/>
                        <a:cs typeface="Times New Roman"/>
                      </a:endParaRPr>
                    </a:p>
                    <a:p>
                      <a:pPr marL="17780" algn="ctr">
                        <a:lnSpc>
                          <a:spcPct val="100000"/>
                        </a:lnSpc>
                      </a:pPr>
                      <a:r>
                        <a:rPr sz="1200" b="1" spc="5" dirty="0">
                          <a:solidFill>
                            <a:srgbClr val="FFFFFF"/>
                          </a:solidFill>
                          <a:latin typeface="Calibri"/>
                          <a:cs typeface="Calibri"/>
                        </a:rPr>
                        <a:t>Ek</a:t>
                      </a:r>
                      <a:r>
                        <a:rPr sz="1200" b="1" spc="-40" dirty="0">
                          <a:solidFill>
                            <a:srgbClr val="FFFFFF"/>
                          </a:solidFill>
                          <a:latin typeface="Calibri"/>
                          <a:cs typeface="Calibri"/>
                        </a:rPr>
                        <a:t> </a:t>
                      </a:r>
                      <a:r>
                        <a:rPr sz="1200" b="1" spc="5" dirty="0">
                          <a:solidFill>
                            <a:srgbClr val="FFFFFF"/>
                          </a:solidFill>
                          <a:latin typeface="Calibri"/>
                          <a:cs typeface="Calibri"/>
                        </a:rPr>
                        <a:t>Ödeme</a:t>
                      </a:r>
                      <a:endParaRPr sz="1200">
                        <a:latin typeface="Calibri"/>
                        <a:cs typeface="Calibri"/>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a:lnSpc>
                          <a:spcPct val="100000"/>
                        </a:lnSpc>
                        <a:spcBef>
                          <a:spcPts val="30"/>
                        </a:spcBef>
                      </a:pPr>
                      <a:endParaRPr sz="950">
                        <a:latin typeface="Times New Roman"/>
                        <a:cs typeface="Times New Roman"/>
                      </a:endParaRPr>
                    </a:p>
                    <a:p>
                      <a:pPr marL="635" algn="ctr">
                        <a:lnSpc>
                          <a:spcPct val="100000"/>
                        </a:lnSpc>
                      </a:pPr>
                      <a:r>
                        <a:rPr sz="1200" b="1" spc="5" dirty="0">
                          <a:solidFill>
                            <a:srgbClr val="FFFFFF"/>
                          </a:solidFill>
                          <a:latin typeface="Calibri"/>
                          <a:cs typeface="Calibri"/>
                        </a:rPr>
                        <a:t>Makam</a:t>
                      </a:r>
                      <a:endParaRPr sz="1200">
                        <a:latin typeface="Calibri"/>
                        <a:cs typeface="Calibri"/>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a:lnSpc>
                          <a:spcPct val="100000"/>
                        </a:lnSpc>
                        <a:spcBef>
                          <a:spcPts val="30"/>
                        </a:spcBef>
                      </a:pPr>
                      <a:endParaRPr sz="950">
                        <a:latin typeface="Times New Roman"/>
                        <a:cs typeface="Times New Roman"/>
                      </a:endParaRPr>
                    </a:p>
                    <a:p>
                      <a:pPr algn="ctr">
                        <a:lnSpc>
                          <a:spcPct val="100000"/>
                        </a:lnSpc>
                      </a:pPr>
                      <a:r>
                        <a:rPr sz="1200" b="1" spc="-20" dirty="0">
                          <a:solidFill>
                            <a:srgbClr val="FFFFFF"/>
                          </a:solidFill>
                          <a:latin typeface="Calibri"/>
                          <a:cs typeface="Calibri"/>
                        </a:rPr>
                        <a:t>Temsil </a:t>
                      </a:r>
                      <a:r>
                        <a:rPr sz="1200" b="1" dirty="0">
                          <a:solidFill>
                            <a:srgbClr val="FFFFFF"/>
                          </a:solidFill>
                          <a:latin typeface="Calibri"/>
                          <a:cs typeface="Calibri"/>
                        </a:rPr>
                        <a:t>/</a:t>
                      </a:r>
                      <a:r>
                        <a:rPr sz="1200" b="1" spc="-25" dirty="0">
                          <a:solidFill>
                            <a:srgbClr val="FFFFFF"/>
                          </a:solidFill>
                          <a:latin typeface="Calibri"/>
                          <a:cs typeface="Calibri"/>
                        </a:rPr>
                        <a:t> </a:t>
                      </a:r>
                      <a:r>
                        <a:rPr sz="1200" b="1" dirty="0">
                          <a:solidFill>
                            <a:srgbClr val="FFFFFF"/>
                          </a:solidFill>
                          <a:latin typeface="Calibri"/>
                          <a:cs typeface="Calibri"/>
                        </a:rPr>
                        <a:t>Görev</a:t>
                      </a:r>
                      <a:endParaRPr sz="1200">
                        <a:latin typeface="Calibri"/>
                        <a:cs typeface="Calibri"/>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marL="12700" algn="ctr">
                        <a:lnSpc>
                          <a:spcPts val="1435"/>
                        </a:lnSpc>
                        <a:spcBef>
                          <a:spcPts val="405"/>
                        </a:spcBef>
                      </a:pPr>
                      <a:r>
                        <a:rPr sz="1200" b="1" dirty="0">
                          <a:solidFill>
                            <a:srgbClr val="FFFFFF"/>
                          </a:solidFill>
                          <a:latin typeface="Calibri"/>
                          <a:cs typeface="Calibri"/>
                        </a:rPr>
                        <a:t>Yükseköğretim</a:t>
                      </a:r>
                      <a:endParaRPr sz="1200">
                        <a:latin typeface="Calibri"/>
                        <a:cs typeface="Calibri"/>
                      </a:endParaRPr>
                    </a:p>
                    <a:p>
                      <a:pPr marL="2540" algn="ctr">
                        <a:lnSpc>
                          <a:spcPts val="1435"/>
                        </a:lnSpc>
                      </a:pPr>
                      <a:r>
                        <a:rPr sz="1200" b="1" spc="-5" dirty="0">
                          <a:solidFill>
                            <a:srgbClr val="FFFFFF"/>
                          </a:solidFill>
                          <a:latin typeface="Calibri"/>
                          <a:cs typeface="Calibri"/>
                        </a:rPr>
                        <a:t>Tazminatı</a:t>
                      </a:r>
                      <a:endParaRPr sz="1200">
                        <a:latin typeface="Calibri"/>
                        <a:cs typeface="Calibri"/>
                      </a:endParaRPr>
                    </a:p>
                  </a:txBody>
                  <a:tcPr marL="0" marR="0" marT="51435" marB="0">
                    <a:lnL w="12700">
                      <a:solidFill>
                        <a:srgbClr val="FFFFFF"/>
                      </a:solidFill>
                      <a:prstDash val="solid"/>
                    </a:lnL>
                    <a:lnR w="12700">
                      <a:solidFill>
                        <a:srgbClr val="1F3863"/>
                      </a:solidFill>
                      <a:prstDash val="solid"/>
                    </a:lnR>
                    <a:lnT w="12700">
                      <a:solidFill>
                        <a:srgbClr val="FFFFFF"/>
                      </a:solidFill>
                      <a:prstDash val="solid"/>
                    </a:lnT>
                    <a:lnB w="12700">
                      <a:solidFill>
                        <a:srgbClr val="FFFFFF"/>
                      </a:solidFill>
                      <a:prstDash val="solid"/>
                    </a:lnB>
                    <a:solidFill>
                      <a:srgbClr val="00AFEF"/>
                    </a:solidFill>
                  </a:tcPr>
                </a:tc>
                <a:extLst>
                  <a:ext uri="{0D108BD9-81ED-4DB2-BD59-A6C34878D82A}">
                    <a16:rowId xmlns:a16="http://schemas.microsoft.com/office/drawing/2014/main" val="10002"/>
                  </a:ext>
                </a:extLst>
              </a:tr>
              <a:tr h="952060">
                <a:tc gridSpan="2" vMerge="1">
                  <a:txBody>
                    <a:bodyPr/>
                    <a:lstStyle/>
                    <a:p>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28575">
                      <a:solidFill>
                        <a:srgbClr val="FFFFFF"/>
                      </a:solidFill>
                      <a:prstDash val="solid"/>
                    </a:lnB>
                    <a:solidFill>
                      <a:srgbClr val="1F3863"/>
                    </a:solidFill>
                  </a:tcPr>
                </a:tc>
                <a:tc hMerge="1" vMerge="1">
                  <a:txBody>
                    <a:bodyPr/>
                    <a:lstStyle/>
                    <a:p>
                      <a:endParaRPr/>
                    </a:p>
                  </a:txBody>
                  <a:tcPr marL="0" marR="0" marT="0" marB="0"/>
                </a:tc>
                <a:tc vMerge="1">
                  <a:txBody>
                    <a:bodyPr/>
                    <a:lstStyle/>
                    <a:p>
                      <a:endParaRPr/>
                    </a:p>
                  </a:txBody>
                  <a:tcPr marL="0" marR="0" marT="113665" marB="0" vert="vert270">
                    <a:lnL w="12700">
                      <a:solidFill>
                        <a:srgbClr val="FFFFFF"/>
                      </a:solidFill>
                      <a:prstDash val="solid"/>
                    </a:lnL>
                    <a:lnR w="12700">
                      <a:solidFill>
                        <a:srgbClr val="FFFFFF"/>
                      </a:solidFill>
                      <a:prstDash val="solid"/>
                    </a:lnR>
                    <a:lnT w="38100">
                      <a:solidFill>
                        <a:srgbClr val="FFFFFF"/>
                      </a:solidFill>
                      <a:prstDash val="solid"/>
                    </a:lnT>
                    <a:lnB w="28575">
                      <a:solidFill>
                        <a:srgbClr val="FFFFFF"/>
                      </a:solidFill>
                      <a:prstDash val="solid"/>
                    </a:lnB>
                    <a:solidFill>
                      <a:srgbClr val="1F3863"/>
                    </a:solidFill>
                  </a:tcPr>
                </a:tc>
                <a:tc>
                  <a:txBody>
                    <a:bodyPr/>
                    <a:lstStyle/>
                    <a:p>
                      <a:pPr>
                        <a:lnSpc>
                          <a:spcPct val="100000"/>
                        </a:lnSpc>
                      </a:pPr>
                      <a:endParaRPr sz="1200">
                        <a:latin typeface="Times New Roman"/>
                        <a:cs typeface="Times New Roman"/>
                      </a:endParaRPr>
                    </a:p>
                    <a:p>
                      <a:pPr>
                        <a:lnSpc>
                          <a:spcPct val="100000"/>
                        </a:lnSpc>
                        <a:spcBef>
                          <a:spcPts val="25"/>
                        </a:spcBef>
                      </a:pPr>
                      <a:endParaRPr sz="1350">
                        <a:latin typeface="Times New Roman"/>
                        <a:cs typeface="Times New Roman"/>
                      </a:endParaRPr>
                    </a:p>
                    <a:p>
                      <a:pPr marL="21590" marR="10795" indent="57150">
                        <a:lnSpc>
                          <a:spcPts val="1430"/>
                        </a:lnSpc>
                      </a:pPr>
                      <a:r>
                        <a:rPr sz="1200" b="1" spc="-5" dirty="0">
                          <a:solidFill>
                            <a:srgbClr val="FFFFFF"/>
                          </a:solidFill>
                          <a:latin typeface="Calibri"/>
                          <a:cs typeface="Calibri"/>
                        </a:rPr>
                        <a:t>EYDM </a:t>
                      </a:r>
                      <a:r>
                        <a:rPr sz="1200" b="1" spc="10" dirty="0">
                          <a:solidFill>
                            <a:srgbClr val="FFFFFF"/>
                          </a:solidFill>
                          <a:latin typeface="Calibri"/>
                          <a:cs typeface="Calibri"/>
                        </a:rPr>
                        <a:t>Aylığı  Brüt</a:t>
                      </a:r>
                      <a:r>
                        <a:rPr sz="1200" b="1" spc="-55" dirty="0">
                          <a:solidFill>
                            <a:srgbClr val="FFFFFF"/>
                          </a:solidFill>
                          <a:latin typeface="Calibri"/>
                          <a:cs typeface="Calibri"/>
                        </a:rPr>
                        <a:t> </a:t>
                      </a:r>
                      <a:r>
                        <a:rPr sz="1200" b="1" dirty="0">
                          <a:solidFill>
                            <a:srgbClr val="FFFFFF"/>
                          </a:solidFill>
                          <a:latin typeface="Calibri"/>
                          <a:cs typeface="Calibri"/>
                        </a:rPr>
                        <a:t>Tutarının</a:t>
                      </a:r>
                      <a:endParaRPr sz="12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marR="3175">
                        <a:lnSpc>
                          <a:spcPct val="100000"/>
                        </a:lnSpc>
                      </a:pPr>
                      <a:endParaRPr sz="1200" dirty="0">
                        <a:latin typeface="Times New Roman"/>
                        <a:cs typeface="Times New Roman"/>
                      </a:endParaRPr>
                    </a:p>
                    <a:p>
                      <a:pPr marL="13335">
                        <a:lnSpc>
                          <a:spcPts val="1435"/>
                        </a:lnSpc>
                        <a:spcBef>
                          <a:spcPts val="800"/>
                        </a:spcBef>
                      </a:pPr>
                      <a:r>
                        <a:rPr sz="1200" b="1" spc="10" dirty="0">
                          <a:solidFill>
                            <a:srgbClr val="FFFFFF"/>
                          </a:solidFill>
                          <a:latin typeface="Calibri"/>
                          <a:cs typeface="Calibri"/>
                        </a:rPr>
                        <a:t>Aylık</a:t>
                      </a:r>
                      <a:r>
                        <a:rPr sz="1200" b="1" spc="-65" dirty="0">
                          <a:solidFill>
                            <a:srgbClr val="FFFFFF"/>
                          </a:solidFill>
                          <a:latin typeface="Calibri"/>
                          <a:cs typeface="Calibri"/>
                        </a:rPr>
                        <a:t> </a:t>
                      </a:r>
                      <a:r>
                        <a:rPr sz="1200" b="1" spc="5" dirty="0">
                          <a:solidFill>
                            <a:srgbClr val="FFFFFF"/>
                          </a:solidFill>
                          <a:latin typeface="Calibri"/>
                          <a:cs typeface="Calibri"/>
                        </a:rPr>
                        <a:t>Gösterge</a:t>
                      </a:r>
                      <a:endParaRPr sz="1200" dirty="0">
                        <a:latin typeface="Calibri"/>
                        <a:cs typeface="Calibri"/>
                      </a:endParaRPr>
                    </a:p>
                    <a:p>
                      <a:pPr marL="41910" marR="3175">
                        <a:lnSpc>
                          <a:spcPts val="1425"/>
                        </a:lnSpc>
                      </a:pPr>
                      <a:r>
                        <a:rPr sz="1200" b="1" dirty="0">
                          <a:solidFill>
                            <a:srgbClr val="FFFFFF"/>
                          </a:solidFill>
                          <a:latin typeface="Calibri"/>
                          <a:cs typeface="Calibri"/>
                        </a:rPr>
                        <a:t>+ </a:t>
                      </a:r>
                      <a:r>
                        <a:rPr sz="1200" b="1" spc="5" dirty="0">
                          <a:solidFill>
                            <a:srgbClr val="FFFFFF"/>
                          </a:solidFill>
                          <a:latin typeface="Calibri"/>
                          <a:cs typeface="Calibri"/>
                        </a:rPr>
                        <a:t>Ek</a:t>
                      </a:r>
                      <a:r>
                        <a:rPr sz="1200" b="1" spc="-90" dirty="0">
                          <a:solidFill>
                            <a:srgbClr val="FFFFFF"/>
                          </a:solidFill>
                          <a:latin typeface="Calibri"/>
                          <a:cs typeface="Calibri"/>
                        </a:rPr>
                        <a:t> </a:t>
                      </a:r>
                      <a:r>
                        <a:rPr sz="1200" b="1" spc="5" dirty="0">
                          <a:solidFill>
                            <a:srgbClr val="FFFFFF"/>
                          </a:solidFill>
                          <a:latin typeface="Calibri"/>
                          <a:cs typeface="Calibri"/>
                        </a:rPr>
                        <a:t>Gösterge</a:t>
                      </a:r>
                      <a:endParaRPr sz="1200" dirty="0">
                        <a:latin typeface="Calibri"/>
                        <a:cs typeface="Calibri"/>
                      </a:endParaRPr>
                    </a:p>
                    <a:p>
                      <a:pPr marL="22225" marR="3175">
                        <a:lnSpc>
                          <a:spcPts val="1435"/>
                        </a:lnSpc>
                      </a:pPr>
                      <a:r>
                        <a:rPr sz="1200" b="1" spc="10" dirty="0">
                          <a:solidFill>
                            <a:srgbClr val="FFFFFF"/>
                          </a:solidFill>
                          <a:latin typeface="Calibri"/>
                          <a:cs typeface="Calibri"/>
                        </a:rPr>
                        <a:t>Brüt</a:t>
                      </a:r>
                      <a:r>
                        <a:rPr sz="1200" b="1" spc="-85" dirty="0">
                          <a:solidFill>
                            <a:srgbClr val="FFFFFF"/>
                          </a:solidFill>
                          <a:latin typeface="Calibri"/>
                          <a:cs typeface="Calibri"/>
                        </a:rPr>
                        <a:t> </a:t>
                      </a:r>
                      <a:r>
                        <a:rPr sz="1200" b="1" spc="5" dirty="0">
                          <a:solidFill>
                            <a:srgbClr val="FFFFFF"/>
                          </a:solidFill>
                          <a:latin typeface="Calibri"/>
                          <a:cs typeface="Calibri"/>
                        </a:rPr>
                        <a:t>Tutarının</a:t>
                      </a:r>
                      <a:endParaRPr sz="12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a:lnSpc>
                          <a:spcPct val="100000"/>
                        </a:lnSpc>
                      </a:pPr>
                      <a:endParaRPr sz="1200">
                        <a:latin typeface="Times New Roman"/>
                        <a:cs typeface="Times New Roman"/>
                      </a:endParaRPr>
                    </a:p>
                    <a:p>
                      <a:pPr>
                        <a:lnSpc>
                          <a:spcPct val="100000"/>
                        </a:lnSpc>
                        <a:spcBef>
                          <a:spcPts val="25"/>
                        </a:spcBef>
                      </a:pPr>
                      <a:endParaRPr sz="1350">
                        <a:latin typeface="Times New Roman"/>
                        <a:cs typeface="Times New Roman"/>
                      </a:endParaRPr>
                    </a:p>
                    <a:p>
                      <a:pPr marL="71120" marR="73660" indent="66675">
                        <a:lnSpc>
                          <a:spcPts val="1430"/>
                        </a:lnSpc>
                      </a:pPr>
                      <a:r>
                        <a:rPr sz="1200" b="1" spc="-5" dirty="0">
                          <a:solidFill>
                            <a:srgbClr val="FFFFFF"/>
                          </a:solidFill>
                          <a:latin typeface="Calibri"/>
                          <a:cs typeface="Calibri"/>
                        </a:rPr>
                        <a:t>EYDM </a:t>
                      </a:r>
                      <a:r>
                        <a:rPr sz="1200" b="1" spc="10" dirty="0">
                          <a:solidFill>
                            <a:srgbClr val="FFFFFF"/>
                          </a:solidFill>
                          <a:latin typeface="Calibri"/>
                          <a:cs typeface="Calibri"/>
                        </a:rPr>
                        <a:t>Aylığı  Brüt</a:t>
                      </a:r>
                      <a:r>
                        <a:rPr sz="1200" b="1" spc="-55" dirty="0">
                          <a:solidFill>
                            <a:srgbClr val="FFFFFF"/>
                          </a:solidFill>
                          <a:latin typeface="Calibri"/>
                          <a:cs typeface="Calibri"/>
                        </a:rPr>
                        <a:t> </a:t>
                      </a:r>
                      <a:r>
                        <a:rPr sz="1200" b="1" dirty="0">
                          <a:solidFill>
                            <a:srgbClr val="FFFFFF"/>
                          </a:solidFill>
                          <a:latin typeface="Calibri"/>
                          <a:cs typeface="Calibri"/>
                        </a:rPr>
                        <a:t>Tutarının</a:t>
                      </a:r>
                      <a:endParaRPr sz="12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marL="42545" marR="33655" indent="13335" algn="ctr">
                        <a:lnSpc>
                          <a:spcPct val="100099"/>
                        </a:lnSpc>
                        <a:spcBef>
                          <a:spcPts val="15"/>
                        </a:spcBef>
                      </a:pPr>
                      <a:r>
                        <a:rPr sz="1200" b="1" spc="-5" dirty="0">
                          <a:solidFill>
                            <a:srgbClr val="FFFFFF"/>
                          </a:solidFill>
                          <a:latin typeface="Calibri"/>
                          <a:cs typeface="Calibri"/>
                        </a:rPr>
                        <a:t>EYDM </a:t>
                      </a:r>
                      <a:r>
                        <a:rPr sz="1200" b="1" spc="10" dirty="0">
                          <a:solidFill>
                            <a:srgbClr val="FFFFFF"/>
                          </a:solidFill>
                          <a:latin typeface="Calibri"/>
                          <a:cs typeface="Calibri"/>
                        </a:rPr>
                        <a:t>Aylığı </a:t>
                      </a:r>
                      <a:r>
                        <a:rPr sz="1200" b="1" dirty="0">
                          <a:solidFill>
                            <a:srgbClr val="FFFFFF"/>
                          </a:solidFill>
                          <a:latin typeface="Calibri"/>
                          <a:cs typeface="Calibri"/>
                        </a:rPr>
                        <a:t>x  </a:t>
                      </a:r>
                      <a:r>
                        <a:rPr sz="1200" b="1" spc="5" dirty="0">
                          <a:solidFill>
                            <a:srgbClr val="FFFFFF"/>
                          </a:solidFill>
                          <a:latin typeface="Calibri"/>
                          <a:cs typeface="Calibri"/>
                        </a:rPr>
                        <a:t>Akademik </a:t>
                      </a:r>
                      <a:r>
                        <a:rPr sz="1200" b="1" spc="-15" dirty="0">
                          <a:solidFill>
                            <a:srgbClr val="FFFFFF"/>
                          </a:solidFill>
                          <a:latin typeface="Calibri"/>
                          <a:cs typeface="Calibri"/>
                        </a:rPr>
                        <a:t>Teşvik  </a:t>
                      </a:r>
                      <a:r>
                        <a:rPr sz="1200" b="1" spc="10" dirty="0">
                          <a:solidFill>
                            <a:srgbClr val="FFFFFF"/>
                          </a:solidFill>
                          <a:latin typeface="Calibri"/>
                          <a:cs typeface="Calibri"/>
                        </a:rPr>
                        <a:t>Oranı </a:t>
                      </a:r>
                      <a:r>
                        <a:rPr sz="1200" b="1" dirty="0">
                          <a:solidFill>
                            <a:srgbClr val="FFFFFF"/>
                          </a:solidFill>
                          <a:latin typeface="Calibri"/>
                          <a:cs typeface="Calibri"/>
                        </a:rPr>
                        <a:t>x</a:t>
                      </a:r>
                      <a:r>
                        <a:rPr sz="1200" b="1" spc="-180" dirty="0">
                          <a:solidFill>
                            <a:srgbClr val="FFFFFF"/>
                          </a:solidFill>
                          <a:latin typeface="Calibri"/>
                          <a:cs typeface="Calibri"/>
                        </a:rPr>
                        <a:t> </a:t>
                      </a:r>
                      <a:r>
                        <a:rPr sz="1200" b="1" spc="5" dirty="0">
                          <a:solidFill>
                            <a:srgbClr val="FFFFFF"/>
                          </a:solidFill>
                          <a:latin typeface="Calibri"/>
                          <a:cs typeface="Calibri"/>
                        </a:rPr>
                        <a:t>Akademik  </a:t>
                      </a:r>
                      <a:r>
                        <a:rPr sz="1200" b="1" spc="-15" dirty="0">
                          <a:solidFill>
                            <a:srgbClr val="FFFFFF"/>
                          </a:solidFill>
                          <a:latin typeface="Calibri"/>
                          <a:cs typeface="Calibri"/>
                        </a:rPr>
                        <a:t>Teşvik </a:t>
                      </a:r>
                      <a:r>
                        <a:rPr sz="1200" b="1" spc="15" dirty="0">
                          <a:solidFill>
                            <a:srgbClr val="FFFFFF"/>
                          </a:solidFill>
                          <a:latin typeface="Calibri"/>
                          <a:cs typeface="Calibri"/>
                        </a:rPr>
                        <a:t>Puanı  </a:t>
                      </a:r>
                      <a:r>
                        <a:rPr sz="1200" b="1" spc="5" dirty="0">
                          <a:solidFill>
                            <a:srgbClr val="FFFFFF"/>
                          </a:solidFill>
                          <a:latin typeface="Calibri"/>
                          <a:cs typeface="Calibri"/>
                        </a:rPr>
                        <a:t>(Asgari </a:t>
                      </a:r>
                      <a:r>
                        <a:rPr sz="1200" b="1" spc="-5" dirty="0">
                          <a:solidFill>
                            <a:srgbClr val="FFFFFF"/>
                          </a:solidFill>
                          <a:latin typeface="Calibri"/>
                          <a:cs typeface="Calibri"/>
                        </a:rPr>
                        <a:t>30 </a:t>
                      </a:r>
                      <a:r>
                        <a:rPr sz="1200" b="1" spc="15" dirty="0">
                          <a:solidFill>
                            <a:srgbClr val="FFFFFF"/>
                          </a:solidFill>
                          <a:latin typeface="Calibri"/>
                          <a:cs typeface="Calibri"/>
                        </a:rPr>
                        <a:t>puan  </a:t>
                      </a:r>
                      <a:r>
                        <a:rPr sz="1200" b="1" spc="5" dirty="0">
                          <a:solidFill>
                            <a:srgbClr val="FFFFFF"/>
                          </a:solidFill>
                          <a:latin typeface="Calibri"/>
                          <a:cs typeface="Calibri"/>
                        </a:rPr>
                        <a:t>alanlar)</a:t>
                      </a:r>
                      <a:endParaRPr sz="1200">
                        <a:latin typeface="Calibri"/>
                        <a:cs typeface="Calibri"/>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a:lnSpc>
                          <a:spcPct val="100000"/>
                        </a:lnSpc>
                      </a:pPr>
                      <a:endParaRPr sz="1200">
                        <a:latin typeface="Times New Roman"/>
                        <a:cs typeface="Times New Roman"/>
                      </a:endParaRPr>
                    </a:p>
                    <a:p>
                      <a:pPr marL="62865" marR="36830" algn="ctr">
                        <a:lnSpc>
                          <a:spcPts val="1430"/>
                        </a:lnSpc>
                        <a:spcBef>
                          <a:spcPts val="855"/>
                        </a:spcBef>
                      </a:pPr>
                      <a:r>
                        <a:rPr sz="1200" b="1" spc="-5" dirty="0">
                          <a:solidFill>
                            <a:srgbClr val="FFFFFF"/>
                          </a:solidFill>
                          <a:latin typeface="Calibri"/>
                          <a:cs typeface="Calibri"/>
                        </a:rPr>
                        <a:t>EYDM </a:t>
                      </a:r>
                      <a:r>
                        <a:rPr sz="1200" b="1" spc="10" dirty="0">
                          <a:solidFill>
                            <a:srgbClr val="FFFFFF"/>
                          </a:solidFill>
                          <a:latin typeface="Calibri"/>
                          <a:cs typeface="Calibri"/>
                        </a:rPr>
                        <a:t>Aylığı</a:t>
                      </a:r>
                      <a:r>
                        <a:rPr sz="1200" b="1" spc="-95" dirty="0">
                          <a:solidFill>
                            <a:srgbClr val="FFFFFF"/>
                          </a:solidFill>
                          <a:latin typeface="Calibri"/>
                          <a:cs typeface="Calibri"/>
                        </a:rPr>
                        <a:t> </a:t>
                      </a:r>
                      <a:r>
                        <a:rPr sz="1200" b="1" dirty="0">
                          <a:solidFill>
                            <a:srgbClr val="FFFFFF"/>
                          </a:solidFill>
                          <a:latin typeface="Calibri"/>
                          <a:cs typeface="Calibri"/>
                        </a:rPr>
                        <a:t>x  </a:t>
                      </a:r>
                      <a:r>
                        <a:rPr sz="1200" b="1" spc="5" dirty="0">
                          <a:solidFill>
                            <a:srgbClr val="FFFFFF"/>
                          </a:solidFill>
                          <a:latin typeface="Calibri"/>
                          <a:cs typeface="Calibri"/>
                        </a:rPr>
                        <a:t>Ek Ödeme  </a:t>
                      </a:r>
                      <a:r>
                        <a:rPr sz="1200" b="1" spc="15" dirty="0">
                          <a:solidFill>
                            <a:srgbClr val="FFFFFF"/>
                          </a:solidFill>
                          <a:latin typeface="Calibri"/>
                          <a:cs typeface="Calibri"/>
                        </a:rPr>
                        <a:t>Puanı</a:t>
                      </a:r>
                      <a:endParaRPr sz="12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rowSpan="2">
                  <a:txBody>
                    <a:bodyPr/>
                    <a:lstStyle/>
                    <a:p>
                      <a:pPr>
                        <a:lnSpc>
                          <a:spcPct val="100000"/>
                        </a:lnSpc>
                      </a:pPr>
                      <a:endParaRPr sz="1200">
                        <a:latin typeface="Times New Roman"/>
                        <a:cs typeface="Times New Roman"/>
                      </a:endParaRPr>
                    </a:p>
                    <a:p>
                      <a:pPr>
                        <a:lnSpc>
                          <a:spcPct val="100000"/>
                        </a:lnSpc>
                        <a:spcBef>
                          <a:spcPts val="20"/>
                        </a:spcBef>
                      </a:pPr>
                      <a:endParaRPr sz="1550">
                        <a:latin typeface="Times New Roman"/>
                        <a:cs typeface="Times New Roman"/>
                      </a:endParaRPr>
                    </a:p>
                    <a:p>
                      <a:pPr marL="149225" marR="137160" indent="-5715" algn="ctr">
                        <a:lnSpc>
                          <a:spcPct val="99100"/>
                        </a:lnSpc>
                        <a:spcBef>
                          <a:spcPts val="5"/>
                        </a:spcBef>
                      </a:pPr>
                      <a:r>
                        <a:rPr sz="1200" b="1" spc="5" dirty="0">
                          <a:solidFill>
                            <a:srgbClr val="FFFFFF"/>
                          </a:solidFill>
                          <a:latin typeface="Calibri"/>
                          <a:cs typeface="Calibri"/>
                        </a:rPr>
                        <a:t>Aşağıdaki  </a:t>
                      </a:r>
                      <a:r>
                        <a:rPr sz="1200" b="1" dirty="0">
                          <a:solidFill>
                            <a:srgbClr val="FFFFFF"/>
                          </a:solidFill>
                          <a:latin typeface="Calibri"/>
                          <a:cs typeface="Calibri"/>
                        </a:rPr>
                        <a:t>Göstergeler</a:t>
                      </a:r>
                      <a:r>
                        <a:rPr sz="1200" b="1" spc="-75" dirty="0">
                          <a:solidFill>
                            <a:srgbClr val="FFFFFF"/>
                          </a:solidFill>
                          <a:latin typeface="Calibri"/>
                          <a:cs typeface="Calibri"/>
                        </a:rPr>
                        <a:t> </a:t>
                      </a:r>
                      <a:r>
                        <a:rPr sz="1200" b="1" dirty="0">
                          <a:solidFill>
                            <a:srgbClr val="FFFFFF"/>
                          </a:solidFill>
                          <a:latin typeface="Calibri"/>
                          <a:cs typeface="Calibri"/>
                        </a:rPr>
                        <a:t>x  </a:t>
                      </a:r>
                      <a:r>
                        <a:rPr sz="1200" b="1" spc="5" dirty="0">
                          <a:solidFill>
                            <a:srgbClr val="FFFFFF"/>
                          </a:solidFill>
                          <a:latin typeface="Calibri"/>
                          <a:cs typeface="Calibri"/>
                        </a:rPr>
                        <a:t>Katsayı</a:t>
                      </a:r>
                      <a:endParaRPr sz="12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28575">
                      <a:solidFill>
                        <a:srgbClr val="FFFFFF"/>
                      </a:solidFill>
                      <a:prstDash val="solid"/>
                    </a:lnB>
                    <a:solidFill>
                      <a:srgbClr val="00AFEF"/>
                    </a:solidFill>
                  </a:tcPr>
                </a:tc>
                <a:tc rowSpan="2">
                  <a:txBody>
                    <a:bodyPr/>
                    <a:lstStyle/>
                    <a:p>
                      <a:pPr>
                        <a:lnSpc>
                          <a:spcPct val="100000"/>
                        </a:lnSpc>
                      </a:pPr>
                      <a:endParaRPr sz="1200">
                        <a:latin typeface="Times New Roman"/>
                        <a:cs typeface="Times New Roman"/>
                      </a:endParaRPr>
                    </a:p>
                    <a:p>
                      <a:pPr>
                        <a:lnSpc>
                          <a:spcPct val="100000"/>
                        </a:lnSpc>
                        <a:spcBef>
                          <a:spcPts val="20"/>
                        </a:spcBef>
                      </a:pPr>
                      <a:endParaRPr sz="1550">
                        <a:latin typeface="Times New Roman"/>
                        <a:cs typeface="Times New Roman"/>
                      </a:endParaRPr>
                    </a:p>
                    <a:p>
                      <a:pPr marL="149860" marR="137795" indent="-4445" algn="ctr">
                        <a:lnSpc>
                          <a:spcPct val="99100"/>
                        </a:lnSpc>
                        <a:spcBef>
                          <a:spcPts val="5"/>
                        </a:spcBef>
                      </a:pPr>
                      <a:r>
                        <a:rPr sz="1200" b="1" spc="5" dirty="0">
                          <a:solidFill>
                            <a:srgbClr val="FFFFFF"/>
                          </a:solidFill>
                          <a:latin typeface="Calibri"/>
                          <a:cs typeface="Calibri"/>
                        </a:rPr>
                        <a:t>Aşağıdaki  </a:t>
                      </a:r>
                      <a:r>
                        <a:rPr sz="1200" b="1" dirty="0">
                          <a:solidFill>
                            <a:srgbClr val="FFFFFF"/>
                          </a:solidFill>
                          <a:latin typeface="Calibri"/>
                          <a:cs typeface="Calibri"/>
                        </a:rPr>
                        <a:t>Göstergeler</a:t>
                      </a:r>
                      <a:r>
                        <a:rPr sz="1200" b="1" spc="-85" dirty="0">
                          <a:solidFill>
                            <a:srgbClr val="FFFFFF"/>
                          </a:solidFill>
                          <a:latin typeface="Calibri"/>
                          <a:cs typeface="Calibri"/>
                        </a:rPr>
                        <a:t> </a:t>
                      </a:r>
                      <a:r>
                        <a:rPr sz="1200" b="1" dirty="0">
                          <a:solidFill>
                            <a:srgbClr val="FFFFFF"/>
                          </a:solidFill>
                          <a:latin typeface="Calibri"/>
                          <a:cs typeface="Calibri"/>
                        </a:rPr>
                        <a:t>x  </a:t>
                      </a:r>
                      <a:r>
                        <a:rPr sz="1200" b="1" spc="5" dirty="0">
                          <a:solidFill>
                            <a:srgbClr val="FFFFFF"/>
                          </a:solidFill>
                          <a:latin typeface="Calibri"/>
                          <a:cs typeface="Calibri"/>
                        </a:rPr>
                        <a:t>Katsayı</a:t>
                      </a:r>
                      <a:endParaRPr sz="12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28575">
                      <a:solidFill>
                        <a:srgbClr val="FFFFFF"/>
                      </a:solidFill>
                      <a:prstDash val="solid"/>
                    </a:lnB>
                    <a:solidFill>
                      <a:srgbClr val="00AFEF"/>
                    </a:solidFill>
                  </a:tcPr>
                </a:tc>
                <a:tc>
                  <a:txBody>
                    <a:bodyPr/>
                    <a:lstStyle/>
                    <a:p>
                      <a:pPr>
                        <a:lnSpc>
                          <a:spcPct val="100000"/>
                        </a:lnSpc>
                      </a:pPr>
                      <a:endParaRPr sz="1200">
                        <a:latin typeface="Times New Roman"/>
                        <a:cs typeface="Times New Roman"/>
                      </a:endParaRPr>
                    </a:p>
                    <a:p>
                      <a:pPr marL="103505" marR="83185" indent="3175" algn="ctr">
                        <a:lnSpc>
                          <a:spcPts val="1430"/>
                        </a:lnSpc>
                        <a:spcBef>
                          <a:spcPts val="855"/>
                        </a:spcBef>
                      </a:pPr>
                      <a:r>
                        <a:rPr sz="1200" b="1" spc="-5" dirty="0">
                          <a:solidFill>
                            <a:srgbClr val="FFFFFF"/>
                          </a:solidFill>
                          <a:latin typeface="Calibri"/>
                          <a:cs typeface="Calibri"/>
                        </a:rPr>
                        <a:t>EYDM </a:t>
                      </a:r>
                      <a:r>
                        <a:rPr sz="1200" b="1" spc="10" dirty="0">
                          <a:solidFill>
                            <a:srgbClr val="FFFFFF"/>
                          </a:solidFill>
                          <a:latin typeface="Calibri"/>
                          <a:cs typeface="Calibri"/>
                        </a:rPr>
                        <a:t>Aylığı </a:t>
                      </a:r>
                      <a:r>
                        <a:rPr sz="1200" b="1" dirty="0">
                          <a:solidFill>
                            <a:srgbClr val="FFFFFF"/>
                          </a:solidFill>
                          <a:latin typeface="Calibri"/>
                          <a:cs typeface="Calibri"/>
                        </a:rPr>
                        <a:t>x  </a:t>
                      </a:r>
                      <a:r>
                        <a:rPr sz="1200" b="1" spc="-100" dirty="0">
                          <a:solidFill>
                            <a:srgbClr val="FFFFFF"/>
                          </a:solidFill>
                          <a:latin typeface="Calibri"/>
                          <a:cs typeface="Calibri"/>
                        </a:rPr>
                        <a:t>Y</a:t>
                      </a:r>
                      <a:r>
                        <a:rPr sz="1200" b="1" spc="25" dirty="0">
                          <a:solidFill>
                            <a:srgbClr val="FFFFFF"/>
                          </a:solidFill>
                          <a:latin typeface="Calibri"/>
                          <a:cs typeface="Calibri"/>
                        </a:rPr>
                        <a:t>ü</a:t>
                      </a:r>
                      <a:r>
                        <a:rPr sz="1200" b="1" spc="20" dirty="0">
                          <a:solidFill>
                            <a:srgbClr val="FFFFFF"/>
                          </a:solidFill>
                          <a:latin typeface="Calibri"/>
                          <a:cs typeface="Calibri"/>
                        </a:rPr>
                        <a:t>k</a:t>
                      </a:r>
                      <a:r>
                        <a:rPr sz="1200" b="1" spc="-30" dirty="0">
                          <a:solidFill>
                            <a:srgbClr val="FFFFFF"/>
                          </a:solidFill>
                          <a:latin typeface="Calibri"/>
                          <a:cs typeface="Calibri"/>
                        </a:rPr>
                        <a:t>s</a:t>
                      </a:r>
                      <a:r>
                        <a:rPr sz="1200" b="1" spc="-10" dirty="0">
                          <a:solidFill>
                            <a:srgbClr val="FFFFFF"/>
                          </a:solidFill>
                          <a:latin typeface="Calibri"/>
                          <a:cs typeface="Calibri"/>
                        </a:rPr>
                        <a:t>e</a:t>
                      </a:r>
                      <a:r>
                        <a:rPr sz="1200" b="1" spc="20" dirty="0">
                          <a:solidFill>
                            <a:srgbClr val="FFFFFF"/>
                          </a:solidFill>
                          <a:latin typeface="Calibri"/>
                          <a:cs typeface="Calibri"/>
                        </a:rPr>
                        <a:t>k</a:t>
                      </a:r>
                      <a:r>
                        <a:rPr sz="1200" b="1" spc="25" dirty="0">
                          <a:solidFill>
                            <a:srgbClr val="FFFFFF"/>
                          </a:solidFill>
                          <a:latin typeface="Calibri"/>
                          <a:cs typeface="Calibri"/>
                        </a:rPr>
                        <a:t>öğ</a:t>
                      </a:r>
                      <a:r>
                        <a:rPr sz="1200" b="1" spc="20" dirty="0">
                          <a:solidFill>
                            <a:srgbClr val="FFFFFF"/>
                          </a:solidFill>
                          <a:latin typeface="Calibri"/>
                          <a:cs typeface="Calibri"/>
                        </a:rPr>
                        <a:t>r</a:t>
                      </a:r>
                      <a:r>
                        <a:rPr sz="1200" b="1" spc="-10" dirty="0">
                          <a:solidFill>
                            <a:srgbClr val="FFFFFF"/>
                          </a:solidFill>
                          <a:latin typeface="Calibri"/>
                          <a:cs typeface="Calibri"/>
                        </a:rPr>
                        <a:t>e</a:t>
                      </a:r>
                      <a:r>
                        <a:rPr sz="1200" b="1" spc="30" dirty="0">
                          <a:solidFill>
                            <a:srgbClr val="FFFFFF"/>
                          </a:solidFill>
                          <a:latin typeface="Calibri"/>
                          <a:cs typeface="Calibri"/>
                        </a:rPr>
                        <a:t>t</a:t>
                      </a:r>
                      <a:r>
                        <a:rPr sz="1200" b="1" dirty="0">
                          <a:solidFill>
                            <a:srgbClr val="FFFFFF"/>
                          </a:solidFill>
                          <a:latin typeface="Calibri"/>
                          <a:cs typeface="Calibri"/>
                        </a:rPr>
                        <a:t>im  </a:t>
                      </a:r>
                      <a:r>
                        <a:rPr sz="1200" b="1" spc="15" dirty="0">
                          <a:solidFill>
                            <a:srgbClr val="FFFFFF"/>
                          </a:solidFill>
                          <a:latin typeface="Calibri"/>
                          <a:cs typeface="Calibri"/>
                        </a:rPr>
                        <a:t>Puanı</a:t>
                      </a:r>
                      <a:endParaRPr sz="1200">
                        <a:latin typeface="Calibri"/>
                        <a:cs typeface="Calibri"/>
                      </a:endParaRPr>
                    </a:p>
                  </a:txBody>
                  <a:tcPr marL="0" marR="0" marT="0" marB="0">
                    <a:lnL w="12700">
                      <a:solidFill>
                        <a:srgbClr val="FFFFFF"/>
                      </a:solidFill>
                      <a:prstDash val="solid"/>
                    </a:lnL>
                    <a:lnR w="12700">
                      <a:solidFill>
                        <a:srgbClr val="1F3863"/>
                      </a:solidFill>
                      <a:prstDash val="solid"/>
                    </a:lnR>
                    <a:lnT w="12700">
                      <a:solidFill>
                        <a:srgbClr val="FFFFFF"/>
                      </a:solidFill>
                      <a:prstDash val="solid"/>
                    </a:lnT>
                    <a:lnB w="12700">
                      <a:solidFill>
                        <a:srgbClr val="FFFFFF"/>
                      </a:solidFill>
                      <a:prstDash val="solid"/>
                    </a:lnB>
                    <a:solidFill>
                      <a:srgbClr val="00AFEF"/>
                    </a:solidFill>
                  </a:tcPr>
                </a:tc>
                <a:extLst>
                  <a:ext uri="{0D108BD9-81ED-4DB2-BD59-A6C34878D82A}">
                    <a16:rowId xmlns:a16="http://schemas.microsoft.com/office/drawing/2014/main" val="10003"/>
                  </a:ext>
                </a:extLst>
              </a:tr>
              <a:tr h="193955">
                <a:tc gridSpan="2" vMerge="1">
                  <a:txBody>
                    <a:bodyPr/>
                    <a:lstStyle/>
                    <a:p>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28575">
                      <a:solidFill>
                        <a:srgbClr val="FFFFFF"/>
                      </a:solidFill>
                      <a:prstDash val="solid"/>
                    </a:lnB>
                    <a:solidFill>
                      <a:srgbClr val="1F3863"/>
                    </a:solidFill>
                  </a:tcPr>
                </a:tc>
                <a:tc hMerge="1" vMerge="1">
                  <a:txBody>
                    <a:bodyPr/>
                    <a:lstStyle/>
                    <a:p>
                      <a:endParaRPr/>
                    </a:p>
                  </a:txBody>
                  <a:tcPr marL="0" marR="0" marT="0" marB="0"/>
                </a:tc>
                <a:tc vMerge="1">
                  <a:txBody>
                    <a:bodyPr/>
                    <a:lstStyle/>
                    <a:p>
                      <a:endParaRPr/>
                    </a:p>
                  </a:txBody>
                  <a:tcPr marL="0" marR="0" marT="113665" marB="0" vert="vert270">
                    <a:lnL w="12700">
                      <a:solidFill>
                        <a:srgbClr val="FFFFFF"/>
                      </a:solidFill>
                      <a:prstDash val="solid"/>
                    </a:lnL>
                    <a:lnR w="12700">
                      <a:solidFill>
                        <a:srgbClr val="FFFFFF"/>
                      </a:solidFill>
                      <a:prstDash val="solid"/>
                    </a:lnR>
                    <a:lnT w="38100">
                      <a:solidFill>
                        <a:srgbClr val="FFFFFF"/>
                      </a:solidFill>
                      <a:prstDash val="solid"/>
                    </a:lnT>
                    <a:lnB w="28575">
                      <a:solidFill>
                        <a:srgbClr val="FFFFFF"/>
                      </a:solidFill>
                      <a:prstDash val="solid"/>
                    </a:lnB>
                    <a:solidFill>
                      <a:srgbClr val="1F3863"/>
                    </a:solidFill>
                  </a:tcPr>
                </a:tc>
                <a:tc>
                  <a:txBody>
                    <a:bodyPr/>
                    <a:lstStyle/>
                    <a:p>
                      <a:pPr algn="ctr">
                        <a:lnSpc>
                          <a:spcPct val="100000"/>
                        </a:lnSpc>
                        <a:spcBef>
                          <a:spcPts val="265"/>
                        </a:spcBef>
                      </a:pPr>
                      <a:r>
                        <a:rPr sz="1200" b="1" dirty="0">
                          <a:solidFill>
                            <a:srgbClr val="FFFFFF"/>
                          </a:solidFill>
                          <a:latin typeface="Calibri"/>
                          <a:cs typeface="Calibri"/>
                        </a:rPr>
                        <a:t>%</a:t>
                      </a:r>
                      <a:endParaRPr sz="12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28575">
                      <a:solidFill>
                        <a:srgbClr val="FFFFFF"/>
                      </a:solidFill>
                      <a:prstDash val="solid"/>
                    </a:lnB>
                    <a:solidFill>
                      <a:srgbClr val="00AFEF"/>
                    </a:solidFill>
                  </a:tcPr>
                </a:tc>
                <a:tc>
                  <a:txBody>
                    <a:bodyPr/>
                    <a:lstStyle/>
                    <a:p>
                      <a:pPr marL="8255" marR="3175" algn="ctr">
                        <a:lnSpc>
                          <a:spcPct val="100000"/>
                        </a:lnSpc>
                        <a:spcBef>
                          <a:spcPts val="265"/>
                        </a:spcBef>
                      </a:pPr>
                      <a:r>
                        <a:rPr sz="1200" b="1" dirty="0">
                          <a:solidFill>
                            <a:srgbClr val="FFFFFF"/>
                          </a:solidFill>
                          <a:latin typeface="Calibri"/>
                          <a:cs typeface="Calibri"/>
                        </a:rPr>
                        <a:t>%</a:t>
                      </a:r>
                      <a:endParaRPr sz="12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28575">
                      <a:solidFill>
                        <a:srgbClr val="FFFFFF"/>
                      </a:solidFill>
                      <a:prstDash val="solid"/>
                    </a:lnB>
                    <a:solidFill>
                      <a:srgbClr val="00AFEF"/>
                    </a:solidFill>
                  </a:tcPr>
                </a:tc>
                <a:tc>
                  <a:txBody>
                    <a:bodyPr/>
                    <a:lstStyle/>
                    <a:p>
                      <a:pPr marL="376555">
                        <a:lnSpc>
                          <a:spcPct val="100000"/>
                        </a:lnSpc>
                        <a:spcBef>
                          <a:spcPts val="265"/>
                        </a:spcBef>
                      </a:pPr>
                      <a:r>
                        <a:rPr sz="1200" b="1" spc="-5" dirty="0">
                          <a:solidFill>
                            <a:srgbClr val="FFFFFF"/>
                          </a:solidFill>
                          <a:latin typeface="Calibri"/>
                          <a:cs typeface="Calibri"/>
                        </a:rPr>
                        <a:t>1/12</a:t>
                      </a:r>
                      <a:endParaRPr sz="12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28575">
                      <a:solidFill>
                        <a:srgbClr val="FFFFFF"/>
                      </a:solidFill>
                      <a:prstDash val="solid"/>
                    </a:lnB>
                    <a:solidFill>
                      <a:srgbClr val="00AFEF"/>
                    </a:solidFill>
                  </a:tcPr>
                </a:tc>
                <a:tc>
                  <a:txBody>
                    <a:bodyPr/>
                    <a:lstStyle/>
                    <a:p>
                      <a:pPr marL="10795" algn="ctr">
                        <a:lnSpc>
                          <a:spcPct val="100000"/>
                        </a:lnSpc>
                        <a:spcBef>
                          <a:spcPts val="265"/>
                        </a:spcBef>
                      </a:pPr>
                      <a:r>
                        <a:rPr sz="1200" b="1" dirty="0">
                          <a:solidFill>
                            <a:srgbClr val="FFFFFF"/>
                          </a:solidFill>
                          <a:latin typeface="Calibri"/>
                          <a:cs typeface="Calibri"/>
                        </a:rPr>
                        <a:t>%</a:t>
                      </a:r>
                      <a:endParaRPr sz="12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28575">
                      <a:solidFill>
                        <a:srgbClr val="FFFFFF"/>
                      </a:solidFill>
                      <a:prstDash val="solid"/>
                    </a:lnB>
                    <a:solidFill>
                      <a:srgbClr val="00AFEF"/>
                    </a:solidFill>
                  </a:tcPr>
                </a:tc>
                <a:tc>
                  <a:txBody>
                    <a:bodyPr/>
                    <a:lstStyle/>
                    <a:p>
                      <a:pPr marL="13970" algn="ctr">
                        <a:lnSpc>
                          <a:spcPct val="100000"/>
                        </a:lnSpc>
                        <a:spcBef>
                          <a:spcPts val="265"/>
                        </a:spcBef>
                      </a:pPr>
                      <a:r>
                        <a:rPr sz="1200" b="1" dirty="0">
                          <a:solidFill>
                            <a:srgbClr val="FFFFFF"/>
                          </a:solidFill>
                          <a:latin typeface="Calibri"/>
                          <a:cs typeface="Calibri"/>
                        </a:rPr>
                        <a:t>%</a:t>
                      </a:r>
                      <a:endParaRPr sz="12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28575">
                      <a:solidFill>
                        <a:srgbClr val="FFFFFF"/>
                      </a:solidFill>
                      <a:prstDash val="solid"/>
                    </a:lnB>
                    <a:solidFill>
                      <a:srgbClr val="00AFEF"/>
                    </a:solidFill>
                  </a:tcPr>
                </a:tc>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28575">
                      <a:solidFill>
                        <a:srgbClr val="FFFFFF"/>
                      </a:solidFill>
                      <a:prstDash val="solid"/>
                    </a:lnB>
                    <a:solidFill>
                      <a:srgbClr val="00AFEF"/>
                    </a:solidFill>
                  </a:tcPr>
                </a:tc>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28575">
                      <a:solidFill>
                        <a:srgbClr val="FFFFFF"/>
                      </a:solidFill>
                      <a:prstDash val="solid"/>
                    </a:lnB>
                    <a:solidFill>
                      <a:srgbClr val="00AFEF"/>
                    </a:solidFill>
                  </a:tcPr>
                </a:tc>
                <a:tc>
                  <a:txBody>
                    <a:bodyPr/>
                    <a:lstStyle/>
                    <a:p>
                      <a:pPr marL="11430" algn="ctr">
                        <a:lnSpc>
                          <a:spcPct val="100000"/>
                        </a:lnSpc>
                        <a:spcBef>
                          <a:spcPts val="265"/>
                        </a:spcBef>
                      </a:pPr>
                      <a:r>
                        <a:rPr sz="1200" b="1" dirty="0">
                          <a:solidFill>
                            <a:srgbClr val="FFFFFF"/>
                          </a:solidFill>
                          <a:latin typeface="Calibri"/>
                          <a:cs typeface="Calibri"/>
                        </a:rPr>
                        <a:t>%</a:t>
                      </a:r>
                      <a:endParaRPr sz="1200">
                        <a:latin typeface="Calibri"/>
                        <a:cs typeface="Calibri"/>
                      </a:endParaRPr>
                    </a:p>
                  </a:txBody>
                  <a:tcPr marL="0" marR="0" marT="33655" marB="0">
                    <a:lnL w="12700">
                      <a:solidFill>
                        <a:srgbClr val="FFFFFF"/>
                      </a:solidFill>
                      <a:prstDash val="solid"/>
                    </a:lnL>
                    <a:lnR w="12700">
                      <a:solidFill>
                        <a:srgbClr val="1F3863"/>
                      </a:solidFill>
                      <a:prstDash val="solid"/>
                    </a:lnR>
                    <a:lnT w="12700">
                      <a:solidFill>
                        <a:srgbClr val="FFFFFF"/>
                      </a:solidFill>
                      <a:prstDash val="solid"/>
                    </a:lnT>
                    <a:lnB w="28575">
                      <a:solidFill>
                        <a:srgbClr val="FFFFFF"/>
                      </a:solidFill>
                      <a:prstDash val="solid"/>
                    </a:lnB>
                    <a:solidFill>
                      <a:srgbClr val="00AFEF"/>
                    </a:solidFill>
                  </a:tcPr>
                </a:tc>
                <a:extLst>
                  <a:ext uri="{0D108BD9-81ED-4DB2-BD59-A6C34878D82A}">
                    <a16:rowId xmlns:a16="http://schemas.microsoft.com/office/drawing/2014/main" val="10004"/>
                  </a:ext>
                </a:extLst>
              </a:tr>
              <a:tr h="194053">
                <a:tc rowSpan="11">
                  <a:txBody>
                    <a:bodyPr/>
                    <a:lstStyle/>
                    <a:p>
                      <a:pPr marL="230504">
                        <a:lnSpc>
                          <a:spcPct val="100000"/>
                        </a:lnSpc>
                        <a:spcBef>
                          <a:spcPts val="605"/>
                        </a:spcBef>
                      </a:pPr>
                      <a:r>
                        <a:rPr sz="1400" b="1" spc="20" dirty="0">
                          <a:solidFill>
                            <a:srgbClr val="FFFFFF"/>
                          </a:solidFill>
                          <a:latin typeface="Calibri"/>
                          <a:cs typeface="Calibri"/>
                        </a:rPr>
                        <a:t>İDARİ </a:t>
                      </a:r>
                      <a:r>
                        <a:rPr sz="1400" b="1" spc="10" dirty="0">
                          <a:solidFill>
                            <a:srgbClr val="FFFFFF"/>
                          </a:solidFill>
                          <a:latin typeface="Calibri"/>
                          <a:cs typeface="Calibri"/>
                        </a:rPr>
                        <a:t>GÖREVDE</a:t>
                      </a:r>
                      <a:r>
                        <a:rPr sz="1400" b="1" spc="-229" dirty="0">
                          <a:solidFill>
                            <a:srgbClr val="FFFFFF"/>
                          </a:solidFill>
                          <a:latin typeface="Calibri"/>
                          <a:cs typeface="Calibri"/>
                        </a:rPr>
                        <a:t> </a:t>
                      </a:r>
                      <a:r>
                        <a:rPr sz="1400" b="1" spc="15" dirty="0">
                          <a:solidFill>
                            <a:srgbClr val="FFFFFF"/>
                          </a:solidFill>
                          <a:latin typeface="Calibri"/>
                          <a:cs typeface="Calibri"/>
                        </a:rPr>
                        <a:t>BULUNANLAR</a:t>
                      </a:r>
                      <a:endParaRPr sz="1400">
                        <a:latin typeface="Calibri"/>
                        <a:cs typeface="Calibri"/>
                      </a:endParaRPr>
                    </a:p>
                  </a:txBody>
                  <a:tcPr marL="0" marR="0" marT="76835" marB="0" vert="vert270">
                    <a:lnL w="12700">
                      <a:solidFill>
                        <a:srgbClr val="FFFFFF"/>
                      </a:solidFill>
                      <a:prstDash val="solid"/>
                    </a:lnL>
                    <a:lnR w="12700">
                      <a:solidFill>
                        <a:srgbClr val="FFFFFF"/>
                      </a:solidFill>
                      <a:prstDash val="solid"/>
                    </a:lnR>
                    <a:lnT w="28575">
                      <a:solidFill>
                        <a:srgbClr val="FFFFFF"/>
                      </a:solidFill>
                      <a:prstDash val="solid"/>
                    </a:lnT>
                    <a:solidFill>
                      <a:srgbClr val="1F3863"/>
                    </a:solidFill>
                  </a:tcPr>
                </a:tc>
                <a:tc>
                  <a:txBody>
                    <a:bodyPr/>
                    <a:lstStyle/>
                    <a:p>
                      <a:pPr marL="9525">
                        <a:lnSpc>
                          <a:spcPct val="100000"/>
                        </a:lnSpc>
                        <a:spcBef>
                          <a:spcPts val="265"/>
                        </a:spcBef>
                      </a:pPr>
                      <a:r>
                        <a:rPr sz="1200" b="1" spc="5" dirty="0">
                          <a:solidFill>
                            <a:srgbClr val="FFFFFF"/>
                          </a:solidFill>
                          <a:latin typeface="Calibri"/>
                          <a:cs typeface="Calibri"/>
                        </a:rPr>
                        <a:t>REKTÖR</a:t>
                      </a:r>
                      <a:r>
                        <a:rPr sz="1200" b="1" spc="-50" dirty="0">
                          <a:solidFill>
                            <a:srgbClr val="FFFFFF"/>
                          </a:solidFill>
                          <a:latin typeface="Calibri"/>
                          <a:cs typeface="Calibri"/>
                        </a:rPr>
                        <a:t> </a:t>
                      </a:r>
                      <a:r>
                        <a:rPr sz="1200" b="1" spc="10" dirty="0">
                          <a:solidFill>
                            <a:srgbClr val="FFFFFF"/>
                          </a:solidFill>
                          <a:latin typeface="Calibri"/>
                          <a:cs typeface="Calibri"/>
                        </a:rPr>
                        <a:t>(Prof)</a:t>
                      </a:r>
                      <a:endParaRPr sz="1200">
                        <a:latin typeface="Calibri"/>
                        <a:cs typeface="Calibri"/>
                      </a:endParaRPr>
                    </a:p>
                  </a:txBody>
                  <a:tcPr marL="0" marR="0" marT="33655" marB="0">
                    <a:lnL w="12700">
                      <a:solidFill>
                        <a:srgbClr val="FFFFFF"/>
                      </a:solidFill>
                      <a:prstDash val="solid"/>
                    </a:lnL>
                    <a:lnR w="12700">
                      <a:solidFill>
                        <a:srgbClr val="FFFFFF"/>
                      </a:solidFill>
                      <a:prstDash val="solid"/>
                    </a:lnR>
                    <a:lnT w="28575">
                      <a:solidFill>
                        <a:srgbClr val="FFFFFF"/>
                      </a:solidFill>
                      <a:prstDash val="solid"/>
                    </a:lnT>
                    <a:lnB w="12700">
                      <a:solidFill>
                        <a:srgbClr val="FFFFFF"/>
                      </a:solidFill>
                      <a:prstDash val="solid"/>
                    </a:lnB>
                    <a:solidFill>
                      <a:srgbClr val="00AFEF"/>
                    </a:solidFill>
                  </a:tcPr>
                </a:tc>
                <a:tc>
                  <a:txBody>
                    <a:bodyPr/>
                    <a:lstStyle/>
                    <a:p>
                      <a:pPr algn="ctr">
                        <a:lnSpc>
                          <a:spcPct val="100000"/>
                        </a:lnSpc>
                        <a:spcBef>
                          <a:spcPts val="265"/>
                        </a:spcBef>
                      </a:pPr>
                      <a:r>
                        <a:rPr sz="1200" b="1" dirty="0">
                          <a:solidFill>
                            <a:srgbClr val="FFFFFF"/>
                          </a:solidFill>
                          <a:latin typeface="Calibri"/>
                          <a:cs typeface="Calibri"/>
                        </a:rPr>
                        <a:t>1</a:t>
                      </a:r>
                      <a:endParaRPr sz="1200">
                        <a:latin typeface="Calibri"/>
                        <a:cs typeface="Calibri"/>
                      </a:endParaRPr>
                    </a:p>
                  </a:txBody>
                  <a:tcPr marL="0" marR="0" marT="33655" marB="0">
                    <a:lnL w="12700">
                      <a:solidFill>
                        <a:srgbClr val="FFFFFF"/>
                      </a:solidFill>
                      <a:prstDash val="solid"/>
                    </a:lnL>
                    <a:lnR w="12700">
                      <a:solidFill>
                        <a:srgbClr val="FFFFFF"/>
                      </a:solidFill>
                      <a:prstDash val="solid"/>
                    </a:lnR>
                    <a:lnT w="28575">
                      <a:solidFill>
                        <a:srgbClr val="FFFFFF"/>
                      </a:solidFill>
                      <a:prstDash val="solid"/>
                    </a:lnT>
                    <a:lnB w="12700">
                      <a:solidFill>
                        <a:srgbClr val="FFFFFF"/>
                      </a:solidFill>
                      <a:prstDash val="solid"/>
                    </a:lnB>
                    <a:solidFill>
                      <a:srgbClr val="00AFEF"/>
                    </a:solidFill>
                  </a:tcPr>
                </a:tc>
                <a:tc>
                  <a:txBody>
                    <a:bodyPr/>
                    <a:lstStyle/>
                    <a:p>
                      <a:pPr algn="ctr">
                        <a:lnSpc>
                          <a:spcPct val="100000"/>
                        </a:lnSpc>
                        <a:spcBef>
                          <a:spcPts val="265"/>
                        </a:spcBef>
                      </a:pPr>
                      <a:r>
                        <a:rPr sz="1200" b="1" spc="-10" dirty="0">
                          <a:solidFill>
                            <a:srgbClr val="1F3863"/>
                          </a:solidFill>
                          <a:latin typeface="Calibri"/>
                          <a:cs typeface="Calibri"/>
                        </a:rPr>
                        <a:t>245</a:t>
                      </a:r>
                      <a:endParaRPr sz="1200">
                        <a:latin typeface="Calibri"/>
                        <a:cs typeface="Calibri"/>
                      </a:endParaRPr>
                    </a:p>
                  </a:txBody>
                  <a:tcPr marL="0" marR="0" marT="33655" marB="0">
                    <a:lnL w="12700">
                      <a:solidFill>
                        <a:srgbClr val="FFFFFF"/>
                      </a:solidFill>
                      <a:prstDash val="solid"/>
                    </a:lnL>
                    <a:lnR w="12700">
                      <a:solidFill>
                        <a:srgbClr val="FFFFFF"/>
                      </a:solidFill>
                      <a:prstDash val="solid"/>
                    </a:lnR>
                    <a:lnT w="28575">
                      <a:solidFill>
                        <a:srgbClr val="FFFFFF"/>
                      </a:solidFill>
                      <a:prstDash val="solid"/>
                    </a:lnT>
                    <a:lnB w="12700">
                      <a:solidFill>
                        <a:srgbClr val="FFFFFF"/>
                      </a:solidFill>
                      <a:prstDash val="solid"/>
                    </a:lnB>
                    <a:solidFill>
                      <a:srgbClr val="ABE9FF"/>
                    </a:solidFill>
                  </a:tcPr>
                </a:tc>
                <a:tc>
                  <a:txBody>
                    <a:bodyPr/>
                    <a:lstStyle/>
                    <a:p>
                      <a:pPr marL="12065" marR="3175" algn="ctr">
                        <a:lnSpc>
                          <a:spcPct val="100000"/>
                        </a:lnSpc>
                        <a:spcBef>
                          <a:spcPts val="265"/>
                        </a:spcBef>
                      </a:pPr>
                      <a:r>
                        <a:rPr sz="1200" b="1" spc="-10" dirty="0">
                          <a:solidFill>
                            <a:srgbClr val="1F3863"/>
                          </a:solidFill>
                          <a:latin typeface="Calibri"/>
                          <a:cs typeface="Calibri"/>
                        </a:rPr>
                        <a:t>70</a:t>
                      </a:r>
                      <a:endParaRPr sz="1200">
                        <a:latin typeface="Calibri"/>
                        <a:cs typeface="Calibri"/>
                      </a:endParaRPr>
                    </a:p>
                  </a:txBody>
                  <a:tcPr marL="0" marR="0" marT="33655" marB="0">
                    <a:lnL w="12700">
                      <a:solidFill>
                        <a:srgbClr val="FFFFFF"/>
                      </a:solidFill>
                      <a:prstDash val="solid"/>
                    </a:lnL>
                    <a:lnR w="12700">
                      <a:solidFill>
                        <a:srgbClr val="FFFFFF"/>
                      </a:solidFill>
                      <a:prstDash val="solid"/>
                    </a:lnR>
                    <a:lnT w="28575">
                      <a:solidFill>
                        <a:srgbClr val="FFFFFF"/>
                      </a:solidFill>
                      <a:prstDash val="solid"/>
                    </a:lnT>
                    <a:lnB w="12700">
                      <a:solidFill>
                        <a:srgbClr val="FFFFFF"/>
                      </a:solidFill>
                      <a:prstDash val="solid"/>
                    </a:lnB>
                    <a:solidFill>
                      <a:srgbClr val="ABE9FF"/>
                    </a:solidFill>
                  </a:tcPr>
                </a:tc>
                <a:tc>
                  <a:txBody>
                    <a:bodyPr/>
                    <a:lstStyle/>
                    <a:p>
                      <a:pPr marL="376555">
                        <a:lnSpc>
                          <a:spcPct val="100000"/>
                        </a:lnSpc>
                        <a:spcBef>
                          <a:spcPts val="265"/>
                        </a:spcBef>
                      </a:pPr>
                      <a:r>
                        <a:rPr sz="1200" b="1" spc="-5" dirty="0">
                          <a:solidFill>
                            <a:srgbClr val="1F3863"/>
                          </a:solidFill>
                          <a:latin typeface="Calibri"/>
                          <a:cs typeface="Calibri"/>
                        </a:rPr>
                        <a:t>1/12</a:t>
                      </a:r>
                      <a:endParaRPr sz="1200">
                        <a:latin typeface="Calibri"/>
                        <a:cs typeface="Calibri"/>
                      </a:endParaRPr>
                    </a:p>
                  </a:txBody>
                  <a:tcPr marL="0" marR="0" marT="33655" marB="0">
                    <a:lnL w="12700">
                      <a:solidFill>
                        <a:srgbClr val="FFFFFF"/>
                      </a:solidFill>
                      <a:prstDash val="solid"/>
                    </a:lnL>
                    <a:lnR w="12700">
                      <a:solidFill>
                        <a:srgbClr val="FFFFFF"/>
                      </a:solidFill>
                      <a:prstDash val="solid"/>
                    </a:lnR>
                    <a:lnT w="28575">
                      <a:solidFill>
                        <a:srgbClr val="FFFFFF"/>
                      </a:solidFill>
                      <a:prstDash val="solid"/>
                    </a:lnT>
                    <a:lnB w="12700">
                      <a:solidFill>
                        <a:srgbClr val="FFFFFF"/>
                      </a:solidFill>
                      <a:prstDash val="solid"/>
                    </a:lnB>
                    <a:solidFill>
                      <a:srgbClr val="ABE9FF"/>
                    </a:solidFill>
                  </a:tcPr>
                </a:tc>
                <a:tc>
                  <a:txBody>
                    <a:bodyPr/>
                    <a:lstStyle/>
                    <a:p>
                      <a:pPr marL="13335" algn="ctr">
                        <a:lnSpc>
                          <a:spcPct val="100000"/>
                        </a:lnSpc>
                        <a:spcBef>
                          <a:spcPts val="265"/>
                        </a:spcBef>
                      </a:pPr>
                      <a:r>
                        <a:rPr sz="1200" b="1" spc="-10" dirty="0">
                          <a:solidFill>
                            <a:srgbClr val="1F3863"/>
                          </a:solidFill>
                          <a:latin typeface="Calibri"/>
                          <a:cs typeface="Calibri"/>
                        </a:rPr>
                        <a:t>100</a:t>
                      </a:r>
                      <a:endParaRPr sz="1200">
                        <a:latin typeface="Calibri"/>
                        <a:cs typeface="Calibri"/>
                      </a:endParaRPr>
                    </a:p>
                  </a:txBody>
                  <a:tcPr marL="0" marR="0" marT="33655" marB="0">
                    <a:lnL w="12700">
                      <a:solidFill>
                        <a:srgbClr val="FFFFFF"/>
                      </a:solidFill>
                      <a:prstDash val="solid"/>
                    </a:lnL>
                    <a:lnR w="12700">
                      <a:solidFill>
                        <a:srgbClr val="FFFFFF"/>
                      </a:solidFill>
                      <a:prstDash val="solid"/>
                    </a:lnR>
                    <a:lnT w="28575">
                      <a:solidFill>
                        <a:srgbClr val="FFFFFF"/>
                      </a:solidFill>
                      <a:prstDash val="solid"/>
                    </a:lnT>
                    <a:lnB w="12700">
                      <a:solidFill>
                        <a:srgbClr val="FFFFFF"/>
                      </a:solidFill>
                      <a:prstDash val="solid"/>
                    </a:lnB>
                    <a:solidFill>
                      <a:srgbClr val="ABE9FF"/>
                    </a:solidFill>
                  </a:tcPr>
                </a:tc>
                <a:tc>
                  <a:txBody>
                    <a:bodyPr/>
                    <a:lstStyle/>
                    <a:p>
                      <a:pPr marL="16510" algn="ctr">
                        <a:lnSpc>
                          <a:spcPct val="100000"/>
                        </a:lnSpc>
                        <a:spcBef>
                          <a:spcPts val="265"/>
                        </a:spcBef>
                      </a:pPr>
                      <a:r>
                        <a:rPr sz="1200" b="1" spc="-10" dirty="0">
                          <a:solidFill>
                            <a:srgbClr val="1F3863"/>
                          </a:solidFill>
                          <a:latin typeface="Calibri"/>
                          <a:cs typeface="Calibri"/>
                        </a:rPr>
                        <a:t>72</a:t>
                      </a:r>
                      <a:endParaRPr sz="1200">
                        <a:latin typeface="Calibri"/>
                        <a:cs typeface="Calibri"/>
                      </a:endParaRPr>
                    </a:p>
                  </a:txBody>
                  <a:tcPr marL="0" marR="0" marT="33655" marB="0">
                    <a:lnL w="12700">
                      <a:solidFill>
                        <a:srgbClr val="FFFFFF"/>
                      </a:solidFill>
                      <a:prstDash val="solid"/>
                    </a:lnL>
                    <a:lnR w="12700">
                      <a:solidFill>
                        <a:srgbClr val="FFFFFF"/>
                      </a:solidFill>
                      <a:prstDash val="solid"/>
                    </a:lnR>
                    <a:lnT w="28575">
                      <a:solidFill>
                        <a:srgbClr val="FFFFFF"/>
                      </a:solidFill>
                      <a:prstDash val="solid"/>
                    </a:lnT>
                    <a:lnB w="12700">
                      <a:solidFill>
                        <a:srgbClr val="FFFFFF"/>
                      </a:solidFill>
                      <a:prstDash val="solid"/>
                    </a:lnB>
                    <a:solidFill>
                      <a:srgbClr val="ABE9FF"/>
                    </a:solidFill>
                  </a:tcPr>
                </a:tc>
                <a:tc>
                  <a:txBody>
                    <a:bodyPr/>
                    <a:lstStyle/>
                    <a:p>
                      <a:pPr marL="10160" algn="ctr">
                        <a:lnSpc>
                          <a:spcPct val="100000"/>
                        </a:lnSpc>
                        <a:spcBef>
                          <a:spcPts val="265"/>
                        </a:spcBef>
                      </a:pPr>
                      <a:r>
                        <a:rPr sz="1200" b="1" spc="-10" dirty="0">
                          <a:solidFill>
                            <a:srgbClr val="1F3863"/>
                          </a:solidFill>
                          <a:latin typeface="Calibri"/>
                          <a:cs typeface="Calibri"/>
                        </a:rPr>
                        <a:t>7000</a:t>
                      </a:r>
                      <a:endParaRPr sz="1200">
                        <a:latin typeface="Calibri"/>
                        <a:cs typeface="Calibri"/>
                      </a:endParaRPr>
                    </a:p>
                  </a:txBody>
                  <a:tcPr marL="0" marR="0" marT="33655" marB="0">
                    <a:lnL w="12700">
                      <a:solidFill>
                        <a:srgbClr val="FFFFFF"/>
                      </a:solidFill>
                      <a:prstDash val="solid"/>
                    </a:lnL>
                    <a:lnR w="12700">
                      <a:solidFill>
                        <a:srgbClr val="FFFFFF"/>
                      </a:solidFill>
                      <a:prstDash val="solid"/>
                    </a:lnR>
                    <a:lnT w="28575">
                      <a:solidFill>
                        <a:srgbClr val="FFFFFF"/>
                      </a:solidFill>
                      <a:prstDash val="solid"/>
                    </a:lnT>
                    <a:lnB w="12700">
                      <a:solidFill>
                        <a:srgbClr val="FFFFFF"/>
                      </a:solidFill>
                      <a:prstDash val="solid"/>
                    </a:lnB>
                    <a:solidFill>
                      <a:srgbClr val="ABE9FF"/>
                    </a:solidFill>
                  </a:tcPr>
                </a:tc>
                <a:tc>
                  <a:txBody>
                    <a:bodyPr/>
                    <a:lstStyle/>
                    <a:p>
                      <a:pPr marL="12065" algn="ctr">
                        <a:lnSpc>
                          <a:spcPct val="100000"/>
                        </a:lnSpc>
                        <a:spcBef>
                          <a:spcPts val="265"/>
                        </a:spcBef>
                      </a:pPr>
                      <a:r>
                        <a:rPr sz="1200" b="1" spc="-10" dirty="0">
                          <a:solidFill>
                            <a:srgbClr val="1F3863"/>
                          </a:solidFill>
                          <a:latin typeface="Calibri"/>
                          <a:cs typeface="Calibri"/>
                        </a:rPr>
                        <a:t>17000</a:t>
                      </a:r>
                      <a:endParaRPr sz="1200">
                        <a:latin typeface="Calibri"/>
                        <a:cs typeface="Calibri"/>
                      </a:endParaRPr>
                    </a:p>
                  </a:txBody>
                  <a:tcPr marL="0" marR="0" marT="33655" marB="0">
                    <a:lnL w="12700">
                      <a:solidFill>
                        <a:srgbClr val="FFFFFF"/>
                      </a:solidFill>
                      <a:prstDash val="solid"/>
                    </a:lnL>
                    <a:lnR w="12700">
                      <a:solidFill>
                        <a:srgbClr val="FFFFFF"/>
                      </a:solidFill>
                      <a:prstDash val="solid"/>
                    </a:lnR>
                    <a:lnT w="28575">
                      <a:solidFill>
                        <a:srgbClr val="FFFFFF"/>
                      </a:solidFill>
                      <a:prstDash val="solid"/>
                    </a:lnT>
                    <a:lnB w="12700">
                      <a:solidFill>
                        <a:srgbClr val="FFFFFF"/>
                      </a:solidFill>
                      <a:prstDash val="solid"/>
                    </a:lnB>
                    <a:solidFill>
                      <a:srgbClr val="ABE9FF"/>
                    </a:solidFill>
                  </a:tcPr>
                </a:tc>
                <a:tc>
                  <a:txBody>
                    <a:bodyPr/>
                    <a:lstStyle/>
                    <a:p>
                      <a:pPr marL="14604" algn="ctr">
                        <a:lnSpc>
                          <a:spcPct val="100000"/>
                        </a:lnSpc>
                        <a:spcBef>
                          <a:spcPts val="265"/>
                        </a:spcBef>
                      </a:pPr>
                      <a:r>
                        <a:rPr sz="1200" b="1" spc="-10" dirty="0">
                          <a:solidFill>
                            <a:srgbClr val="1F3863"/>
                          </a:solidFill>
                          <a:latin typeface="Calibri"/>
                          <a:cs typeface="Calibri"/>
                        </a:rPr>
                        <a:t>100</a:t>
                      </a:r>
                      <a:endParaRPr sz="1200">
                        <a:latin typeface="Calibri"/>
                        <a:cs typeface="Calibri"/>
                      </a:endParaRPr>
                    </a:p>
                  </a:txBody>
                  <a:tcPr marL="0" marR="0" marT="33655" marB="0">
                    <a:lnL w="12700">
                      <a:solidFill>
                        <a:srgbClr val="FFFFFF"/>
                      </a:solidFill>
                      <a:prstDash val="solid"/>
                    </a:lnL>
                    <a:lnR w="12700">
                      <a:solidFill>
                        <a:srgbClr val="1F3863"/>
                      </a:solidFill>
                      <a:prstDash val="solid"/>
                    </a:lnR>
                    <a:lnT w="28575">
                      <a:solidFill>
                        <a:srgbClr val="FFFFFF"/>
                      </a:solidFill>
                      <a:prstDash val="solid"/>
                    </a:lnT>
                    <a:lnB w="12700">
                      <a:solidFill>
                        <a:srgbClr val="FFFFFF"/>
                      </a:solidFill>
                      <a:prstDash val="solid"/>
                    </a:lnB>
                    <a:solidFill>
                      <a:srgbClr val="ABE9FF"/>
                    </a:solidFill>
                  </a:tcPr>
                </a:tc>
                <a:extLst>
                  <a:ext uri="{0D108BD9-81ED-4DB2-BD59-A6C34878D82A}">
                    <a16:rowId xmlns:a16="http://schemas.microsoft.com/office/drawing/2014/main" val="10005"/>
                  </a:ext>
                </a:extLst>
              </a:tr>
              <a:tr h="193955">
                <a:tc vMerge="1">
                  <a:txBody>
                    <a:bodyPr/>
                    <a:lstStyle/>
                    <a:p>
                      <a:endParaRPr/>
                    </a:p>
                  </a:txBody>
                  <a:tcPr marL="0" marR="0" marT="76835" marB="0" vert="vert270">
                    <a:lnL w="12700">
                      <a:solidFill>
                        <a:srgbClr val="FFFFFF"/>
                      </a:solidFill>
                      <a:prstDash val="solid"/>
                    </a:lnL>
                    <a:lnR w="12700">
                      <a:solidFill>
                        <a:srgbClr val="FFFFFF"/>
                      </a:solidFill>
                      <a:prstDash val="solid"/>
                    </a:lnR>
                    <a:lnT w="28575">
                      <a:solidFill>
                        <a:srgbClr val="FFFFFF"/>
                      </a:solidFill>
                      <a:prstDash val="solid"/>
                    </a:lnT>
                    <a:solidFill>
                      <a:srgbClr val="1F3863"/>
                    </a:solidFill>
                  </a:tcPr>
                </a:tc>
                <a:tc>
                  <a:txBody>
                    <a:bodyPr/>
                    <a:lstStyle/>
                    <a:p>
                      <a:pPr marL="9525">
                        <a:lnSpc>
                          <a:spcPct val="100000"/>
                        </a:lnSpc>
                        <a:spcBef>
                          <a:spcPts val="270"/>
                        </a:spcBef>
                      </a:pPr>
                      <a:r>
                        <a:rPr sz="1200" b="1" spc="5" dirty="0">
                          <a:solidFill>
                            <a:srgbClr val="FFFFFF"/>
                          </a:solidFill>
                          <a:latin typeface="Calibri"/>
                          <a:cs typeface="Calibri"/>
                        </a:rPr>
                        <a:t>REKTÖR </a:t>
                      </a:r>
                      <a:r>
                        <a:rPr sz="1200" b="1" spc="-15" dirty="0">
                          <a:solidFill>
                            <a:srgbClr val="FFFFFF"/>
                          </a:solidFill>
                          <a:latin typeface="Calibri"/>
                          <a:cs typeface="Calibri"/>
                        </a:rPr>
                        <a:t>YARDIMCISI</a:t>
                      </a:r>
                      <a:r>
                        <a:rPr sz="1200" b="1" spc="-50" dirty="0">
                          <a:solidFill>
                            <a:srgbClr val="FFFFFF"/>
                          </a:solidFill>
                          <a:latin typeface="Calibri"/>
                          <a:cs typeface="Calibri"/>
                        </a:rPr>
                        <a:t> </a:t>
                      </a:r>
                      <a:r>
                        <a:rPr sz="1200" b="1" spc="5" dirty="0">
                          <a:solidFill>
                            <a:srgbClr val="FFFFFF"/>
                          </a:solidFill>
                          <a:latin typeface="Calibri"/>
                          <a:cs typeface="Calibri"/>
                        </a:rPr>
                        <a:t>(Prof)</a:t>
                      </a:r>
                      <a:endParaRPr sz="12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algn="ctr">
                        <a:lnSpc>
                          <a:spcPct val="100000"/>
                        </a:lnSpc>
                        <a:spcBef>
                          <a:spcPts val="270"/>
                        </a:spcBef>
                      </a:pPr>
                      <a:r>
                        <a:rPr sz="1200" b="1" dirty="0">
                          <a:solidFill>
                            <a:srgbClr val="FFFFFF"/>
                          </a:solidFill>
                          <a:latin typeface="Calibri"/>
                          <a:cs typeface="Calibri"/>
                        </a:rPr>
                        <a:t>1</a:t>
                      </a:r>
                      <a:endParaRPr sz="12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algn="ctr">
                        <a:lnSpc>
                          <a:spcPct val="100000"/>
                        </a:lnSpc>
                        <a:spcBef>
                          <a:spcPts val="270"/>
                        </a:spcBef>
                      </a:pPr>
                      <a:r>
                        <a:rPr sz="1200" b="1" spc="-10" dirty="0">
                          <a:solidFill>
                            <a:srgbClr val="1F3863"/>
                          </a:solidFill>
                          <a:latin typeface="Calibri"/>
                          <a:cs typeface="Calibri"/>
                        </a:rPr>
                        <a:t>245</a:t>
                      </a:r>
                      <a:endParaRPr sz="12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12065" marR="3175" algn="ctr">
                        <a:lnSpc>
                          <a:spcPct val="100000"/>
                        </a:lnSpc>
                        <a:spcBef>
                          <a:spcPts val="270"/>
                        </a:spcBef>
                      </a:pPr>
                      <a:r>
                        <a:rPr sz="1200" b="1" spc="-10" dirty="0">
                          <a:solidFill>
                            <a:srgbClr val="1F3863"/>
                          </a:solidFill>
                          <a:latin typeface="Calibri"/>
                          <a:cs typeface="Calibri"/>
                        </a:rPr>
                        <a:t>30</a:t>
                      </a:r>
                      <a:endParaRPr sz="12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376555">
                        <a:lnSpc>
                          <a:spcPct val="100000"/>
                        </a:lnSpc>
                        <a:spcBef>
                          <a:spcPts val="270"/>
                        </a:spcBef>
                      </a:pPr>
                      <a:r>
                        <a:rPr sz="1200" b="1" spc="-5" dirty="0">
                          <a:solidFill>
                            <a:srgbClr val="1F3863"/>
                          </a:solidFill>
                          <a:latin typeface="Calibri"/>
                          <a:cs typeface="Calibri"/>
                        </a:rPr>
                        <a:t>1/12</a:t>
                      </a:r>
                      <a:endParaRPr sz="12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13335" algn="ctr">
                        <a:lnSpc>
                          <a:spcPct val="100000"/>
                        </a:lnSpc>
                        <a:spcBef>
                          <a:spcPts val="270"/>
                        </a:spcBef>
                      </a:pPr>
                      <a:r>
                        <a:rPr sz="1200" b="1" spc="-10" dirty="0">
                          <a:solidFill>
                            <a:srgbClr val="1F3863"/>
                          </a:solidFill>
                          <a:latin typeface="Calibri"/>
                          <a:cs typeface="Calibri"/>
                        </a:rPr>
                        <a:t>100</a:t>
                      </a:r>
                      <a:endParaRPr sz="12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16510" algn="ctr">
                        <a:lnSpc>
                          <a:spcPct val="100000"/>
                        </a:lnSpc>
                        <a:spcBef>
                          <a:spcPts val="270"/>
                        </a:spcBef>
                      </a:pPr>
                      <a:r>
                        <a:rPr sz="1200" b="1" spc="-10" dirty="0">
                          <a:solidFill>
                            <a:srgbClr val="1F3863"/>
                          </a:solidFill>
                          <a:latin typeface="Calibri"/>
                          <a:cs typeface="Calibri"/>
                        </a:rPr>
                        <a:t>72</a:t>
                      </a:r>
                      <a:endParaRPr sz="12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14604" algn="ctr">
                        <a:lnSpc>
                          <a:spcPct val="100000"/>
                        </a:lnSpc>
                        <a:spcBef>
                          <a:spcPts val="270"/>
                        </a:spcBef>
                      </a:pPr>
                      <a:r>
                        <a:rPr sz="1200" b="1" spc="-10" dirty="0">
                          <a:solidFill>
                            <a:srgbClr val="1F3863"/>
                          </a:solidFill>
                          <a:latin typeface="Calibri"/>
                          <a:cs typeface="Calibri"/>
                        </a:rPr>
                        <a:t>100</a:t>
                      </a:r>
                      <a:endParaRPr sz="1200">
                        <a:latin typeface="Calibri"/>
                        <a:cs typeface="Calibri"/>
                      </a:endParaRPr>
                    </a:p>
                  </a:txBody>
                  <a:tcPr marL="0" marR="0" marT="34290" marB="0">
                    <a:lnL w="12700">
                      <a:solidFill>
                        <a:srgbClr val="FFFFFF"/>
                      </a:solidFill>
                      <a:prstDash val="solid"/>
                    </a:lnL>
                    <a:lnR w="12700">
                      <a:solidFill>
                        <a:srgbClr val="1F3863"/>
                      </a:solidFill>
                      <a:prstDash val="solid"/>
                    </a:lnR>
                    <a:lnT w="12700">
                      <a:solidFill>
                        <a:srgbClr val="FFFFFF"/>
                      </a:solidFill>
                      <a:prstDash val="solid"/>
                    </a:lnT>
                    <a:lnB w="12700">
                      <a:solidFill>
                        <a:srgbClr val="FFFFFF"/>
                      </a:solidFill>
                      <a:prstDash val="solid"/>
                    </a:lnB>
                    <a:solidFill>
                      <a:srgbClr val="E0F7FF"/>
                    </a:solidFill>
                  </a:tcPr>
                </a:tc>
                <a:extLst>
                  <a:ext uri="{0D108BD9-81ED-4DB2-BD59-A6C34878D82A}">
                    <a16:rowId xmlns:a16="http://schemas.microsoft.com/office/drawing/2014/main" val="10006"/>
                  </a:ext>
                </a:extLst>
              </a:tr>
              <a:tr h="194053">
                <a:tc vMerge="1">
                  <a:txBody>
                    <a:bodyPr/>
                    <a:lstStyle/>
                    <a:p>
                      <a:endParaRPr/>
                    </a:p>
                  </a:txBody>
                  <a:tcPr marL="0" marR="0" marT="76835" marB="0" vert="vert270">
                    <a:lnL w="12700">
                      <a:solidFill>
                        <a:srgbClr val="FFFFFF"/>
                      </a:solidFill>
                      <a:prstDash val="solid"/>
                    </a:lnL>
                    <a:lnR w="12700">
                      <a:solidFill>
                        <a:srgbClr val="FFFFFF"/>
                      </a:solidFill>
                      <a:prstDash val="solid"/>
                    </a:lnR>
                    <a:lnT w="28575">
                      <a:solidFill>
                        <a:srgbClr val="FFFFFF"/>
                      </a:solidFill>
                      <a:prstDash val="solid"/>
                    </a:lnT>
                    <a:solidFill>
                      <a:srgbClr val="1F3863"/>
                    </a:solidFill>
                  </a:tcPr>
                </a:tc>
                <a:tc>
                  <a:txBody>
                    <a:bodyPr/>
                    <a:lstStyle/>
                    <a:p>
                      <a:pPr marL="9525">
                        <a:lnSpc>
                          <a:spcPct val="100000"/>
                        </a:lnSpc>
                        <a:spcBef>
                          <a:spcPts val="270"/>
                        </a:spcBef>
                      </a:pPr>
                      <a:r>
                        <a:rPr sz="1200" b="1" spc="5" dirty="0">
                          <a:solidFill>
                            <a:srgbClr val="FFFFFF"/>
                          </a:solidFill>
                          <a:latin typeface="Calibri"/>
                          <a:cs typeface="Calibri"/>
                        </a:rPr>
                        <a:t>DEKAN</a:t>
                      </a:r>
                      <a:r>
                        <a:rPr sz="1200" b="1" spc="-15" dirty="0">
                          <a:solidFill>
                            <a:srgbClr val="FFFFFF"/>
                          </a:solidFill>
                          <a:latin typeface="Calibri"/>
                          <a:cs typeface="Calibri"/>
                        </a:rPr>
                        <a:t> </a:t>
                      </a:r>
                      <a:r>
                        <a:rPr sz="1200" b="1" spc="10" dirty="0">
                          <a:solidFill>
                            <a:srgbClr val="FFFFFF"/>
                          </a:solidFill>
                          <a:latin typeface="Calibri"/>
                          <a:cs typeface="Calibri"/>
                        </a:rPr>
                        <a:t>(Prof)</a:t>
                      </a:r>
                      <a:endParaRPr sz="12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algn="ctr">
                        <a:lnSpc>
                          <a:spcPct val="100000"/>
                        </a:lnSpc>
                        <a:spcBef>
                          <a:spcPts val="270"/>
                        </a:spcBef>
                      </a:pPr>
                      <a:r>
                        <a:rPr sz="1200" b="1" dirty="0">
                          <a:solidFill>
                            <a:srgbClr val="FFFFFF"/>
                          </a:solidFill>
                          <a:latin typeface="Calibri"/>
                          <a:cs typeface="Calibri"/>
                        </a:rPr>
                        <a:t>1</a:t>
                      </a:r>
                      <a:endParaRPr sz="12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algn="ctr">
                        <a:lnSpc>
                          <a:spcPct val="100000"/>
                        </a:lnSpc>
                        <a:spcBef>
                          <a:spcPts val="270"/>
                        </a:spcBef>
                      </a:pPr>
                      <a:r>
                        <a:rPr sz="1200" b="1" spc="-10" dirty="0">
                          <a:solidFill>
                            <a:srgbClr val="1F3863"/>
                          </a:solidFill>
                          <a:latin typeface="Calibri"/>
                          <a:cs typeface="Calibri"/>
                        </a:rPr>
                        <a:t>245</a:t>
                      </a:r>
                      <a:endParaRPr sz="12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12065" marR="3175" algn="ctr">
                        <a:lnSpc>
                          <a:spcPct val="100000"/>
                        </a:lnSpc>
                        <a:spcBef>
                          <a:spcPts val="270"/>
                        </a:spcBef>
                      </a:pPr>
                      <a:r>
                        <a:rPr sz="1200" b="1" spc="-10" dirty="0">
                          <a:solidFill>
                            <a:srgbClr val="1F3863"/>
                          </a:solidFill>
                          <a:latin typeface="Calibri"/>
                          <a:cs typeface="Calibri"/>
                        </a:rPr>
                        <a:t>30</a:t>
                      </a:r>
                      <a:endParaRPr sz="12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376555">
                        <a:lnSpc>
                          <a:spcPct val="100000"/>
                        </a:lnSpc>
                        <a:spcBef>
                          <a:spcPts val="270"/>
                        </a:spcBef>
                      </a:pPr>
                      <a:r>
                        <a:rPr sz="1200" b="1" spc="-5" dirty="0">
                          <a:solidFill>
                            <a:srgbClr val="1F3863"/>
                          </a:solidFill>
                          <a:latin typeface="Calibri"/>
                          <a:cs typeface="Calibri"/>
                        </a:rPr>
                        <a:t>1/12</a:t>
                      </a:r>
                      <a:endParaRPr sz="12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13335" algn="ctr">
                        <a:lnSpc>
                          <a:spcPct val="100000"/>
                        </a:lnSpc>
                        <a:spcBef>
                          <a:spcPts val="270"/>
                        </a:spcBef>
                      </a:pPr>
                      <a:r>
                        <a:rPr sz="1200" b="1" spc="-10" dirty="0">
                          <a:solidFill>
                            <a:srgbClr val="1F3863"/>
                          </a:solidFill>
                          <a:latin typeface="Calibri"/>
                          <a:cs typeface="Calibri"/>
                        </a:rPr>
                        <a:t>100</a:t>
                      </a:r>
                      <a:endParaRPr sz="12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16510" algn="ctr">
                        <a:lnSpc>
                          <a:spcPct val="100000"/>
                        </a:lnSpc>
                        <a:spcBef>
                          <a:spcPts val="270"/>
                        </a:spcBef>
                      </a:pPr>
                      <a:r>
                        <a:rPr sz="1200" b="1" spc="-10" dirty="0">
                          <a:solidFill>
                            <a:srgbClr val="1F3863"/>
                          </a:solidFill>
                          <a:latin typeface="Calibri"/>
                          <a:cs typeface="Calibri"/>
                        </a:rPr>
                        <a:t>72</a:t>
                      </a:r>
                      <a:endParaRPr sz="12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14604" algn="ctr">
                        <a:lnSpc>
                          <a:spcPct val="100000"/>
                        </a:lnSpc>
                        <a:spcBef>
                          <a:spcPts val="270"/>
                        </a:spcBef>
                      </a:pPr>
                      <a:r>
                        <a:rPr sz="1200" b="1" spc="-10" dirty="0">
                          <a:solidFill>
                            <a:srgbClr val="1F3863"/>
                          </a:solidFill>
                          <a:latin typeface="Calibri"/>
                          <a:cs typeface="Calibri"/>
                        </a:rPr>
                        <a:t>100</a:t>
                      </a:r>
                      <a:endParaRPr sz="1200">
                        <a:latin typeface="Calibri"/>
                        <a:cs typeface="Calibri"/>
                      </a:endParaRPr>
                    </a:p>
                  </a:txBody>
                  <a:tcPr marL="0" marR="0" marT="34290" marB="0">
                    <a:lnL w="12700">
                      <a:solidFill>
                        <a:srgbClr val="FFFFFF"/>
                      </a:solidFill>
                      <a:prstDash val="solid"/>
                    </a:lnL>
                    <a:lnR w="12700">
                      <a:solidFill>
                        <a:srgbClr val="1F3863"/>
                      </a:solidFill>
                      <a:prstDash val="solid"/>
                    </a:lnR>
                    <a:lnT w="12700">
                      <a:solidFill>
                        <a:srgbClr val="FFFFFF"/>
                      </a:solidFill>
                      <a:prstDash val="solid"/>
                    </a:lnT>
                    <a:lnB w="12700">
                      <a:solidFill>
                        <a:srgbClr val="FFFFFF"/>
                      </a:solidFill>
                      <a:prstDash val="solid"/>
                    </a:lnB>
                    <a:solidFill>
                      <a:srgbClr val="ABE9FF"/>
                    </a:solidFill>
                  </a:tcPr>
                </a:tc>
                <a:extLst>
                  <a:ext uri="{0D108BD9-81ED-4DB2-BD59-A6C34878D82A}">
                    <a16:rowId xmlns:a16="http://schemas.microsoft.com/office/drawing/2014/main" val="10007"/>
                  </a:ext>
                </a:extLst>
              </a:tr>
              <a:tr h="194053">
                <a:tc vMerge="1">
                  <a:txBody>
                    <a:bodyPr/>
                    <a:lstStyle/>
                    <a:p>
                      <a:endParaRPr/>
                    </a:p>
                  </a:txBody>
                  <a:tcPr marL="0" marR="0" marT="76835" marB="0" vert="vert270">
                    <a:lnL w="12700">
                      <a:solidFill>
                        <a:srgbClr val="FFFFFF"/>
                      </a:solidFill>
                      <a:prstDash val="solid"/>
                    </a:lnL>
                    <a:lnR w="12700">
                      <a:solidFill>
                        <a:srgbClr val="FFFFFF"/>
                      </a:solidFill>
                      <a:prstDash val="solid"/>
                    </a:lnR>
                    <a:lnT w="28575">
                      <a:solidFill>
                        <a:srgbClr val="FFFFFF"/>
                      </a:solidFill>
                      <a:prstDash val="solid"/>
                    </a:lnT>
                    <a:solidFill>
                      <a:srgbClr val="1F3863"/>
                    </a:solidFill>
                  </a:tcPr>
                </a:tc>
                <a:tc>
                  <a:txBody>
                    <a:bodyPr/>
                    <a:lstStyle/>
                    <a:p>
                      <a:pPr marL="9525">
                        <a:lnSpc>
                          <a:spcPct val="100000"/>
                        </a:lnSpc>
                        <a:spcBef>
                          <a:spcPts val="275"/>
                        </a:spcBef>
                      </a:pPr>
                      <a:r>
                        <a:rPr sz="1200" b="1" spc="5" dirty="0">
                          <a:solidFill>
                            <a:srgbClr val="FFFFFF"/>
                          </a:solidFill>
                          <a:latin typeface="Calibri"/>
                          <a:cs typeface="Calibri"/>
                        </a:rPr>
                        <a:t>DEKAN </a:t>
                      </a:r>
                      <a:r>
                        <a:rPr sz="1200" b="1" spc="-15" dirty="0">
                          <a:solidFill>
                            <a:srgbClr val="FFFFFF"/>
                          </a:solidFill>
                          <a:latin typeface="Calibri"/>
                          <a:cs typeface="Calibri"/>
                        </a:rPr>
                        <a:t>YARDIMCISI</a:t>
                      </a:r>
                      <a:r>
                        <a:rPr sz="1200" b="1" spc="-10" dirty="0">
                          <a:solidFill>
                            <a:srgbClr val="FFFFFF"/>
                          </a:solidFill>
                          <a:latin typeface="Calibri"/>
                          <a:cs typeface="Calibri"/>
                        </a:rPr>
                        <a:t> </a:t>
                      </a:r>
                      <a:r>
                        <a:rPr sz="1200" b="1" spc="5" dirty="0">
                          <a:solidFill>
                            <a:srgbClr val="FFFFFF"/>
                          </a:solidFill>
                          <a:latin typeface="Calibri"/>
                          <a:cs typeface="Calibri"/>
                        </a:rPr>
                        <a:t>(Prof)</a:t>
                      </a:r>
                      <a:endParaRPr sz="12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algn="ctr">
                        <a:lnSpc>
                          <a:spcPct val="100000"/>
                        </a:lnSpc>
                        <a:spcBef>
                          <a:spcPts val="275"/>
                        </a:spcBef>
                      </a:pPr>
                      <a:r>
                        <a:rPr sz="1200" b="1" dirty="0">
                          <a:solidFill>
                            <a:srgbClr val="FFFFFF"/>
                          </a:solidFill>
                          <a:latin typeface="Calibri"/>
                          <a:cs typeface="Calibri"/>
                        </a:rPr>
                        <a:t>1</a:t>
                      </a:r>
                      <a:endParaRPr sz="12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algn="ctr">
                        <a:lnSpc>
                          <a:spcPct val="100000"/>
                        </a:lnSpc>
                        <a:spcBef>
                          <a:spcPts val="275"/>
                        </a:spcBef>
                      </a:pPr>
                      <a:r>
                        <a:rPr sz="1200" b="1" spc="-10" dirty="0">
                          <a:solidFill>
                            <a:srgbClr val="1F3863"/>
                          </a:solidFill>
                          <a:latin typeface="Calibri"/>
                          <a:cs typeface="Calibri"/>
                        </a:rPr>
                        <a:t>245</a:t>
                      </a:r>
                      <a:endParaRPr sz="12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12065" marR="3175" algn="ctr">
                        <a:lnSpc>
                          <a:spcPct val="100000"/>
                        </a:lnSpc>
                        <a:spcBef>
                          <a:spcPts val="275"/>
                        </a:spcBef>
                      </a:pPr>
                      <a:r>
                        <a:rPr sz="1200" b="1" spc="-10" dirty="0">
                          <a:solidFill>
                            <a:srgbClr val="1F3863"/>
                          </a:solidFill>
                          <a:latin typeface="Calibri"/>
                          <a:cs typeface="Calibri"/>
                        </a:rPr>
                        <a:t>20</a:t>
                      </a:r>
                      <a:endParaRPr sz="12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376555">
                        <a:lnSpc>
                          <a:spcPct val="100000"/>
                        </a:lnSpc>
                        <a:spcBef>
                          <a:spcPts val="275"/>
                        </a:spcBef>
                      </a:pPr>
                      <a:r>
                        <a:rPr sz="1200" b="1" spc="-5" dirty="0">
                          <a:solidFill>
                            <a:srgbClr val="1F3863"/>
                          </a:solidFill>
                          <a:latin typeface="Calibri"/>
                          <a:cs typeface="Calibri"/>
                        </a:rPr>
                        <a:t>1/12</a:t>
                      </a:r>
                      <a:endParaRPr sz="12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13335" algn="ctr">
                        <a:lnSpc>
                          <a:spcPct val="100000"/>
                        </a:lnSpc>
                        <a:spcBef>
                          <a:spcPts val="275"/>
                        </a:spcBef>
                      </a:pPr>
                      <a:r>
                        <a:rPr sz="1200" b="1" spc="-10" dirty="0">
                          <a:solidFill>
                            <a:srgbClr val="1F3863"/>
                          </a:solidFill>
                          <a:latin typeface="Calibri"/>
                          <a:cs typeface="Calibri"/>
                        </a:rPr>
                        <a:t>100</a:t>
                      </a:r>
                      <a:endParaRPr sz="12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16510" algn="ctr">
                        <a:lnSpc>
                          <a:spcPct val="100000"/>
                        </a:lnSpc>
                        <a:spcBef>
                          <a:spcPts val="275"/>
                        </a:spcBef>
                      </a:pPr>
                      <a:r>
                        <a:rPr sz="1200" b="1" spc="-10" dirty="0">
                          <a:solidFill>
                            <a:srgbClr val="1F3863"/>
                          </a:solidFill>
                          <a:latin typeface="Calibri"/>
                          <a:cs typeface="Calibri"/>
                        </a:rPr>
                        <a:t>70</a:t>
                      </a:r>
                      <a:endParaRPr sz="12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14604" algn="ctr">
                        <a:lnSpc>
                          <a:spcPct val="100000"/>
                        </a:lnSpc>
                        <a:spcBef>
                          <a:spcPts val="275"/>
                        </a:spcBef>
                      </a:pPr>
                      <a:r>
                        <a:rPr sz="1200" b="1" spc="-10" dirty="0">
                          <a:solidFill>
                            <a:srgbClr val="1F3863"/>
                          </a:solidFill>
                          <a:latin typeface="Calibri"/>
                          <a:cs typeface="Calibri"/>
                        </a:rPr>
                        <a:t>100</a:t>
                      </a:r>
                      <a:endParaRPr sz="1200">
                        <a:latin typeface="Calibri"/>
                        <a:cs typeface="Calibri"/>
                      </a:endParaRPr>
                    </a:p>
                  </a:txBody>
                  <a:tcPr marL="0" marR="0" marT="34925" marB="0">
                    <a:lnL w="12700">
                      <a:solidFill>
                        <a:srgbClr val="FFFFFF"/>
                      </a:solidFill>
                      <a:prstDash val="solid"/>
                    </a:lnL>
                    <a:lnR w="12700">
                      <a:solidFill>
                        <a:srgbClr val="1F3863"/>
                      </a:solidFill>
                      <a:prstDash val="solid"/>
                    </a:lnR>
                    <a:lnT w="12700">
                      <a:solidFill>
                        <a:srgbClr val="FFFFFF"/>
                      </a:solidFill>
                      <a:prstDash val="solid"/>
                    </a:lnT>
                    <a:lnB w="12700">
                      <a:solidFill>
                        <a:srgbClr val="FFFFFF"/>
                      </a:solidFill>
                      <a:prstDash val="solid"/>
                    </a:lnB>
                    <a:solidFill>
                      <a:srgbClr val="E0F7FF"/>
                    </a:solidFill>
                  </a:tcPr>
                </a:tc>
                <a:extLst>
                  <a:ext uri="{0D108BD9-81ED-4DB2-BD59-A6C34878D82A}">
                    <a16:rowId xmlns:a16="http://schemas.microsoft.com/office/drawing/2014/main" val="10008"/>
                  </a:ext>
                </a:extLst>
              </a:tr>
              <a:tr h="193955">
                <a:tc vMerge="1">
                  <a:txBody>
                    <a:bodyPr/>
                    <a:lstStyle/>
                    <a:p>
                      <a:endParaRPr/>
                    </a:p>
                  </a:txBody>
                  <a:tcPr marL="0" marR="0" marT="76835" marB="0" vert="vert270">
                    <a:lnL w="12700">
                      <a:solidFill>
                        <a:srgbClr val="FFFFFF"/>
                      </a:solidFill>
                      <a:prstDash val="solid"/>
                    </a:lnL>
                    <a:lnR w="12700">
                      <a:solidFill>
                        <a:srgbClr val="FFFFFF"/>
                      </a:solidFill>
                      <a:prstDash val="solid"/>
                    </a:lnR>
                    <a:lnT w="28575">
                      <a:solidFill>
                        <a:srgbClr val="FFFFFF"/>
                      </a:solidFill>
                      <a:prstDash val="solid"/>
                    </a:lnT>
                    <a:solidFill>
                      <a:srgbClr val="1F3863"/>
                    </a:solidFill>
                  </a:tcPr>
                </a:tc>
                <a:tc>
                  <a:txBody>
                    <a:bodyPr/>
                    <a:lstStyle/>
                    <a:p>
                      <a:pPr marL="9525">
                        <a:lnSpc>
                          <a:spcPct val="100000"/>
                        </a:lnSpc>
                        <a:spcBef>
                          <a:spcPts val="280"/>
                        </a:spcBef>
                      </a:pPr>
                      <a:r>
                        <a:rPr sz="1200" b="1" spc="-5" dirty="0">
                          <a:solidFill>
                            <a:srgbClr val="FFFFFF"/>
                          </a:solidFill>
                          <a:latin typeface="Calibri"/>
                          <a:cs typeface="Calibri"/>
                        </a:rPr>
                        <a:t>YÜKSEKOKUL </a:t>
                      </a:r>
                      <a:r>
                        <a:rPr sz="1200" b="1" spc="-15" dirty="0">
                          <a:solidFill>
                            <a:srgbClr val="FFFFFF"/>
                          </a:solidFill>
                          <a:latin typeface="Calibri"/>
                          <a:cs typeface="Calibri"/>
                        </a:rPr>
                        <a:t>MÜDÜRÜ</a:t>
                      </a:r>
                      <a:r>
                        <a:rPr sz="1200" b="1" spc="95" dirty="0">
                          <a:solidFill>
                            <a:srgbClr val="FFFFFF"/>
                          </a:solidFill>
                          <a:latin typeface="Calibri"/>
                          <a:cs typeface="Calibri"/>
                        </a:rPr>
                        <a:t> </a:t>
                      </a:r>
                      <a:r>
                        <a:rPr sz="1200" b="1" spc="5" dirty="0">
                          <a:solidFill>
                            <a:srgbClr val="FFFFFF"/>
                          </a:solidFill>
                          <a:latin typeface="Calibri"/>
                          <a:cs typeface="Calibri"/>
                        </a:rPr>
                        <a:t>(Prof)</a:t>
                      </a:r>
                      <a:endParaRPr sz="120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algn="ctr">
                        <a:lnSpc>
                          <a:spcPct val="100000"/>
                        </a:lnSpc>
                        <a:spcBef>
                          <a:spcPts val="280"/>
                        </a:spcBef>
                      </a:pPr>
                      <a:r>
                        <a:rPr sz="1200" b="1" dirty="0">
                          <a:solidFill>
                            <a:srgbClr val="FFFFFF"/>
                          </a:solidFill>
                          <a:latin typeface="Calibri"/>
                          <a:cs typeface="Calibri"/>
                        </a:rPr>
                        <a:t>1</a:t>
                      </a:r>
                      <a:endParaRPr sz="120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algn="ctr">
                        <a:lnSpc>
                          <a:spcPct val="100000"/>
                        </a:lnSpc>
                        <a:spcBef>
                          <a:spcPts val="280"/>
                        </a:spcBef>
                      </a:pPr>
                      <a:r>
                        <a:rPr sz="1200" b="1" spc="-10" dirty="0">
                          <a:solidFill>
                            <a:srgbClr val="1F3863"/>
                          </a:solidFill>
                          <a:latin typeface="Calibri"/>
                          <a:cs typeface="Calibri"/>
                        </a:rPr>
                        <a:t>245</a:t>
                      </a:r>
                      <a:endParaRPr sz="120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12065" marR="3175" algn="ctr">
                        <a:lnSpc>
                          <a:spcPct val="100000"/>
                        </a:lnSpc>
                        <a:spcBef>
                          <a:spcPts val="280"/>
                        </a:spcBef>
                      </a:pPr>
                      <a:r>
                        <a:rPr sz="1200" b="1" spc="-10" dirty="0">
                          <a:solidFill>
                            <a:srgbClr val="1F3863"/>
                          </a:solidFill>
                          <a:latin typeface="Calibri"/>
                          <a:cs typeface="Calibri"/>
                        </a:rPr>
                        <a:t>20</a:t>
                      </a:r>
                      <a:endParaRPr sz="120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376555">
                        <a:lnSpc>
                          <a:spcPct val="100000"/>
                        </a:lnSpc>
                        <a:spcBef>
                          <a:spcPts val="280"/>
                        </a:spcBef>
                      </a:pPr>
                      <a:r>
                        <a:rPr sz="1200" b="1" spc="-5" dirty="0">
                          <a:solidFill>
                            <a:srgbClr val="1F3863"/>
                          </a:solidFill>
                          <a:latin typeface="Calibri"/>
                          <a:cs typeface="Calibri"/>
                        </a:rPr>
                        <a:t>1/12</a:t>
                      </a:r>
                      <a:endParaRPr sz="120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13335" algn="ctr">
                        <a:lnSpc>
                          <a:spcPct val="100000"/>
                        </a:lnSpc>
                        <a:spcBef>
                          <a:spcPts val="280"/>
                        </a:spcBef>
                      </a:pPr>
                      <a:r>
                        <a:rPr sz="1200" b="1" spc="-10" dirty="0">
                          <a:solidFill>
                            <a:srgbClr val="1F3863"/>
                          </a:solidFill>
                          <a:latin typeface="Calibri"/>
                          <a:cs typeface="Calibri"/>
                        </a:rPr>
                        <a:t>100</a:t>
                      </a:r>
                      <a:endParaRPr sz="120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16510" algn="ctr">
                        <a:lnSpc>
                          <a:spcPct val="100000"/>
                        </a:lnSpc>
                        <a:spcBef>
                          <a:spcPts val="280"/>
                        </a:spcBef>
                      </a:pPr>
                      <a:r>
                        <a:rPr sz="1200" b="1" spc="-10" dirty="0">
                          <a:solidFill>
                            <a:srgbClr val="1F3863"/>
                          </a:solidFill>
                          <a:latin typeface="Calibri"/>
                          <a:cs typeface="Calibri"/>
                        </a:rPr>
                        <a:t>70</a:t>
                      </a:r>
                      <a:endParaRPr sz="120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14604" algn="ctr">
                        <a:lnSpc>
                          <a:spcPct val="100000"/>
                        </a:lnSpc>
                        <a:spcBef>
                          <a:spcPts val="280"/>
                        </a:spcBef>
                      </a:pPr>
                      <a:r>
                        <a:rPr sz="1200" b="1" spc="-10" dirty="0">
                          <a:solidFill>
                            <a:srgbClr val="1F3863"/>
                          </a:solidFill>
                          <a:latin typeface="Calibri"/>
                          <a:cs typeface="Calibri"/>
                        </a:rPr>
                        <a:t>100</a:t>
                      </a:r>
                      <a:endParaRPr sz="1200">
                        <a:latin typeface="Calibri"/>
                        <a:cs typeface="Calibri"/>
                      </a:endParaRPr>
                    </a:p>
                  </a:txBody>
                  <a:tcPr marL="0" marR="0" marT="35560" marB="0">
                    <a:lnL w="12700">
                      <a:solidFill>
                        <a:srgbClr val="FFFFFF"/>
                      </a:solidFill>
                      <a:prstDash val="solid"/>
                    </a:lnL>
                    <a:lnR w="12700">
                      <a:solidFill>
                        <a:srgbClr val="1F3863"/>
                      </a:solidFill>
                      <a:prstDash val="solid"/>
                    </a:lnR>
                    <a:lnT w="12700">
                      <a:solidFill>
                        <a:srgbClr val="FFFFFF"/>
                      </a:solidFill>
                      <a:prstDash val="solid"/>
                    </a:lnT>
                    <a:lnB w="12700">
                      <a:solidFill>
                        <a:srgbClr val="FFFFFF"/>
                      </a:solidFill>
                      <a:prstDash val="solid"/>
                    </a:lnB>
                    <a:solidFill>
                      <a:srgbClr val="ABE9FF"/>
                    </a:solidFill>
                  </a:tcPr>
                </a:tc>
                <a:extLst>
                  <a:ext uri="{0D108BD9-81ED-4DB2-BD59-A6C34878D82A}">
                    <a16:rowId xmlns:a16="http://schemas.microsoft.com/office/drawing/2014/main" val="10009"/>
                  </a:ext>
                </a:extLst>
              </a:tr>
              <a:tr h="194052">
                <a:tc vMerge="1">
                  <a:txBody>
                    <a:bodyPr/>
                    <a:lstStyle/>
                    <a:p>
                      <a:endParaRPr/>
                    </a:p>
                  </a:txBody>
                  <a:tcPr marL="0" marR="0" marT="76835" marB="0" vert="vert270">
                    <a:lnL w="12700">
                      <a:solidFill>
                        <a:srgbClr val="FFFFFF"/>
                      </a:solidFill>
                      <a:prstDash val="solid"/>
                    </a:lnL>
                    <a:lnR w="12700">
                      <a:solidFill>
                        <a:srgbClr val="FFFFFF"/>
                      </a:solidFill>
                      <a:prstDash val="solid"/>
                    </a:lnR>
                    <a:lnT w="28575">
                      <a:solidFill>
                        <a:srgbClr val="FFFFFF"/>
                      </a:solidFill>
                      <a:prstDash val="solid"/>
                    </a:lnT>
                    <a:solidFill>
                      <a:srgbClr val="1F3863"/>
                    </a:solidFill>
                  </a:tcPr>
                </a:tc>
                <a:tc>
                  <a:txBody>
                    <a:bodyPr/>
                    <a:lstStyle/>
                    <a:p>
                      <a:pPr marL="9525">
                        <a:lnSpc>
                          <a:spcPct val="100000"/>
                        </a:lnSpc>
                        <a:spcBef>
                          <a:spcPts val="280"/>
                        </a:spcBef>
                      </a:pPr>
                      <a:r>
                        <a:rPr sz="1200" b="1" spc="-10" dirty="0">
                          <a:solidFill>
                            <a:srgbClr val="FFFFFF"/>
                          </a:solidFill>
                          <a:latin typeface="Calibri"/>
                          <a:cs typeface="Calibri"/>
                        </a:rPr>
                        <a:t>YÜKSEKOKUL </a:t>
                      </a:r>
                      <a:r>
                        <a:rPr sz="1200" b="1" spc="-15" dirty="0">
                          <a:solidFill>
                            <a:srgbClr val="FFFFFF"/>
                          </a:solidFill>
                          <a:latin typeface="Calibri"/>
                          <a:cs typeface="Calibri"/>
                        </a:rPr>
                        <a:t>MÜDÜRÜ</a:t>
                      </a:r>
                      <a:r>
                        <a:rPr sz="1200" b="1" spc="114" dirty="0">
                          <a:solidFill>
                            <a:srgbClr val="FFFFFF"/>
                          </a:solidFill>
                          <a:latin typeface="Calibri"/>
                          <a:cs typeface="Calibri"/>
                        </a:rPr>
                        <a:t> </a:t>
                      </a:r>
                      <a:r>
                        <a:rPr sz="1200" b="1" spc="-20" dirty="0">
                          <a:solidFill>
                            <a:srgbClr val="FFFFFF"/>
                          </a:solidFill>
                          <a:latin typeface="Calibri"/>
                          <a:cs typeface="Calibri"/>
                        </a:rPr>
                        <a:t>YARD.</a:t>
                      </a:r>
                      <a:endParaRPr sz="120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12065" marR="3175" algn="ctr">
                        <a:lnSpc>
                          <a:spcPct val="100000"/>
                        </a:lnSpc>
                        <a:spcBef>
                          <a:spcPts val="280"/>
                        </a:spcBef>
                      </a:pPr>
                      <a:r>
                        <a:rPr sz="1200" b="1" spc="-10" dirty="0">
                          <a:solidFill>
                            <a:srgbClr val="1F3863"/>
                          </a:solidFill>
                          <a:latin typeface="Calibri"/>
                          <a:cs typeface="Calibri"/>
                        </a:rPr>
                        <a:t>15</a:t>
                      </a:r>
                      <a:endParaRPr sz="120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376555">
                        <a:lnSpc>
                          <a:spcPct val="100000"/>
                        </a:lnSpc>
                        <a:spcBef>
                          <a:spcPts val="280"/>
                        </a:spcBef>
                      </a:pPr>
                      <a:r>
                        <a:rPr sz="1200" b="1" spc="-5" dirty="0">
                          <a:solidFill>
                            <a:srgbClr val="1F3863"/>
                          </a:solidFill>
                          <a:latin typeface="Calibri"/>
                          <a:cs typeface="Calibri"/>
                        </a:rPr>
                        <a:t>1/12</a:t>
                      </a:r>
                      <a:endParaRPr sz="120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14604" algn="ctr">
                        <a:lnSpc>
                          <a:spcPct val="100000"/>
                        </a:lnSpc>
                        <a:spcBef>
                          <a:spcPts val="280"/>
                        </a:spcBef>
                      </a:pPr>
                      <a:r>
                        <a:rPr sz="1200" b="1" spc="-10" dirty="0">
                          <a:solidFill>
                            <a:srgbClr val="1F3863"/>
                          </a:solidFill>
                          <a:latin typeface="Calibri"/>
                          <a:cs typeface="Calibri"/>
                        </a:rPr>
                        <a:t>100</a:t>
                      </a:r>
                      <a:endParaRPr sz="1200">
                        <a:latin typeface="Calibri"/>
                        <a:cs typeface="Calibri"/>
                      </a:endParaRPr>
                    </a:p>
                  </a:txBody>
                  <a:tcPr marL="0" marR="0" marT="35560" marB="0">
                    <a:lnL w="12700">
                      <a:solidFill>
                        <a:srgbClr val="FFFFFF"/>
                      </a:solidFill>
                      <a:prstDash val="solid"/>
                    </a:lnL>
                    <a:lnR w="12700">
                      <a:solidFill>
                        <a:srgbClr val="1F3863"/>
                      </a:solidFill>
                      <a:prstDash val="solid"/>
                    </a:lnR>
                    <a:lnT w="12700">
                      <a:solidFill>
                        <a:srgbClr val="FFFFFF"/>
                      </a:solidFill>
                      <a:prstDash val="solid"/>
                    </a:lnT>
                    <a:lnB w="12700">
                      <a:solidFill>
                        <a:srgbClr val="FFFFFF"/>
                      </a:solidFill>
                      <a:prstDash val="solid"/>
                    </a:lnB>
                    <a:solidFill>
                      <a:srgbClr val="E0F7FF"/>
                    </a:solidFill>
                  </a:tcPr>
                </a:tc>
                <a:extLst>
                  <a:ext uri="{0D108BD9-81ED-4DB2-BD59-A6C34878D82A}">
                    <a16:rowId xmlns:a16="http://schemas.microsoft.com/office/drawing/2014/main" val="10010"/>
                  </a:ext>
                </a:extLst>
              </a:tr>
              <a:tr h="193955">
                <a:tc vMerge="1">
                  <a:txBody>
                    <a:bodyPr/>
                    <a:lstStyle/>
                    <a:p>
                      <a:endParaRPr/>
                    </a:p>
                  </a:txBody>
                  <a:tcPr marL="0" marR="0" marT="76835" marB="0" vert="vert270">
                    <a:lnL w="12700">
                      <a:solidFill>
                        <a:srgbClr val="FFFFFF"/>
                      </a:solidFill>
                      <a:prstDash val="solid"/>
                    </a:lnL>
                    <a:lnR w="12700">
                      <a:solidFill>
                        <a:srgbClr val="FFFFFF"/>
                      </a:solidFill>
                      <a:prstDash val="solid"/>
                    </a:lnR>
                    <a:lnT w="28575">
                      <a:solidFill>
                        <a:srgbClr val="FFFFFF"/>
                      </a:solidFill>
                      <a:prstDash val="solid"/>
                    </a:lnT>
                    <a:solidFill>
                      <a:srgbClr val="1F3863"/>
                    </a:solidFill>
                  </a:tcPr>
                </a:tc>
                <a:tc>
                  <a:txBody>
                    <a:bodyPr/>
                    <a:lstStyle/>
                    <a:p>
                      <a:pPr marL="9525">
                        <a:lnSpc>
                          <a:spcPct val="100000"/>
                        </a:lnSpc>
                        <a:spcBef>
                          <a:spcPts val="280"/>
                        </a:spcBef>
                      </a:pPr>
                      <a:r>
                        <a:rPr sz="1200" b="1" spc="5" dirty="0">
                          <a:solidFill>
                            <a:srgbClr val="FFFFFF"/>
                          </a:solidFill>
                          <a:latin typeface="Calibri"/>
                          <a:cs typeface="Calibri"/>
                        </a:rPr>
                        <a:t>ENSTİTÜ</a:t>
                      </a:r>
                      <a:r>
                        <a:rPr sz="1200" b="1" spc="-85" dirty="0">
                          <a:solidFill>
                            <a:srgbClr val="FFFFFF"/>
                          </a:solidFill>
                          <a:latin typeface="Calibri"/>
                          <a:cs typeface="Calibri"/>
                        </a:rPr>
                        <a:t> </a:t>
                      </a:r>
                      <a:r>
                        <a:rPr sz="1200" b="1" spc="-15" dirty="0">
                          <a:solidFill>
                            <a:srgbClr val="FFFFFF"/>
                          </a:solidFill>
                          <a:latin typeface="Calibri"/>
                          <a:cs typeface="Calibri"/>
                        </a:rPr>
                        <a:t>MÜDÜRÜ</a:t>
                      </a:r>
                      <a:endParaRPr sz="120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12065" marR="3175" algn="ctr">
                        <a:lnSpc>
                          <a:spcPct val="100000"/>
                        </a:lnSpc>
                        <a:spcBef>
                          <a:spcPts val="280"/>
                        </a:spcBef>
                      </a:pPr>
                      <a:r>
                        <a:rPr sz="1200" b="1" spc="-10" dirty="0">
                          <a:solidFill>
                            <a:srgbClr val="1F3863"/>
                          </a:solidFill>
                          <a:latin typeface="Calibri"/>
                          <a:cs typeface="Calibri"/>
                        </a:rPr>
                        <a:t>20</a:t>
                      </a:r>
                      <a:endParaRPr sz="120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376555">
                        <a:lnSpc>
                          <a:spcPct val="100000"/>
                        </a:lnSpc>
                        <a:spcBef>
                          <a:spcPts val="280"/>
                        </a:spcBef>
                      </a:pPr>
                      <a:r>
                        <a:rPr sz="1200" b="1" spc="-5" dirty="0">
                          <a:solidFill>
                            <a:srgbClr val="1F3863"/>
                          </a:solidFill>
                          <a:latin typeface="Calibri"/>
                          <a:cs typeface="Calibri"/>
                        </a:rPr>
                        <a:t>1/12</a:t>
                      </a:r>
                      <a:endParaRPr sz="1200">
                        <a:latin typeface="Calibri"/>
                        <a:cs typeface="Calibri"/>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14604" algn="ctr">
                        <a:lnSpc>
                          <a:spcPct val="100000"/>
                        </a:lnSpc>
                        <a:spcBef>
                          <a:spcPts val="280"/>
                        </a:spcBef>
                      </a:pPr>
                      <a:r>
                        <a:rPr sz="1200" b="1" spc="-10" dirty="0">
                          <a:solidFill>
                            <a:srgbClr val="1F3863"/>
                          </a:solidFill>
                          <a:latin typeface="Calibri"/>
                          <a:cs typeface="Calibri"/>
                        </a:rPr>
                        <a:t>100</a:t>
                      </a:r>
                      <a:endParaRPr sz="1200">
                        <a:latin typeface="Calibri"/>
                        <a:cs typeface="Calibri"/>
                      </a:endParaRPr>
                    </a:p>
                  </a:txBody>
                  <a:tcPr marL="0" marR="0" marT="35560" marB="0">
                    <a:lnL w="12700">
                      <a:solidFill>
                        <a:srgbClr val="FFFFFF"/>
                      </a:solidFill>
                      <a:prstDash val="solid"/>
                    </a:lnL>
                    <a:lnR w="12700">
                      <a:solidFill>
                        <a:srgbClr val="1F3863"/>
                      </a:solidFill>
                      <a:prstDash val="solid"/>
                    </a:lnR>
                    <a:lnT w="12700">
                      <a:solidFill>
                        <a:srgbClr val="FFFFFF"/>
                      </a:solidFill>
                      <a:prstDash val="solid"/>
                    </a:lnT>
                    <a:lnB w="12700">
                      <a:solidFill>
                        <a:srgbClr val="FFFFFF"/>
                      </a:solidFill>
                      <a:prstDash val="solid"/>
                    </a:lnB>
                    <a:solidFill>
                      <a:srgbClr val="ABE9FF"/>
                    </a:solidFill>
                  </a:tcPr>
                </a:tc>
                <a:extLst>
                  <a:ext uri="{0D108BD9-81ED-4DB2-BD59-A6C34878D82A}">
                    <a16:rowId xmlns:a16="http://schemas.microsoft.com/office/drawing/2014/main" val="10011"/>
                  </a:ext>
                </a:extLst>
              </a:tr>
              <a:tr h="194053">
                <a:tc vMerge="1">
                  <a:txBody>
                    <a:bodyPr/>
                    <a:lstStyle/>
                    <a:p>
                      <a:endParaRPr/>
                    </a:p>
                  </a:txBody>
                  <a:tcPr marL="0" marR="0" marT="76835" marB="0" vert="vert270">
                    <a:lnL w="12700">
                      <a:solidFill>
                        <a:srgbClr val="FFFFFF"/>
                      </a:solidFill>
                      <a:prstDash val="solid"/>
                    </a:lnL>
                    <a:lnR w="12700">
                      <a:solidFill>
                        <a:srgbClr val="FFFFFF"/>
                      </a:solidFill>
                      <a:prstDash val="solid"/>
                    </a:lnR>
                    <a:lnT w="28575">
                      <a:solidFill>
                        <a:srgbClr val="FFFFFF"/>
                      </a:solidFill>
                      <a:prstDash val="solid"/>
                    </a:lnT>
                    <a:solidFill>
                      <a:srgbClr val="1F3863"/>
                    </a:solidFill>
                  </a:tcPr>
                </a:tc>
                <a:tc>
                  <a:txBody>
                    <a:bodyPr/>
                    <a:lstStyle/>
                    <a:p>
                      <a:pPr marL="9525">
                        <a:lnSpc>
                          <a:spcPct val="100000"/>
                        </a:lnSpc>
                        <a:spcBef>
                          <a:spcPts val="285"/>
                        </a:spcBef>
                      </a:pPr>
                      <a:r>
                        <a:rPr sz="1200" b="1" spc="10" dirty="0">
                          <a:solidFill>
                            <a:srgbClr val="FFFFFF"/>
                          </a:solidFill>
                          <a:latin typeface="Calibri"/>
                          <a:cs typeface="Calibri"/>
                        </a:rPr>
                        <a:t>ENSTİTÜ </a:t>
                      </a:r>
                      <a:r>
                        <a:rPr sz="1200" b="1" spc="-15" dirty="0">
                          <a:solidFill>
                            <a:srgbClr val="FFFFFF"/>
                          </a:solidFill>
                          <a:latin typeface="Calibri"/>
                          <a:cs typeface="Calibri"/>
                        </a:rPr>
                        <a:t>MÜDÜRÜ</a:t>
                      </a:r>
                      <a:r>
                        <a:rPr sz="1200" b="1" spc="50" dirty="0">
                          <a:solidFill>
                            <a:srgbClr val="FFFFFF"/>
                          </a:solidFill>
                          <a:latin typeface="Calibri"/>
                          <a:cs typeface="Calibri"/>
                        </a:rPr>
                        <a:t> </a:t>
                      </a:r>
                      <a:r>
                        <a:rPr sz="1200" b="1" spc="-20" dirty="0">
                          <a:solidFill>
                            <a:srgbClr val="FFFFFF"/>
                          </a:solidFill>
                          <a:latin typeface="Calibri"/>
                          <a:cs typeface="Calibri"/>
                        </a:rPr>
                        <a:t>YARD.</a:t>
                      </a:r>
                      <a:endParaRPr sz="1200">
                        <a:latin typeface="Calibri"/>
                        <a:cs typeface="Calibri"/>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12065" marR="3175" algn="ctr">
                        <a:lnSpc>
                          <a:spcPct val="100000"/>
                        </a:lnSpc>
                        <a:spcBef>
                          <a:spcPts val="285"/>
                        </a:spcBef>
                      </a:pPr>
                      <a:r>
                        <a:rPr sz="1200" b="1" spc="-10" dirty="0">
                          <a:solidFill>
                            <a:srgbClr val="1F3863"/>
                          </a:solidFill>
                          <a:latin typeface="Calibri"/>
                          <a:cs typeface="Calibri"/>
                        </a:rPr>
                        <a:t>15</a:t>
                      </a:r>
                      <a:endParaRPr sz="1200">
                        <a:latin typeface="Calibri"/>
                        <a:cs typeface="Calibri"/>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376555">
                        <a:lnSpc>
                          <a:spcPct val="100000"/>
                        </a:lnSpc>
                        <a:spcBef>
                          <a:spcPts val="285"/>
                        </a:spcBef>
                      </a:pPr>
                      <a:r>
                        <a:rPr sz="1200" b="1" spc="-5" dirty="0">
                          <a:solidFill>
                            <a:srgbClr val="1F3863"/>
                          </a:solidFill>
                          <a:latin typeface="Calibri"/>
                          <a:cs typeface="Calibri"/>
                        </a:rPr>
                        <a:t>1/12</a:t>
                      </a:r>
                      <a:endParaRPr sz="1200">
                        <a:latin typeface="Calibri"/>
                        <a:cs typeface="Calibri"/>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14604" algn="ctr">
                        <a:lnSpc>
                          <a:spcPct val="100000"/>
                        </a:lnSpc>
                        <a:spcBef>
                          <a:spcPts val="285"/>
                        </a:spcBef>
                      </a:pPr>
                      <a:r>
                        <a:rPr sz="1200" b="1" spc="-10" dirty="0">
                          <a:solidFill>
                            <a:srgbClr val="1F3863"/>
                          </a:solidFill>
                          <a:latin typeface="Calibri"/>
                          <a:cs typeface="Calibri"/>
                        </a:rPr>
                        <a:t>100</a:t>
                      </a:r>
                      <a:endParaRPr sz="1200">
                        <a:latin typeface="Calibri"/>
                        <a:cs typeface="Calibri"/>
                      </a:endParaRPr>
                    </a:p>
                  </a:txBody>
                  <a:tcPr marL="0" marR="0" marT="36195" marB="0">
                    <a:lnL w="12700">
                      <a:solidFill>
                        <a:srgbClr val="FFFFFF"/>
                      </a:solidFill>
                      <a:prstDash val="solid"/>
                    </a:lnL>
                    <a:lnR w="12700">
                      <a:solidFill>
                        <a:srgbClr val="1F3863"/>
                      </a:solidFill>
                      <a:prstDash val="solid"/>
                    </a:lnR>
                    <a:lnT w="12700">
                      <a:solidFill>
                        <a:srgbClr val="FFFFFF"/>
                      </a:solidFill>
                      <a:prstDash val="solid"/>
                    </a:lnT>
                    <a:lnB w="12700">
                      <a:solidFill>
                        <a:srgbClr val="FFFFFF"/>
                      </a:solidFill>
                      <a:prstDash val="solid"/>
                    </a:lnB>
                    <a:solidFill>
                      <a:srgbClr val="E0F7FF"/>
                    </a:solidFill>
                  </a:tcPr>
                </a:tc>
                <a:extLst>
                  <a:ext uri="{0D108BD9-81ED-4DB2-BD59-A6C34878D82A}">
                    <a16:rowId xmlns:a16="http://schemas.microsoft.com/office/drawing/2014/main" val="10012"/>
                  </a:ext>
                </a:extLst>
              </a:tr>
              <a:tr h="193954">
                <a:tc vMerge="1">
                  <a:txBody>
                    <a:bodyPr/>
                    <a:lstStyle/>
                    <a:p>
                      <a:endParaRPr/>
                    </a:p>
                  </a:txBody>
                  <a:tcPr marL="0" marR="0" marT="76835" marB="0" vert="vert270">
                    <a:lnL w="12700">
                      <a:solidFill>
                        <a:srgbClr val="FFFFFF"/>
                      </a:solidFill>
                      <a:prstDash val="solid"/>
                    </a:lnL>
                    <a:lnR w="12700">
                      <a:solidFill>
                        <a:srgbClr val="FFFFFF"/>
                      </a:solidFill>
                      <a:prstDash val="solid"/>
                    </a:lnR>
                    <a:lnT w="28575">
                      <a:solidFill>
                        <a:srgbClr val="FFFFFF"/>
                      </a:solidFill>
                      <a:prstDash val="solid"/>
                    </a:lnT>
                    <a:solidFill>
                      <a:srgbClr val="1F3863"/>
                    </a:solidFill>
                  </a:tcPr>
                </a:tc>
                <a:tc>
                  <a:txBody>
                    <a:bodyPr/>
                    <a:lstStyle/>
                    <a:p>
                      <a:pPr marL="9525">
                        <a:lnSpc>
                          <a:spcPct val="100000"/>
                        </a:lnSpc>
                        <a:spcBef>
                          <a:spcPts val="285"/>
                        </a:spcBef>
                      </a:pPr>
                      <a:r>
                        <a:rPr sz="1200" b="1" spc="-20" dirty="0">
                          <a:solidFill>
                            <a:srgbClr val="FFFFFF"/>
                          </a:solidFill>
                          <a:latin typeface="Calibri"/>
                          <a:cs typeface="Calibri"/>
                        </a:rPr>
                        <a:t>KONSERVATUVAR</a:t>
                      </a:r>
                      <a:r>
                        <a:rPr sz="1200" b="1" spc="-55" dirty="0">
                          <a:solidFill>
                            <a:srgbClr val="FFFFFF"/>
                          </a:solidFill>
                          <a:latin typeface="Calibri"/>
                          <a:cs typeface="Calibri"/>
                        </a:rPr>
                        <a:t> </a:t>
                      </a:r>
                      <a:r>
                        <a:rPr sz="1200" b="1" spc="-15" dirty="0">
                          <a:solidFill>
                            <a:srgbClr val="FFFFFF"/>
                          </a:solidFill>
                          <a:latin typeface="Calibri"/>
                          <a:cs typeface="Calibri"/>
                        </a:rPr>
                        <a:t>MÜDÜRÜ</a:t>
                      </a:r>
                      <a:endParaRPr sz="1200">
                        <a:latin typeface="Calibri"/>
                        <a:cs typeface="Calibri"/>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12065" marR="3175" algn="ctr">
                        <a:lnSpc>
                          <a:spcPct val="100000"/>
                        </a:lnSpc>
                        <a:spcBef>
                          <a:spcPts val="285"/>
                        </a:spcBef>
                      </a:pPr>
                      <a:r>
                        <a:rPr sz="1200" b="1" spc="-10" dirty="0">
                          <a:solidFill>
                            <a:srgbClr val="1F3863"/>
                          </a:solidFill>
                          <a:latin typeface="Calibri"/>
                          <a:cs typeface="Calibri"/>
                        </a:rPr>
                        <a:t>20</a:t>
                      </a:r>
                      <a:endParaRPr sz="1200">
                        <a:latin typeface="Calibri"/>
                        <a:cs typeface="Calibri"/>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376555">
                        <a:lnSpc>
                          <a:spcPct val="100000"/>
                        </a:lnSpc>
                        <a:spcBef>
                          <a:spcPts val="285"/>
                        </a:spcBef>
                      </a:pPr>
                      <a:r>
                        <a:rPr sz="1200" b="1" spc="-5" dirty="0">
                          <a:solidFill>
                            <a:srgbClr val="1F3863"/>
                          </a:solidFill>
                          <a:latin typeface="Calibri"/>
                          <a:cs typeface="Calibri"/>
                        </a:rPr>
                        <a:t>1/12</a:t>
                      </a:r>
                      <a:endParaRPr sz="1200">
                        <a:latin typeface="Calibri"/>
                        <a:cs typeface="Calibri"/>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14604" algn="ctr">
                        <a:lnSpc>
                          <a:spcPct val="100000"/>
                        </a:lnSpc>
                        <a:spcBef>
                          <a:spcPts val="285"/>
                        </a:spcBef>
                      </a:pPr>
                      <a:r>
                        <a:rPr sz="1200" b="1" spc="-10" dirty="0">
                          <a:solidFill>
                            <a:srgbClr val="1F3863"/>
                          </a:solidFill>
                          <a:latin typeface="Calibri"/>
                          <a:cs typeface="Calibri"/>
                        </a:rPr>
                        <a:t>100</a:t>
                      </a:r>
                      <a:endParaRPr sz="1200">
                        <a:latin typeface="Calibri"/>
                        <a:cs typeface="Calibri"/>
                      </a:endParaRPr>
                    </a:p>
                  </a:txBody>
                  <a:tcPr marL="0" marR="0" marT="36195" marB="0">
                    <a:lnL w="12700">
                      <a:solidFill>
                        <a:srgbClr val="FFFFFF"/>
                      </a:solidFill>
                      <a:prstDash val="solid"/>
                    </a:lnL>
                    <a:lnR w="12700">
                      <a:solidFill>
                        <a:srgbClr val="1F3863"/>
                      </a:solidFill>
                      <a:prstDash val="solid"/>
                    </a:lnR>
                    <a:lnT w="12700">
                      <a:solidFill>
                        <a:srgbClr val="FFFFFF"/>
                      </a:solidFill>
                      <a:prstDash val="solid"/>
                    </a:lnT>
                    <a:lnB w="12700">
                      <a:solidFill>
                        <a:srgbClr val="FFFFFF"/>
                      </a:solidFill>
                      <a:prstDash val="solid"/>
                    </a:lnB>
                    <a:solidFill>
                      <a:srgbClr val="ABE9FF"/>
                    </a:solidFill>
                  </a:tcPr>
                </a:tc>
                <a:extLst>
                  <a:ext uri="{0D108BD9-81ED-4DB2-BD59-A6C34878D82A}">
                    <a16:rowId xmlns:a16="http://schemas.microsoft.com/office/drawing/2014/main" val="10013"/>
                  </a:ext>
                </a:extLst>
              </a:tr>
              <a:tr h="194053">
                <a:tc vMerge="1">
                  <a:txBody>
                    <a:bodyPr/>
                    <a:lstStyle/>
                    <a:p>
                      <a:endParaRPr/>
                    </a:p>
                  </a:txBody>
                  <a:tcPr marL="0" marR="0" marT="76835" marB="0" vert="vert270">
                    <a:lnL w="12700">
                      <a:solidFill>
                        <a:srgbClr val="FFFFFF"/>
                      </a:solidFill>
                      <a:prstDash val="solid"/>
                    </a:lnL>
                    <a:lnR w="12700">
                      <a:solidFill>
                        <a:srgbClr val="FFFFFF"/>
                      </a:solidFill>
                      <a:prstDash val="solid"/>
                    </a:lnR>
                    <a:lnT w="28575">
                      <a:solidFill>
                        <a:srgbClr val="FFFFFF"/>
                      </a:solidFill>
                      <a:prstDash val="solid"/>
                    </a:lnT>
                    <a:solidFill>
                      <a:srgbClr val="1F3863"/>
                    </a:solidFill>
                  </a:tcPr>
                </a:tc>
                <a:tc>
                  <a:txBody>
                    <a:bodyPr/>
                    <a:lstStyle/>
                    <a:p>
                      <a:pPr marL="9525">
                        <a:lnSpc>
                          <a:spcPct val="100000"/>
                        </a:lnSpc>
                        <a:spcBef>
                          <a:spcPts val="290"/>
                        </a:spcBef>
                      </a:pPr>
                      <a:r>
                        <a:rPr sz="1200" b="1" spc="-20" dirty="0">
                          <a:solidFill>
                            <a:srgbClr val="FFFFFF"/>
                          </a:solidFill>
                          <a:latin typeface="Calibri"/>
                          <a:cs typeface="Calibri"/>
                        </a:rPr>
                        <a:t>KONSERVATUVAR </a:t>
                      </a:r>
                      <a:r>
                        <a:rPr sz="1200" b="1" spc="-10" dirty="0">
                          <a:solidFill>
                            <a:srgbClr val="FFFFFF"/>
                          </a:solidFill>
                          <a:latin typeface="Calibri"/>
                          <a:cs typeface="Calibri"/>
                        </a:rPr>
                        <a:t>MÜD.</a:t>
                      </a:r>
                      <a:r>
                        <a:rPr sz="1200" b="1" spc="-40" dirty="0">
                          <a:solidFill>
                            <a:srgbClr val="FFFFFF"/>
                          </a:solidFill>
                          <a:latin typeface="Calibri"/>
                          <a:cs typeface="Calibri"/>
                        </a:rPr>
                        <a:t> </a:t>
                      </a:r>
                      <a:r>
                        <a:rPr sz="1200" b="1" spc="-20" dirty="0">
                          <a:solidFill>
                            <a:srgbClr val="FFFFFF"/>
                          </a:solidFill>
                          <a:latin typeface="Calibri"/>
                          <a:cs typeface="Calibri"/>
                        </a:rPr>
                        <a:t>YARD.</a:t>
                      </a:r>
                      <a:endParaRPr sz="1200">
                        <a:latin typeface="Calibri"/>
                        <a:cs typeface="Calibri"/>
                      </a:endParaRPr>
                    </a:p>
                  </a:txBody>
                  <a:tcPr marL="0" marR="0" marT="368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12065" marR="3175" algn="ctr">
                        <a:lnSpc>
                          <a:spcPct val="100000"/>
                        </a:lnSpc>
                        <a:spcBef>
                          <a:spcPts val="290"/>
                        </a:spcBef>
                      </a:pPr>
                      <a:r>
                        <a:rPr sz="1200" b="1" spc="-10" dirty="0">
                          <a:solidFill>
                            <a:srgbClr val="1F3863"/>
                          </a:solidFill>
                          <a:latin typeface="Calibri"/>
                          <a:cs typeface="Calibri"/>
                        </a:rPr>
                        <a:t>15</a:t>
                      </a:r>
                      <a:endParaRPr sz="1200">
                        <a:latin typeface="Calibri"/>
                        <a:cs typeface="Calibri"/>
                      </a:endParaRPr>
                    </a:p>
                  </a:txBody>
                  <a:tcPr marL="0" marR="0" marT="368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376555">
                        <a:lnSpc>
                          <a:spcPct val="100000"/>
                        </a:lnSpc>
                        <a:spcBef>
                          <a:spcPts val="290"/>
                        </a:spcBef>
                      </a:pPr>
                      <a:r>
                        <a:rPr sz="1200" b="1" spc="-5" dirty="0">
                          <a:solidFill>
                            <a:srgbClr val="1F3863"/>
                          </a:solidFill>
                          <a:latin typeface="Calibri"/>
                          <a:cs typeface="Calibri"/>
                        </a:rPr>
                        <a:t>1/12</a:t>
                      </a:r>
                      <a:endParaRPr sz="1200">
                        <a:latin typeface="Calibri"/>
                        <a:cs typeface="Calibri"/>
                      </a:endParaRPr>
                    </a:p>
                  </a:txBody>
                  <a:tcPr marL="0" marR="0" marT="368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14604" algn="ctr">
                        <a:lnSpc>
                          <a:spcPct val="100000"/>
                        </a:lnSpc>
                        <a:spcBef>
                          <a:spcPts val="290"/>
                        </a:spcBef>
                      </a:pPr>
                      <a:r>
                        <a:rPr sz="1200" b="1" spc="-10" dirty="0">
                          <a:solidFill>
                            <a:srgbClr val="1F3863"/>
                          </a:solidFill>
                          <a:latin typeface="Calibri"/>
                          <a:cs typeface="Calibri"/>
                        </a:rPr>
                        <a:t>100</a:t>
                      </a:r>
                      <a:endParaRPr sz="1200">
                        <a:latin typeface="Calibri"/>
                        <a:cs typeface="Calibri"/>
                      </a:endParaRPr>
                    </a:p>
                  </a:txBody>
                  <a:tcPr marL="0" marR="0" marT="36830" marB="0">
                    <a:lnL w="12700">
                      <a:solidFill>
                        <a:srgbClr val="FFFFFF"/>
                      </a:solidFill>
                      <a:prstDash val="solid"/>
                    </a:lnL>
                    <a:lnR w="12700">
                      <a:solidFill>
                        <a:srgbClr val="1F3863"/>
                      </a:solidFill>
                      <a:prstDash val="solid"/>
                    </a:lnR>
                    <a:lnT w="12700">
                      <a:solidFill>
                        <a:srgbClr val="FFFFFF"/>
                      </a:solidFill>
                      <a:prstDash val="solid"/>
                    </a:lnT>
                    <a:lnB w="12700">
                      <a:solidFill>
                        <a:srgbClr val="FFFFFF"/>
                      </a:solidFill>
                      <a:prstDash val="solid"/>
                    </a:lnB>
                    <a:solidFill>
                      <a:srgbClr val="E0F7FF"/>
                    </a:solidFill>
                  </a:tcPr>
                </a:tc>
                <a:extLst>
                  <a:ext uri="{0D108BD9-81ED-4DB2-BD59-A6C34878D82A}">
                    <a16:rowId xmlns:a16="http://schemas.microsoft.com/office/drawing/2014/main" val="10014"/>
                  </a:ext>
                </a:extLst>
              </a:tr>
              <a:tr h="194003">
                <a:tc vMerge="1">
                  <a:txBody>
                    <a:bodyPr/>
                    <a:lstStyle/>
                    <a:p>
                      <a:endParaRPr/>
                    </a:p>
                  </a:txBody>
                  <a:tcPr marL="0" marR="0" marT="76835" marB="0" vert="vert270">
                    <a:lnL w="12700">
                      <a:solidFill>
                        <a:srgbClr val="FFFFFF"/>
                      </a:solidFill>
                      <a:prstDash val="solid"/>
                    </a:lnL>
                    <a:lnR w="12700">
                      <a:solidFill>
                        <a:srgbClr val="FFFFFF"/>
                      </a:solidFill>
                      <a:prstDash val="solid"/>
                    </a:lnR>
                    <a:lnT w="28575">
                      <a:solidFill>
                        <a:srgbClr val="FFFFFF"/>
                      </a:solidFill>
                      <a:prstDash val="solid"/>
                    </a:lnT>
                    <a:solidFill>
                      <a:srgbClr val="1F3863"/>
                    </a:solidFill>
                  </a:tcPr>
                </a:tc>
                <a:tc>
                  <a:txBody>
                    <a:bodyPr/>
                    <a:lstStyle/>
                    <a:p>
                      <a:pPr marL="9525">
                        <a:lnSpc>
                          <a:spcPct val="100000"/>
                        </a:lnSpc>
                        <a:spcBef>
                          <a:spcPts val="290"/>
                        </a:spcBef>
                      </a:pPr>
                      <a:r>
                        <a:rPr sz="1200" b="1" dirty="0">
                          <a:solidFill>
                            <a:srgbClr val="FFFFFF"/>
                          </a:solidFill>
                          <a:latin typeface="Calibri"/>
                          <a:cs typeface="Calibri"/>
                        </a:rPr>
                        <a:t>BÖLÜM</a:t>
                      </a:r>
                      <a:r>
                        <a:rPr sz="1200" b="1" spc="-50" dirty="0">
                          <a:solidFill>
                            <a:srgbClr val="FFFFFF"/>
                          </a:solidFill>
                          <a:latin typeface="Calibri"/>
                          <a:cs typeface="Calibri"/>
                        </a:rPr>
                        <a:t> </a:t>
                      </a:r>
                      <a:r>
                        <a:rPr sz="1200" b="1" spc="15" dirty="0">
                          <a:solidFill>
                            <a:srgbClr val="FFFFFF"/>
                          </a:solidFill>
                          <a:latin typeface="Calibri"/>
                          <a:cs typeface="Calibri"/>
                        </a:rPr>
                        <a:t>BAŞKANI</a:t>
                      </a:r>
                      <a:endParaRPr sz="1200">
                        <a:latin typeface="Calibri"/>
                        <a:cs typeface="Calibri"/>
                      </a:endParaRPr>
                    </a:p>
                  </a:txBody>
                  <a:tcPr marL="0" marR="0" marT="36830" marB="0">
                    <a:lnL w="12700">
                      <a:solidFill>
                        <a:srgbClr val="FFFFFF"/>
                      </a:solidFill>
                      <a:prstDash val="solid"/>
                    </a:lnL>
                    <a:lnR w="12700">
                      <a:solidFill>
                        <a:srgbClr val="FFFFFF"/>
                      </a:solidFill>
                      <a:prstDash val="solid"/>
                    </a:lnR>
                    <a:lnT w="12700">
                      <a:solidFill>
                        <a:srgbClr val="FFFFFF"/>
                      </a:solidFill>
                      <a:prstDash val="solid"/>
                    </a:lnT>
                    <a:lnB w="12700">
                      <a:solidFill>
                        <a:srgbClr val="1F3863"/>
                      </a:solidFill>
                      <a:prstDash val="solid"/>
                    </a:lnB>
                    <a:solidFill>
                      <a:srgbClr val="00AFE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1F3863"/>
                      </a:solidFill>
                      <a:prstDash val="solid"/>
                    </a:lnB>
                    <a:solidFill>
                      <a:srgbClr val="00AFE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1F3863"/>
                      </a:solidFill>
                      <a:prstDash val="solid"/>
                    </a:lnB>
                    <a:solidFill>
                      <a:srgbClr val="ABE9FF"/>
                    </a:solidFill>
                  </a:tcPr>
                </a:tc>
                <a:tc>
                  <a:txBody>
                    <a:bodyPr/>
                    <a:lstStyle/>
                    <a:p>
                      <a:pPr marL="12065" marR="3175" algn="ctr">
                        <a:lnSpc>
                          <a:spcPct val="100000"/>
                        </a:lnSpc>
                        <a:spcBef>
                          <a:spcPts val="290"/>
                        </a:spcBef>
                      </a:pPr>
                      <a:r>
                        <a:rPr sz="1200" b="1" spc="-10" dirty="0">
                          <a:solidFill>
                            <a:srgbClr val="1F3863"/>
                          </a:solidFill>
                          <a:latin typeface="Calibri"/>
                          <a:cs typeface="Calibri"/>
                        </a:rPr>
                        <a:t>20</a:t>
                      </a:r>
                      <a:endParaRPr sz="1200">
                        <a:latin typeface="Calibri"/>
                        <a:cs typeface="Calibri"/>
                      </a:endParaRPr>
                    </a:p>
                  </a:txBody>
                  <a:tcPr marL="0" marR="0" marT="36830" marB="0">
                    <a:lnL w="12700">
                      <a:solidFill>
                        <a:srgbClr val="FFFFFF"/>
                      </a:solidFill>
                      <a:prstDash val="solid"/>
                    </a:lnL>
                    <a:lnR w="12700">
                      <a:solidFill>
                        <a:srgbClr val="FFFFFF"/>
                      </a:solidFill>
                      <a:prstDash val="solid"/>
                    </a:lnR>
                    <a:lnT w="12700">
                      <a:solidFill>
                        <a:srgbClr val="FFFFFF"/>
                      </a:solidFill>
                      <a:prstDash val="solid"/>
                    </a:lnT>
                    <a:lnB w="12700">
                      <a:solidFill>
                        <a:srgbClr val="1F3863"/>
                      </a:solidFill>
                      <a:prstDash val="solid"/>
                    </a:lnB>
                    <a:solidFill>
                      <a:srgbClr val="ABE9FF"/>
                    </a:solidFill>
                  </a:tcPr>
                </a:tc>
                <a:tc>
                  <a:txBody>
                    <a:bodyPr/>
                    <a:lstStyle/>
                    <a:p>
                      <a:pPr marL="376555">
                        <a:lnSpc>
                          <a:spcPct val="100000"/>
                        </a:lnSpc>
                        <a:spcBef>
                          <a:spcPts val="290"/>
                        </a:spcBef>
                      </a:pPr>
                      <a:r>
                        <a:rPr sz="1200" b="1" spc="-5" dirty="0">
                          <a:solidFill>
                            <a:srgbClr val="1F3863"/>
                          </a:solidFill>
                          <a:latin typeface="Calibri"/>
                          <a:cs typeface="Calibri"/>
                        </a:rPr>
                        <a:t>1/12</a:t>
                      </a:r>
                      <a:endParaRPr sz="1200">
                        <a:latin typeface="Calibri"/>
                        <a:cs typeface="Calibri"/>
                      </a:endParaRPr>
                    </a:p>
                  </a:txBody>
                  <a:tcPr marL="0" marR="0" marT="36830" marB="0">
                    <a:lnL w="12700">
                      <a:solidFill>
                        <a:srgbClr val="FFFFFF"/>
                      </a:solidFill>
                      <a:prstDash val="solid"/>
                    </a:lnL>
                    <a:lnR w="12700">
                      <a:solidFill>
                        <a:srgbClr val="FFFFFF"/>
                      </a:solidFill>
                      <a:prstDash val="solid"/>
                    </a:lnR>
                    <a:lnT w="12700">
                      <a:solidFill>
                        <a:srgbClr val="FFFFFF"/>
                      </a:solidFill>
                      <a:prstDash val="solid"/>
                    </a:lnT>
                    <a:lnB w="12700">
                      <a:solidFill>
                        <a:srgbClr val="1F3863"/>
                      </a:solidFill>
                      <a:prstDash val="solid"/>
                    </a:lnB>
                    <a:solidFill>
                      <a:srgbClr val="ABE9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1F3863"/>
                      </a:solidFill>
                      <a:prstDash val="solid"/>
                    </a:lnB>
                    <a:solidFill>
                      <a:srgbClr val="ABE9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1F3863"/>
                      </a:solidFill>
                      <a:prstDash val="solid"/>
                    </a:lnB>
                    <a:solidFill>
                      <a:srgbClr val="ABE9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1F3863"/>
                      </a:solidFill>
                      <a:prstDash val="solid"/>
                    </a:lnB>
                    <a:solidFill>
                      <a:srgbClr val="ABE9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1F3863"/>
                      </a:solidFill>
                      <a:prstDash val="solid"/>
                    </a:lnB>
                    <a:solidFill>
                      <a:srgbClr val="ABE9FF"/>
                    </a:solidFill>
                  </a:tcPr>
                </a:tc>
                <a:tc>
                  <a:txBody>
                    <a:bodyPr/>
                    <a:lstStyle/>
                    <a:p>
                      <a:pPr marL="14604" algn="ctr">
                        <a:lnSpc>
                          <a:spcPct val="100000"/>
                        </a:lnSpc>
                        <a:spcBef>
                          <a:spcPts val="290"/>
                        </a:spcBef>
                      </a:pPr>
                      <a:r>
                        <a:rPr sz="1200" b="1" spc="-10" dirty="0">
                          <a:solidFill>
                            <a:srgbClr val="1F3863"/>
                          </a:solidFill>
                          <a:latin typeface="Calibri"/>
                          <a:cs typeface="Calibri"/>
                        </a:rPr>
                        <a:t>100</a:t>
                      </a:r>
                      <a:endParaRPr sz="1200" dirty="0">
                        <a:latin typeface="Calibri"/>
                        <a:cs typeface="Calibri"/>
                      </a:endParaRPr>
                    </a:p>
                  </a:txBody>
                  <a:tcPr marL="0" marR="0" marT="36830" marB="0">
                    <a:lnL w="12700">
                      <a:solidFill>
                        <a:srgbClr val="FFFFFF"/>
                      </a:solidFill>
                      <a:prstDash val="solid"/>
                    </a:lnL>
                    <a:lnR w="12700">
                      <a:solidFill>
                        <a:srgbClr val="1F3863"/>
                      </a:solidFill>
                      <a:prstDash val="solid"/>
                    </a:lnR>
                    <a:lnT w="12700">
                      <a:solidFill>
                        <a:srgbClr val="FFFFFF"/>
                      </a:solidFill>
                      <a:prstDash val="solid"/>
                    </a:lnT>
                    <a:lnB w="12700">
                      <a:solidFill>
                        <a:srgbClr val="1F3863"/>
                      </a:solidFill>
                      <a:prstDash val="solid"/>
                    </a:lnB>
                    <a:solidFill>
                      <a:srgbClr val="ABE9FF"/>
                    </a:solid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81866613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Grp="1"/>
          </p:cNvGraphicFramePr>
          <p:nvPr>
            <p:extLst>
              <p:ext uri="{D42A27DB-BD31-4B8C-83A1-F6EECF244321}">
                <p14:modId xmlns:p14="http://schemas.microsoft.com/office/powerpoint/2010/main" val="846328101"/>
              </p:ext>
            </p:extLst>
          </p:nvPr>
        </p:nvGraphicFramePr>
        <p:xfrm>
          <a:off x="472334" y="1454727"/>
          <a:ext cx="11572809" cy="4916164"/>
        </p:xfrm>
        <a:graphic>
          <a:graphicData uri="http://schemas.openxmlformats.org/drawingml/2006/table">
            <a:tbl>
              <a:tblPr firstRow="1" bandRow="1">
                <a:tableStyleId>{2D5ABB26-0587-4C30-8999-92F81FD0307C}</a:tableStyleId>
              </a:tblPr>
              <a:tblGrid>
                <a:gridCol w="565981">
                  <a:extLst>
                    <a:ext uri="{9D8B030D-6E8A-4147-A177-3AD203B41FA5}">
                      <a16:colId xmlns:a16="http://schemas.microsoft.com/office/drawing/2014/main" val="20000"/>
                    </a:ext>
                  </a:extLst>
                </a:gridCol>
                <a:gridCol w="2159446">
                  <a:extLst>
                    <a:ext uri="{9D8B030D-6E8A-4147-A177-3AD203B41FA5}">
                      <a16:colId xmlns:a16="http://schemas.microsoft.com/office/drawing/2014/main" val="20001"/>
                    </a:ext>
                  </a:extLst>
                </a:gridCol>
                <a:gridCol w="835832">
                  <a:extLst>
                    <a:ext uri="{9D8B030D-6E8A-4147-A177-3AD203B41FA5}">
                      <a16:colId xmlns:a16="http://schemas.microsoft.com/office/drawing/2014/main" val="20002"/>
                    </a:ext>
                  </a:extLst>
                </a:gridCol>
                <a:gridCol w="792245">
                  <a:extLst>
                    <a:ext uri="{9D8B030D-6E8A-4147-A177-3AD203B41FA5}">
                      <a16:colId xmlns:a16="http://schemas.microsoft.com/office/drawing/2014/main" val="20003"/>
                    </a:ext>
                  </a:extLst>
                </a:gridCol>
                <a:gridCol w="1044790">
                  <a:extLst>
                    <a:ext uri="{9D8B030D-6E8A-4147-A177-3AD203B41FA5}">
                      <a16:colId xmlns:a16="http://schemas.microsoft.com/office/drawing/2014/main" val="20004"/>
                    </a:ext>
                  </a:extLst>
                </a:gridCol>
                <a:gridCol w="1010178">
                  <a:extLst>
                    <a:ext uri="{9D8B030D-6E8A-4147-A177-3AD203B41FA5}">
                      <a16:colId xmlns:a16="http://schemas.microsoft.com/office/drawing/2014/main" val="20005"/>
                    </a:ext>
                  </a:extLst>
                </a:gridCol>
                <a:gridCol w="1585132">
                  <a:extLst>
                    <a:ext uri="{9D8B030D-6E8A-4147-A177-3AD203B41FA5}">
                      <a16:colId xmlns:a16="http://schemas.microsoft.com/office/drawing/2014/main" val="20006"/>
                    </a:ext>
                  </a:extLst>
                </a:gridCol>
                <a:gridCol w="879418">
                  <a:extLst>
                    <a:ext uri="{9D8B030D-6E8A-4147-A177-3AD203B41FA5}">
                      <a16:colId xmlns:a16="http://schemas.microsoft.com/office/drawing/2014/main" val="20007"/>
                    </a:ext>
                  </a:extLst>
                </a:gridCol>
                <a:gridCol w="801219">
                  <a:extLst>
                    <a:ext uri="{9D8B030D-6E8A-4147-A177-3AD203B41FA5}">
                      <a16:colId xmlns:a16="http://schemas.microsoft.com/office/drawing/2014/main" val="20008"/>
                    </a:ext>
                  </a:extLst>
                </a:gridCol>
                <a:gridCol w="740967">
                  <a:extLst>
                    <a:ext uri="{9D8B030D-6E8A-4147-A177-3AD203B41FA5}">
                      <a16:colId xmlns:a16="http://schemas.microsoft.com/office/drawing/2014/main" val="20009"/>
                    </a:ext>
                  </a:extLst>
                </a:gridCol>
                <a:gridCol w="1157601">
                  <a:extLst>
                    <a:ext uri="{9D8B030D-6E8A-4147-A177-3AD203B41FA5}">
                      <a16:colId xmlns:a16="http://schemas.microsoft.com/office/drawing/2014/main" val="20010"/>
                    </a:ext>
                  </a:extLst>
                </a:gridCol>
              </a:tblGrid>
              <a:tr h="298949">
                <a:tc gridSpan="11">
                  <a:txBody>
                    <a:bodyPr/>
                    <a:lstStyle/>
                    <a:p>
                      <a:pPr marR="1905" algn="ctr">
                        <a:lnSpc>
                          <a:spcPct val="100000"/>
                        </a:lnSpc>
                        <a:spcBef>
                          <a:spcPts val="215"/>
                        </a:spcBef>
                      </a:pPr>
                      <a:r>
                        <a:rPr sz="1800" b="1" spc="5" dirty="0">
                          <a:solidFill>
                            <a:srgbClr val="FFFFFF"/>
                          </a:solidFill>
                          <a:latin typeface="Calibri"/>
                          <a:cs typeface="Calibri"/>
                        </a:rPr>
                        <a:t>AKADEMİK PERSONEL </a:t>
                      </a:r>
                      <a:r>
                        <a:rPr sz="1800" b="1" dirty="0">
                          <a:solidFill>
                            <a:srgbClr val="FFFFFF"/>
                          </a:solidFill>
                          <a:latin typeface="Calibri"/>
                          <a:cs typeface="Calibri"/>
                        </a:rPr>
                        <a:t>ÖDENEKLER - </a:t>
                      </a:r>
                      <a:r>
                        <a:rPr sz="1800" b="1" spc="-25" dirty="0">
                          <a:solidFill>
                            <a:srgbClr val="FFFFFF"/>
                          </a:solidFill>
                          <a:latin typeface="Calibri"/>
                          <a:cs typeface="Calibri"/>
                        </a:rPr>
                        <a:t>TAZMİNATLAR</a:t>
                      </a:r>
                      <a:r>
                        <a:rPr sz="1800" b="1" spc="-254" dirty="0">
                          <a:solidFill>
                            <a:srgbClr val="FFFFFF"/>
                          </a:solidFill>
                          <a:latin typeface="Calibri"/>
                          <a:cs typeface="Calibri"/>
                        </a:rPr>
                        <a:t> </a:t>
                      </a:r>
                      <a:r>
                        <a:rPr sz="1800" b="1" spc="-30" dirty="0">
                          <a:solidFill>
                            <a:srgbClr val="FFFFFF"/>
                          </a:solidFill>
                          <a:latin typeface="Calibri"/>
                          <a:cs typeface="Calibri"/>
                        </a:rPr>
                        <a:t>TABLOSU</a:t>
                      </a:r>
                      <a:endParaRPr sz="1800">
                        <a:latin typeface="Calibri"/>
                        <a:cs typeface="Calibri"/>
                      </a:endParaRPr>
                    </a:p>
                  </a:txBody>
                  <a:tcPr marL="0" marR="0" marT="27305" marB="0">
                    <a:lnL w="12700">
                      <a:solidFill>
                        <a:srgbClr val="FFFFFF"/>
                      </a:solidFill>
                      <a:prstDash val="solid"/>
                    </a:lnL>
                    <a:lnT w="12700">
                      <a:solidFill>
                        <a:srgbClr val="FFFFFF"/>
                      </a:solidFill>
                      <a:prstDash val="solid"/>
                    </a:lnT>
                    <a:lnB w="38100">
                      <a:solidFill>
                        <a:srgbClr val="FFFFFF"/>
                      </a:solidFill>
                      <a:prstDash val="solid"/>
                    </a:lnB>
                    <a:solidFill>
                      <a:srgbClr val="1F3863"/>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73144">
                <a:tc rowSpan="4" gridSpan="2">
                  <a:txBody>
                    <a:bodyPr/>
                    <a:lstStyle/>
                    <a:p>
                      <a:pPr>
                        <a:lnSpc>
                          <a:spcPct val="100000"/>
                        </a:lnSpc>
                      </a:pPr>
                      <a:endParaRPr sz="1400">
                        <a:latin typeface="Times New Roman"/>
                        <a:cs typeface="Times New Roman"/>
                      </a:endParaRPr>
                    </a:p>
                    <a:p>
                      <a:pPr>
                        <a:lnSpc>
                          <a:spcPct val="100000"/>
                        </a:lnSpc>
                        <a:spcBef>
                          <a:spcPts val="10"/>
                        </a:spcBef>
                      </a:pPr>
                      <a:endParaRPr sz="1750">
                        <a:latin typeface="Times New Roman"/>
                        <a:cs typeface="Times New Roman"/>
                      </a:endParaRPr>
                    </a:p>
                    <a:p>
                      <a:pPr marL="76835" marR="82550" algn="ctr">
                        <a:lnSpc>
                          <a:spcPct val="100499"/>
                        </a:lnSpc>
                        <a:spcBef>
                          <a:spcPts val="5"/>
                        </a:spcBef>
                      </a:pPr>
                      <a:r>
                        <a:rPr sz="1400" b="1" spc="30" dirty="0">
                          <a:solidFill>
                            <a:srgbClr val="FFFFFF"/>
                          </a:solidFill>
                          <a:latin typeface="Calibri"/>
                          <a:cs typeface="Calibri"/>
                        </a:rPr>
                        <a:t>2547</a:t>
                      </a:r>
                      <a:r>
                        <a:rPr sz="1400" b="1" spc="-80" dirty="0">
                          <a:solidFill>
                            <a:srgbClr val="FFFFFF"/>
                          </a:solidFill>
                          <a:latin typeface="Calibri"/>
                          <a:cs typeface="Calibri"/>
                        </a:rPr>
                        <a:t> </a:t>
                      </a:r>
                      <a:r>
                        <a:rPr sz="1400" b="1" spc="-10" dirty="0">
                          <a:solidFill>
                            <a:srgbClr val="FFFFFF"/>
                          </a:solidFill>
                          <a:latin typeface="Calibri"/>
                          <a:cs typeface="Calibri"/>
                        </a:rPr>
                        <a:t>SAYILI</a:t>
                      </a:r>
                      <a:r>
                        <a:rPr sz="1400" b="1" spc="-114" dirty="0">
                          <a:solidFill>
                            <a:srgbClr val="FFFFFF"/>
                          </a:solidFill>
                          <a:latin typeface="Calibri"/>
                          <a:cs typeface="Calibri"/>
                        </a:rPr>
                        <a:t> </a:t>
                      </a:r>
                      <a:r>
                        <a:rPr sz="1400" b="1" spc="15" dirty="0">
                          <a:solidFill>
                            <a:srgbClr val="FFFFFF"/>
                          </a:solidFill>
                          <a:latin typeface="Calibri"/>
                          <a:cs typeface="Calibri"/>
                        </a:rPr>
                        <a:t>KANUN</a:t>
                      </a:r>
                      <a:r>
                        <a:rPr sz="1400" b="1" spc="-70" dirty="0">
                          <a:solidFill>
                            <a:srgbClr val="FFFFFF"/>
                          </a:solidFill>
                          <a:latin typeface="Calibri"/>
                          <a:cs typeface="Calibri"/>
                        </a:rPr>
                        <a:t> </a:t>
                      </a:r>
                      <a:r>
                        <a:rPr sz="1400" b="1" spc="5" dirty="0">
                          <a:solidFill>
                            <a:srgbClr val="FFFFFF"/>
                          </a:solidFill>
                          <a:latin typeface="Calibri"/>
                          <a:cs typeface="Calibri"/>
                        </a:rPr>
                        <a:t>KAPSAMINDA  </a:t>
                      </a:r>
                      <a:r>
                        <a:rPr sz="1400" b="1" spc="20" dirty="0">
                          <a:solidFill>
                            <a:srgbClr val="FFFFFF"/>
                          </a:solidFill>
                          <a:latin typeface="Calibri"/>
                          <a:cs typeface="Calibri"/>
                        </a:rPr>
                        <a:t>ÇALIŞAN </a:t>
                      </a:r>
                      <a:r>
                        <a:rPr sz="1400" b="1" spc="15" dirty="0">
                          <a:solidFill>
                            <a:srgbClr val="FFFFFF"/>
                          </a:solidFill>
                          <a:latin typeface="Calibri"/>
                          <a:cs typeface="Calibri"/>
                        </a:rPr>
                        <a:t>AKADEMİK</a:t>
                      </a:r>
                      <a:r>
                        <a:rPr sz="1400" b="1" spc="-229" dirty="0">
                          <a:solidFill>
                            <a:srgbClr val="FFFFFF"/>
                          </a:solidFill>
                          <a:latin typeface="Calibri"/>
                          <a:cs typeface="Calibri"/>
                        </a:rPr>
                        <a:t> </a:t>
                      </a:r>
                      <a:r>
                        <a:rPr sz="1400" b="1" spc="5" dirty="0">
                          <a:solidFill>
                            <a:srgbClr val="FFFFFF"/>
                          </a:solidFill>
                          <a:latin typeface="Calibri"/>
                          <a:cs typeface="Calibri"/>
                        </a:rPr>
                        <a:t>PERSONELİN  </a:t>
                      </a:r>
                      <a:r>
                        <a:rPr sz="1400" b="1" spc="25" dirty="0">
                          <a:solidFill>
                            <a:srgbClr val="FFFFFF"/>
                          </a:solidFill>
                          <a:latin typeface="Calibri"/>
                          <a:cs typeface="Calibri"/>
                        </a:rPr>
                        <a:t>BAZI </a:t>
                      </a:r>
                      <a:r>
                        <a:rPr sz="1400" b="1" spc="40" dirty="0">
                          <a:solidFill>
                            <a:srgbClr val="FFFFFF"/>
                          </a:solidFill>
                          <a:latin typeface="Calibri"/>
                          <a:cs typeface="Calibri"/>
                        </a:rPr>
                        <a:t>MAAŞ</a:t>
                      </a:r>
                      <a:r>
                        <a:rPr sz="1400" b="1" spc="-229" dirty="0">
                          <a:solidFill>
                            <a:srgbClr val="FFFFFF"/>
                          </a:solidFill>
                          <a:latin typeface="Calibri"/>
                          <a:cs typeface="Calibri"/>
                        </a:rPr>
                        <a:t> </a:t>
                      </a:r>
                      <a:r>
                        <a:rPr sz="1400" b="1" spc="10" dirty="0">
                          <a:solidFill>
                            <a:srgbClr val="FFFFFF"/>
                          </a:solidFill>
                          <a:latin typeface="Calibri"/>
                          <a:cs typeface="Calibri"/>
                        </a:rPr>
                        <a:t>KALEMLERİ</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28575">
                      <a:solidFill>
                        <a:srgbClr val="FFFFFF"/>
                      </a:solidFill>
                      <a:prstDash val="solid"/>
                    </a:lnB>
                    <a:solidFill>
                      <a:srgbClr val="1F3863"/>
                    </a:solidFill>
                  </a:tcPr>
                </a:tc>
                <a:tc rowSpan="4" hMerge="1">
                  <a:txBody>
                    <a:bodyPr/>
                    <a:lstStyle/>
                    <a:p>
                      <a:endParaRPr/>
                    </a:p>
                  </a:txBody>
                  <a:tcPr marL="0" marR="0" marT="0" marB="0"/>
                </a:tc>
                <a:tc rowSpan="4">
                  <a:txBody>
                    <a:bodyPr/>
                    <a:lstStyle/>
                    <a:p>
                      <a:pPr>
                        <a:lnSpc>
                          <a:spcPct val="100000"/>
                        </a:lnSpc>
                        <a:spcBef>
                          <a:spcPts val="30"/>
                        </a:spcBef>
                      </a:pPr>
                      <a:endParaRPr sz="2050">
                        <a:latin typeface="Times New Roman"/>
                        <a:cs typeface="Times New Roman"/>
                      </a:endParaRPr>
                    </a:p>
                    <a:p>
                      <a:pPr marL="483870">
                        <a:lnSpc>
                          <a:spcPct val="100000"/>
                        </a:lnSpc>
                        <a:spcBef>
                          <a:spcPts val="5"/>
                        </a:spcBef>
                      </a:pPr>
                      <a:r>
                        <a:rPr sz="1400" b="1" spc="5" dirty="0">
                          <a:solidFill>
                            <a:srgbClr val="FFFFFF"/>
                          </a:solidFill>
                          <a:latin typeface="Calibri"/>
                          <a:cs typeface="Calibri"/>
                        </a:rPr>
                        <a:t>DERECE</a:t>
                      </a:r>
                      <a:endParaRPr sz="1400">
                        <a:latin typeface="Calibri"/>
                        <a:cs typeface="Calibri"/>
                      </a:endParaRPr>
                    </a:p>
                  </a:txBody>
                  <a:tcPr marL="0" marR="0" marT="3810" marB="0" vert="vert270">
                    <a:lnL w="12700">
                      <a:solidFill>
                        <a:srgbClr val="FFFFFF"/>
                      </a:solidFill>
                      <a:prstDash val="solid"/>
                    </a:lnL>
                    <a:lnR w="12700">
                      <a:solidFill>
                        <a:srgbClr val="FFFFFF"/>
                      </a:solidFill>
                      <a:prstDash val="solid"/>
                    </a:lnR>
                    <a:lnT w="38100">
                      <a:solidFill>
                        <a:srgbClr val="FFFFFF"/>
                      </a:solidFill>
                      <a:prstDash val="solid"/>
                    </a:lnT>
                    <a:lnB w="28575">
                      <a:solidFill>
                        <a:srgbClr val="FFFFFF"/>
                      </a:solidFill>
                      <a:prstDash val="solid"/>
                    </a:lnB>
                    <a:solidFill>
                      <a:srgbClr val="1F3863"/>
                    </a:solidFill>
                  </a:tcPr>
                </a:tc>
                <a:tc gridSpan="4">
                  <a:txBody>
                    <a:bodyPr/>
                    <a:lstStyle/>
                    <a:p>
                      <a:pPr marL="10160" algn="ctr">
                        <a:lnSpc>
                          <a:spcPct val="100000"/>
                        </a:lnSpc>
                        <a:spcBef>
                          <a:spcPts val="309"/>
                        </a:spcBef>
                      </a:pPr>
                      <a:r>
                        <a:rPr sz="1550" b="1" dirty="0">
                          <a:solidFill>
                            <a:srgbClr val="FFFFFF"/>
                          </a:solidFill>
                          <a:latin typeface="Calibri"/>
                          <a:cs typeface="Calibri"/>
                        </a:rPr>
                        <a:t>ÖDENEKLER</a:t>
                      </a:r>
                      <a:endParaRPr sz="1550" dirty="0">
                        <a:latin typeface="Calibri"/>
                        <a:cs typeface="Calibri"/>
                      </a:endParaRPr>
                    </a:p>
                  </a:txBody>
                  <a:tcPr marL="0" marR="0" marT="39369"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1F3863"/>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4">
                  <a:txBody>
                    <a:bodyPr/>
                    <a:lstStyle/>
                    <a:p>
                      <a:pPr marL="1188085">
                        <a:lnSpc>
                          <a:spcPct val="100000"/>
                        </a:lnSpc>
                        <a:spcBef>
                          <a:spcPts val="309"/>
                        </a:spcBef>
                      </a:pPr>
                      <a:r>
                        <a:rPr sz="1550" b="1" spc="-15" dirty="0">
                          <a:solidFill>
                            <a:srgbClr val="FFFFFF"/>
                          </a:solidFill>
                          <a:latin typeface="Calibri"/>
                          <a:cs typeface="Calibri"/>
                        </a:rPr>
                        <a:t>TAZMİNATLAR</a:t>
                      </a:r>
                      <a:endParaRPr sz="1550">
                        <a:latin typeface="Calibri"/>
                        <a:cs typeface="Calibri"/>
                      </a:endParaRPr>
                    </a:p>
                  </a:txBody>
                  <a:tcPr marL="0" marR="0" marT="39369" marB="0">
                    <a:lnL w="12700">
                      <a:solidFill>
                        <a:srgbClr val="FFFFFF"/>
                      </a:solidFill>
                      <a:prstDash val="solid"/>
                    </a:lnL>
                    <a:lnT w="38100">
                      <a:solidFill>
                        <a:srgbClr val="FFFFFF"/>
                      </a:solidFill>
                      <a:prstDash val="solid"/>
                    </a:lnT>
                    <a:lnB w="12700">
                      <a:solidFill>
                        <a:srgbClr val="FFFFFF"/>
                      </a:solidFill>
                      <a:prstDash val="solid"/>
                    </a:lnB>
                    <a:solidFill>
                      <a:srgbClr val="1F3863"/>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388948">
                <a:tc gridSpan="2" vMerge="1">
                  <a:txBody>
                    <a:bodyPr/>
                    <a:lstStyle/>
                    <a:p>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28575">
                      <a:solidFill>
                        <a:srgbClr val="FFFFFF"/>
                      </a:solidFill>
                      <a:prstDash val="solid"/>
                    </a:lnB>
                    <a:solidFill>
                      <a:srgbClr val="1F3863"/>
                    </a:solidFill>
                  </a:tcPr>
                </a:tc>
                <a:tc hMerge="1" vMerge="1">
                  <a:txBody>
                    <a:bodyPr/>
                    <a:lstStyle/>
                    <a:p>
                      <a:endParaRPr/>
                    </a:p>
                  </a:txBody>
                  <a:tcPr marL="0" marR="0" marT="0" marB="0"/>
                </a:tc>
                <a:tc vMerge="1">
                  <a:txBody>
                    <a:bodyPr/>
                    <a:lstStyle/>
                    <a:p>
                      <a:endParaRPr/>
                    </a:p>
                  </a:txBody>
                  <a:tcPr marL="0" marR="0" marT="3810" marB="0" vert="vert270">
                    <a:lnL w="12700">
                      <a:solidFill>
                        <a:srgbClr val="FFFFFF"/>
                      </a:solidFill>
                      <a:prstDash val="solid"/>
                    </a:lnL>
                    <a:lnR w="12700">
                      <a:solidFill>
                        <a:srgbClr val="FFFFFF"/>
                      </a:solidFill>
                      <a:prstDash val="solid"/>
                    </a:lnR>
                    <a:lnT w="38100">
                      <a:solidFill>
                        <a:srgbClr val="FFFFFF"/>
                      </a:solidFill>
                      <a:prstDash val="solid"/>
                    </a:lnT>
                    <a:lnB w="28575">
                      <a:solidFill>
                        <a:srgbClr val="FFFFFF"/>
                      </a:solidFill>
                      <a:prstDash val="solid"/>
                    </a:lnB>
                    <a:solidFill>
                      <a:srgbClr val="1F3863"/>
                    </a:solidFill>
                  </a:tcPr>
                </a:tc>
                <a:tc>
                  <a:txBody>
                    <a:bodyPr/>
                    <a:lstStyle/>
                    <a:p>
                      <a:pPr marL="60325">
                        <a:lnSpc>
                          <a:spcPts val="1435"/>
                        </a:lnSpc>
                        <a:spcBef>
                          <a:spcPts val="229"/>
                        </a:spcBef>
                      </a:pPr>
                      <a:r>
                        <a:rPr sz="1200" b="1" spc="5" dirty="0">
                          <a:solidFill>
                            <a:srgbClr val="FFFFFF"/>
                          </a:solidFill>
                          <a:latin typeface="Calibri"/>
                          <a:cs typeface="Calibri"/>
                        </a:rPr>
                        <a:t>Üniversite</a:t>
                      </a:r>
                      <a:endParaRPr sz="1200">
                        <a:latin typeface="Calibri"/>
                        <a:cs typeface="Calibri"/>
                      </a:endParaRPr>
                    </a:p>
                    <a:p>
                      <a:pPr marL="117475">
                        <a:lnSpc>
                          <a:spcPts val="1435"/>
                        </a:lnSpc>
                      </a:pPr>
                      <a:r>
                        <a:rPr sz="1200" b="1" spc="10" dirty="0">
                          <a:solidFill>
                            <a:srgbClr val="FFFFFF"/>
                          </a:solidFill>
                          <a:latin typeface="Calibri"/>
                          <a:cs typeface="Calibri"/>
                        </a:rPr>
                        <a:t>Ödeneği</a:t>
                      </a:r>
                      <a:endParaRPr sz="1200">
                        <a:latin typeface="Calibri"/>
                        <a:cs typeface="Calibri"/>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marL="5715" algn="ctr">
                        <a:lnSpc>
                          <a:spcPct val="100000"/>
                        </a:lnSpc>
                        <a:spcBef>
                          <a:spcPts val="955"/>
                        </a:spcBef>
                      </a:pPr>
                      <a:r>
                        <a:rPr sz="1200" b="1" spc="5" dirty="0">
                          <a:solidFill>
                            <a:srgbClr val="FFFFFF"/>
                          </a:solidFill>
                          <a:latin typeface="Calibri"/>
                          <a:cs typeface="Calibri"/>
                        </a:rPr>
                        <a:t>İdari</a:t>
                      </a:r>
                      <a:r>
                        <a:rPr sz="1200" b="1" spc="-60" dirty="0">
                          <a:solidFill>
                            <a:srgbClr val="FFFFFF"/>
                          </a:solidFill>
                          <a:latin typeface="Calibri"/>
                          <a:cs typeface="Calibri"/>
                        </a:rPr>
                        <a:t> </a:t>
                      </a:r>
                      <a:r>
                        <a:rPr sz="1200" b="1" spc="5" dirty="0">
                          <a:solidFill>
                            <a:srgbClr val="FFFFFF"/>
                          </a:solidFill>
                          <a:latin typeface="Calibri"/>
                          <a:cs typeface="Calibri"/>
                        </a:rPr>
                        <a:t>Görev</a:t>
                      </a:r>
                      <a:endParaRPr sz="1200">
                        <a:latin typeface="Calibri"/>
                        <a:cs typeface="Calibri"/>
                      </a:endParaRPr>
                    </a:p>
                  </a:txBody>
                  <a:tcPr marL="0" marR="0" marT="1212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marL="233045" marR="8255" indent="-219710">
                        <a:lnSpc>
                          <a:spcPts val="1430"/>
                        </a:lnSpc>
                        <a:spcBef>
                          <a:spcPts val="290"/>
                        </a:spcBef>
                      </a:pPr>
                      <a:r>
                        <a:rPr sz="1200" b="1" spc="10" dirty="0">
                          <a:solidFill>
                            <a:srgbClr val="FFFFFF"/>
                          </a:solidFill>
                          <a:latin typeface="Calibri"/>
                          <a:cs typeface="Calibri"/>
                        </a:rPr>
                        <a:t>Eğitim</a:t>
                      </a:r>
                      <a:r>
                        <a:rPr sz="1200" b="1" spc="-114" dirty="0">
                          <a:solidFill>
                            <a:srgbClr val="FFFFFF"/>
                          </a:solidFill>
                          <a:latin typeface="Calibri"/>
                          <a:cs typeface="Calibri"/>
                        </a:rPr>
                        <a:t> </a:t>
                      </a:r>
                      <a:r>
                        <a:rPr sz="1200" b="1" spc="10" dirty="0">
                          <a:solidFill>
                            <a:srgbClr val="FFFFFF"/>
                          </a:solidFill>
                          <a:latin typeface="Calibri"/>
                          <a:cs typeface="Calibri"/>
                        </a:rPr>
                        <a:t>Öğretim  Ödeneği</a:t>
                      </a:r>
                      <a:endParaRPr sz="1200">
                        <a:latin typeface="Calibri"/>
                        <a:cs typeface="Calibri"/>
                      </a:endParaRPr>
                    </a:p>
                  </a:txBody>
                  <a:tcPr marL="0" marR="0" marT="368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algn="ctr">
                        <a:lnSpc>
                          <a:spcPct val="100000"/>
                        </a:lnSpc>
                        <a:spcBef>
                          <a:spcPts val="955"/>
                        </a:spcBef>
                      </a:pPr>
                      <a:r>
                        <a:rPr sz="1200" b="1" spc="5" dirty="0">
                          <a:solidFill>
                            <a:srgbClr val="FFFFFF"/>
                          </a:solidFill>
                          <a:latin typeface="Calibri"/>
                          <a:cs typeface="Calibri"/>
                        </a:rPr>
                        <a:t>Akademik</a:t>
                      </a:r>
                      <a:r>
                        <a:rPr sz="1200" b="1" spc="-35" dirty="0">
                          <a:solidFill>
                            <a:srgbClr val="FFFFFF"/>
                          </a:solidFill>
                          <a:latin typeface="Calibri"/>
                          <a:cs typeface="Calibri"/>
                        </a:rPr>
                        <a:t> </a:t>
                      </a:r>
                      <a:r>
                        <a:rPr sz="1200" b="1" spc="-15" dirty="0">
                          <a:solidFill>
                            <a:srgbClr val="FFFFFF"/>
                          </a:solidFill>
                          <a:latin typeface="Calibri"/>
                          <a:cs typeface="Calibri"/>
                        </a:rPr>
                        <a:t>Teşvik</a:t>
                      </a:r>
                      <a:endParaRPr sz="1200">
                        <a:latin typeface="Calibri"/>
                        <a:cs typeface="Calibri"/>
                      </a:endParaRPr>
                    </a:p>
                  </a:txBody>
                  <a:tcPr marL="0" marR="0" marT="1212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marL="1270" algn="ctr">
                        <a:lnSpc>
                          <a:spcPct val="100000"/>
                        </a:lnSpc>
                        <a:spcBef>
                          <a:spcPts val="955"/>
                        </a:spcBef>
                      </a:pPr>
                      <a:r>
                        <a:rPr sz="1200" b="1" spc="5" dirty="0">
                          <a:solidFill>
                            <a:srgbClr val="FFFFFF"/>
                          </a:solidFill>
                          <a:latin typeface="Calibri"/>
                          <a:cs typeface="Calibri"/>
                        </a:rPr>
                        <a:t>Ek</a:t>
                      </a:r>
                      <a:r>
                        <a:rPr sz="1200" b="1" spc="-45" dirty="0">
                          <a:solidFill>
                            <a:srgbClr val="FFFFFF"/>
                          </a:solidFill>
                          <a:latin typeface="Calibri"/>
                          <a:cs typeface="Calibri"/>
                        </a:rPr>
                        <a:t> </a:t>
                      </a:r>
                      <a:r>
                        <a:rPr sz="1200" b="1" spc="5" dirty="0">
                          <a:solidFill>
                            <a:srgbClr val="FFFFFF"/>
                          </a:solidFill>
                          <a:latin typeface="Calibri"/>
                          <a:cs typeface="Calibri"/>
                        </a:rPr>
                        <a:t>Ödeme</a:t>
                      </a:r>
                      <a:endParaRPr sz="1200">
                        <a:latin typeface="Calibri"/>
                        <a:cs typeface="Calibri"/>
                      </a:endParaRPr>
                    </a:p>
                  </a:txBody>
                  <a:tcPr marL="0" marR="0" marT="1212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marL="12065" algn="ctr">
                        <a:lnSpc>
                          <a:spcPct val="100000"/>
                        </a:lnSpc>
                        <a:spcBef>
                          <a:spcPts val="955"/>
                        </a:spcBef>
                      </a:pPr>
                      <a:r>
                        <a:rPr sz="1200" b="1" spc="5" dirty="0">
                          <a:solidFill>
                            <a:srgbClr val="FFFFFF"/>
                          </a:solidFill>
                          <a:latin typeface="Calibri"/>
                          <a:cs typeface="Calibri"/>
                        </a:rPr>
                        <a:t>Makam</a:t>
                      </a:r>
                      <a:endParaRPr sz="1200" dirty="0">
                        <a:latin typeface="Calibri"/>
                        <a:cs typeface="Calibri"/>
                      </a:endParaRPr>
                    </a:p>
                  </a:txBody>
                  <a:tcPr marL="0" marR="0" marT="1212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marL="179070" marR="100330" indent="-57150">
                        <a:lnSpc>
                          <a:spcPts val="1430"/>
                        </a:lnSpc>
                        <a:spcBef>
                          <a:spcPts val="290"/>
                        </a:spcBef>
                      </a:pPr>
                      <a:r>
                        <a:rPr sz="1200" b="1" spc="-20" dirty="0">
                          <a:solidFill>
                            <a:srgbClr val="FFFFFF"/>
                          </a:solidFill>
                          <a:latin typeface="Calibri"/>
                          <a:cs typeface="Calibri"/>
                        </a:rPr>
                        <a:t>Temsil</a:t>
                      </a:r>
                      <a:r>
                        <a:rPr sz="1200" b="1" spc="-60" dirty="0">
                          <a:solidFill>
                            <a:srgbClr val="FFFFFF"/>
                          </a:solidFill>
                          <a:latin typeface="Calibri"/>
                          <a:cs typeface="Calibri"/>
                        </a:rPr>
                        <a:t> </a:t>
                      </a:r>
                      <a:r>
                        <a:rPr sz="1200" b="1" dirty="0">
                          <a:solidFill>
                            <a:srgbClr val="FFFFFF"/>
                          </a:solidFill>
                          <a:latin typeface="Calibri"/>
                          <a:cs typeface="Calibri"/>
                        </a:rPr>
                        <a:t>/  </a:t>
                      </a:r>
                      <a:r>
                        <a:rPr sz="1200" b="1" spc="5" dirty="0">
                          <a:solidFill>
                            <a:srgbClr val="FFFFFF"/>
                          </a:solidFill>
                          <a:latin typeface="Calibri"/>
                          <a:cs typeface="Calibri"/>
                        </a:rPr>
                        <a:t>Görev</a:t>
                      </a:r>
                      <a:endParaRPr sz="1200">
                        <a:latin typeface="Calibri"/>
                        <a:cs typeface="Calibri"/>
                      </a:endParaRPr>
                    </a:p>
                  </a:txBody>
                  <a:tcPr marL="0" marR="0" marT="368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marL="265430" marR="83185" indent="-161925">
                        <a:lnSpc>
                          <a:spcPts val="1430"/>
                        </a:lnSpc>
                        <a:spcBef>
                          <a:spcPts val="290"/>
                        </a:spcBef>
                      </a:pPr>
                      <a:r>
                        <a:rPr sz="1200" b="1" spc="-100" dirty="0">
                          <a:solidFill>
                            <a:srgbClr val="FFFFFF"/>
                          </a:solidFill>
                          <a:latin typeface="Calibri"/>
                          <a:cs typeface="Calibri"/>
                        </a:rPr>
                        <a:t>Y</a:t>
                      </a:r>
                      <a:r>
                        <a:rPr sz="1200" b="1" spc="25" dirty="0">
                          <a:solidFill>
                            <a:srgbClr val="FFFFFF"/>
                          </a:solidFill>
                          <a:latin typeface="Calibri"/>
                          <a:cs typeface="Calibri"/>
                        </a:rPr>
                        <a:t>ü</a:t>
                      </a:r>
                      <a:r>
                        <a:rPr sz="1200" b="1" spc="20" dirty="0">
                          <a:solidFill>
                            <a:srgbClr val="FFFFFF"/>
                          </a:solidFill>
                          <a:latin typeface="Calibri"/>
                          <a:cs typeface="Calibri"/>
                        </a:rPr>
                        <a:t>k</a:t>
                      </a:r>
                      <a:r>
                        <a:rPr sz="1200" b="1" spc="-30" dirty="0">
                          <a:solidFill>
                            <a:srgbClr val="FFFFFF"/>
                          </a:solidFill>
                          <a:latin typeface="Calibri"/>
                          <a:cs typeface="Calibri"/>
                        </a:rPr>
                        <a:t>s</a:t>
                      </a:r>
                      <a:r>
                        <a:rPr sz="1200" b="1" spc="-10" dirty="0">
                          <a:solidFill>
                            <a:srgbClr val="FFFFFF"/>
                          </a:solidFill>
                          <a:latin typeface="Calibri"/>
                          <a:cs typeface="Calibri"/>
                        </a:rPr>
                        <a:t>e</a:t>
                      </a:r>
                      <a:r>
                        <a:rPr sz="1200" b="1" spc="20" dirty="0">
                          <a:solidFill>
                            <a:srgbClr val="FFFFFF"/>
                          </a:solidFill>
                          <a:latin typeface="Calibri"/>
                          <a:cs typeface="Calibri"/>
                        </a:rPr>
                        <a:t>k</a:t>
                      </a:r>
                      <a:r>
                        <a:rPr sz="1200" b="1" spc="25" dirty="0">
                          <a:solidFill>
                            <a:srgbClr val="FFFFFF"/>
                          </a:solidFill>
                          <a:latin typeface="Calibri"/>
                          <a:cs typeface="Calibri"/>
                        </a:rPr>
                        <a:t>öğ</a:t>
                      </a:r>
                      <a:r>
                        <a:rPr sz="1200" b="1" spc="20" dirty="0">
                          <a:solidFill>
                            <a:srgbClr val="FFFFFF"/>
                          </a:solidFill>
                          <a:latin typeface="Calibri"/>
                          <a:cs typeface="Calibri"/>
                        </a:rPr>
                        <a:t>r</a:t>
                      </a:r>
                      <a:r>
                        <a:rPr sz="1200" b="1" spc="-10" dirty="0">
                          <a:solidFill>
                            <a:srgbClr val="FFFFFF"/>
                          </a:solidFill>
                          <a:latin typeface="Calibri"/>
                          <a:cs typeface="Calibri"/>
                        </a:rPr>
                        <a:t>e</a:t>
                      </a:r>
                      <a:r>
                        <a:rPr sz="1200" b="1" spc="30" dirty="0">
                          <a:solidFill>
                            <a:srgbClr val="FFFFFF"/>
                          </a:solidFill>
                          <a:latin typeface="Calibri"/>
                          <a:cs typeface="Calibri"/>
                        </a:rPr>
                        <a:t>t</a:t>
                      </a:r>
                      <a:r>
                        <a:rPr sz="1200" b="1" dirty="0">
                          <a:solidFill>
                            <a:srgbClr val="FFFFFF"/>
                          </a:solidFill>
                          <a:latin typeface="Calibri"/>
                          <a:cs typeface="Calibri"/>
                        </a:rPr>
                        <a:t>im  </a:t>
                      </a:r>
                      <a:r>
                        <a:rPr sz="1200" b="1" spc="-5" dirty="0">
                          <a:solidFill>
                            <a:srgbClr val="FFFFFF"/>
                          </a:solidFill>
                          <a:latin typeface="Calibri"/>
                          <a:cs typeface="Calibri"/>
                        </a:rPr>
                        <a:t>Tazminatı</a:t>
                      </a:r>
                      <a:endParaRPr sz="1200">
                        <a:latin typeface="Calibri"/>
                        <a:cs typeface="Calibri"/>
                      </a:endParaRPr>
                    </a:p>
                  </a:txBody>
                  <a:tcPr marL="0" marR="0" marT="36830" marB="0">
                    <a:lnL w="12700">
                      <a:solidFill>
                        <a:srgbClr val="FFFFFF"/>
                      </a:solidFill>
                      <a:prstDash val="solid"/>
                    </a:lnL>
                    <a:lnR w="12700">
                      <a:solidFill>
                        <a:srgbClr val="1F3863"/>
                      </a:solidFill>
                      <a:prstDash val="solid"/>
                    </a:lnR>
                    <a:lnT w="12700">
                      <a:solidFill>
                        <a:srgbClr val="FFFFFF"/>
                      </a:solidFill>
                      <a:prstDash val="solid"/>
                    </a:lnT>
                    <a:lnB w="12700">
                      <a:solidFill>
                        <a:srgbClr val="FFFFFF"/>
                      </a:solidFill>
                      <a:prstDash val="solid"/>
                    </a:lnB>
                    <a:solidFill>
                      <a:srgbClr val="00AFEF"/>
                    </a:solidFill>
                  </a:tcPr>
                </a:tc>
                <a:extLst>
                  <a:ext uri="{0D108BD9-81ED-4DB2-BD59-A6C34878D82A}">
                    <a16:rowId xmlns:a16="http://schemas.microsoft.com/office/drawing/2014/main" val="10002"/>
                  </a:ext>
                </a:extLst>
              </a:tr>
              <a:tr h="537479">
                <a:tc gridSpan="2" vMerge="1">
                  <a:txBody>
                    <a:bodyPr/>
                    <a:lstStyle/>
                    <a:p>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28575">
                      <a:solidFill>
                        <a:srgbClr val="FFFFFF"/>
                      </a:solidFill>
                      <a:prstDash val="solid"/>
                    </a:lnB>
                    <a:solidFill>
                      <a:srgbClr val="1F3863"/>
                    </a:solidFill>
                  </a:tcPr>
                </a:tc>
                <a:tc hMerge="1" vMerge="1">
                  <a:txBody>
                    <a:bodyPr/>
                    <a:lstStyle/>
                    <a:p>
                      <a:endParaRPr/>
                    </a:p>
                  </a:txBody>
                  <a:tcPr marL="0" marR="0" marT="0" marB="0"/>
                </a:tc>
                <a:tc vMerge="1">
                  <a:txBody>
                    <a:bodyPr/>
                    <a:lstStyle/>
                    <a:p>
                      <a:endParaRPr/>
                    </a:p>
                  </a:txBody>
                  <a:tcPr marL="0" marR="0" marT="3810" marB="0" vert="vert270">
                    <a:lnL w="12700">
                      <a:solidFill>
                        <a:srgbClr val="FFFFFF"/>
                      </a:solidFill>
                      <a:prstDash val="solid"/>
                    </a:lnL>
                    <a:lnR w="12700">
                      <a:solidFill>
                        <a:srgbClr val="FFFFFF"/>
                      </a:solidFill>
                      <a:prstDash val="solid"/>
                    </a:lnR>
                    <a:lnT w="38100">
                      <a:solidFill>
                        <a:srgbClr val="FFFFFF"/>
                      </a:solidFill>
                      <a:prstDash val="solid"/>
                    </a:lnT>
                    <a:lnB w="28575">
                      <a:solidFill>
                        <a:srgbClr val="FFFFFF"/>
                      </a:solidFill>
                      <a:prstDash val="solid"/>
                    </a:lnB>
                    <a:solidFill>
                      <a:srgbClr val="1F3863"/>
                    </a:solidFill>
                  </a:tcPr>
                </a:tc>
                <a:tc>
                  <a:txBody>
                    <a:bodyPr/>
                    <a:lstStyle/>
                    <a:p>
                      <a:pPr marL="3175" algn="ctr">
                        <a:lnSpc>
                          <a:spcPts val="1435"/>
                        </a:lnSpc>
                        <a:spcBef>
                          <a:spcPts val="15"/>
                        </a:spcBef>
                      </a:pPr>
                      <a:r>
                        <a:rPr sz="1200" b="1" spc="-5" dirty="0">
                          <a:solidFill>
                            <a:srgbClr val="FFFFFF"/>
                          </a:solidFill>
                          <a:latin typeface="Calibri"/>
                          <a:cs typeface="Calibri"/>
                        </a:rPr>
                        <a:t>EYDM</a:t>
                      </a:r>
                      <a:endParaRPr sz="1200" dirty="0">
                        <a:latin typeface="Calibri"/>
                        <a:cs typeface="Calibri"/>
                      </a:endParaRPr>
                    </a:p>
                    <a:p>
                      <a:pPr marR="635" algn="ctr">
                        <a:lnSpc>
                          <a:spcPts val="1425"/>
                        </a:lnSpc>
                      </a:pPr>
                      <a:r>
                        <a:rPr sz="1200" b="1" spc="15" dirty="0">
                          <a:solidFill>
                            <a:srgbClr val="FFFFFF"/>
                          </a:solidFill>
                          <a:latin typeface="Calibri"/>
                          <a:cs typeface="Calibri"/>
                        </a:rPr>
                        <a:t>Aylığı</a:t>
                      </a:r>
                      <a:r>
                        <a:rPr sz="1200" b="1" spc="-70" dirty="0">
                          <a:solidFill>
                            <a:srgbClr val="FFFFFF"/>
                          </a:solidFill>
                          <a:latin typeface="Calibri"/>
                          <a:cs typeface="Calibri"/>
                        </a:rPr>
                        <a:t> </a:t>
                      </a:r>
                      <a:r>
                        <a:rPr sz="1200" b="1" spc="10" dirty="0">
                          <a:solidFill>
                            <a:srgbClr val="FFFFFF"/>
                          </a:solidFill>
                          <a:latin typeface="Calibri"/>
                          <a:cs typeface="Calibri"/>
                        </a:rPr>
                        <a:t>Brüt</a:t>
                      </a:r>
                      <a:endParaRPr sz="1200" dirty="0">
                        <a:latin typeface="Calibri"/>
                        <a:cs typeface="Calibri"/>
                      </a:endParaRPr>
                    </a:p>
                    <a:p>
                      <a:pPr algn="ctr">
                        <a:lnSpc>
                          <a:spcPts val="1420"/>
                        </a:lnSpc>
                      </a:pPr>
                      <a:r>
                        <a:rPr sz="1200" b="1" spc="5" dirty="0">
                          <a:solidFill>
                            <a:srgbClr val="FFFFFF"/>
                          </a:solidFill>
                          <a:latin typeface="Calibri"/>
                          <a:cs typeface="Calibri"/>
                        </a:rPr>
                        <a:t>Tutarının</a:t>
                      </a:r>
                      <a:endParaRPr sz="1200" dirty="0">
                        <a:latin typeface="Calibri"/>
                        <a:cs typeface="Calibri"/>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marL="51435">
                        <a:lnSpc>
                          <a:spcPts val="1435"/>
                        </a:lnSpc>
                        <a:spcBef>
                          <a:spcPts val="15"/>
                        </a:spcBef>
                      </a:pPr>
                      <a:r>
                        <a:rPr sz="1200" b="1" spc="10" dirty="0">
                          <a:solidFill>
                            <a:srgbClr val="FFFFFF"/>
                          </a:solidFill>
                          <a:latin typeface="Calibri"/>
                          <a:cs typeface="Calibri"/>
                        </a:rPr>
                        <a:t>Aylık</a:t>
                      </a:r>
                      <a:r>
                        <a:rPr sz="1200" b="1" spc="-60" dirty="0">
                          <a:solidFill>
                            <a:srgbClr val="FFFFFF"/>
                          </a:solidFill>
                          <a:latin typeface="Calibri"/>
                          <a:cs typeface="Calibri"/>
                        </a:rPr>
                        <a:t> </a:t>
                      </a:r>
                      <a:r>
                        <a:rPr sz="1200" b="1" spc="5" dirty="0">
                          <a:solidFill>
                            <a:srgbClr val="FFFFFF"/>
                          </a:solidFill>
                          <a:latin typeface="Calibri"/>
                          <a:cs typeface="Calibri"/>
                        </a:rPr>
                        <a:t>Gösterge</a:t>
                      </a:r>
                      <a:endParaRPr sz="1200">
                        <a:latin typeface="Calibri"/>
                        <a:cs typeface="Calibri"/>
                      </a:endParaRPr>
                    </a:p>
                    <a:p>
                      <a:pPr marL="80010">
                        <a:lnSpc>
                          <a:spcPts val="1425"/>
                        </a:lnSpc>
                      </a:pPr>
                      <a:r>
                        <a:rPr sz="1200" b="1" dirty="0">
                          <a:solidFill>
                            <a:srgbClr val="FFFFFF"/>
                          </a:solidFill>
                          <a:latin typeface="Calibri"/>
                          <a:cs typeface="Calibri"/>
                        </a:rPr>
                        <a:t>+ </a:t>
                      </a:r>
                      <a:r>
                        <a:rPr sz="1200" b="1" spc="5" dirty="0">
                          <a:solidFill>
                            <a:srgbClr val="FFFFFF"/>
                          </a:solidFill>
                          <a:latin typeface="Calibri"/>
                          <a:cs typeface="Calibri"/>
                        </a:rPr>
                        <a:t>Ek</a:t>
                      </a:r>
                      <a:r>
                        <a:rPr sz="1200" b="1" spc="-90" dirty="0">
                          <a:solidFill>
                            <a:srgbClr val="FFFFFF"/>
                          </a:solidFill>
                          <a:latin typeface="Calibri"/>
                          <a:cs typeface="Calibri"/>
                        </a:rPr>
                        <a:t> </a:t>
                      </a:r>
                      <a:r>
                        <a:rPr sz="1200" b="1" spc="5" dirty="0">
                          <a:solidFill>
                            <a:srgbClr val="FFFFFF"/>
                          </a:solidFill>
                          <a:latin typeface="Calibri"/>
                          <a:cs typeface="Calibri"/>
                        </a:rPr>
                        <a:t>Gösterge</a:t>
                      </a:r>
                      <a:endParaRPr sz="1200">
                        <a:latin typeface="Calibri"/>
                        <a:cs typeface="Calibri"/>
                      </a:endParaRPr>
                    </a:p>
                    <a:p>
                      <a:pPr marL="70485">
                        <a:lnSpc>
                          <a:spcPts val="1420"/>
                        </a:lnSpc>
                      </a:pPr>
                      <a:r>
                        <a:rPr sz="1200" b="1" spc="10" dirty="0">
                          <a:solidFill>
                            <a:srgbClr val="FFFFFF"/>
                          </a:solidFill>
                          <a:latin typeface="Calibri"/>
                          <a:cs typeface="Calibri"/>
                        </a:rPr>
                        <a:t>Brüt</a:t>
                      </a:r>
                      <a:r>
                        <a:rPr sz="1200" b="1" spc="-105" dirty="0">
                          <a:solidFill>
                            <a:srgbClr val="FFFFFF"/>
                          </a:solidFill>
                          <a:latin typeface="Calibri"/>
                          <a:cs typeface="Calibri"/>
                        </a:rPr>
                        <a:t> </a:t>
                      </a:r>
                      <a:r>
                        <a:rPr sz="1200" b="1" spc="5" dirty="0">
                          <a:solidFill>
                            <a:srgbClr val="FFFFFF"/>
                          </a:solidFill>
                          <a:latin typeface="Calibri"/>
                          <a:cs typeface="Calibri"/>
                        </a:rPr>
                        <a:t>Tutarının</a:t>
                      </a:r>
                      <a:endParaRPr sz="1200">
                        <a:latin typeface="Calibri"/>
                        <a:cs typeface="Calibri"/>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marL="109220">
                        <a:lnSpc>
                          <a:spcPts val="1430"/>
                        </a:lnSpc>
                        <a:spcBef>
                          <a:spcPts val="735"/>
                        </a:spcBef>
                      </a:pPr>
                      <a:r>
                        <a:rPr sz="1200" b="1" spc="-5" dirty="0">
                          <a:solidFill>
                            <a:srgbClr val="FFFFFF"/>
                          </a:solidFill>
                          <a:latin typeface="Calibri"/>
                          <a:cs typeface="Calibri"/>
                        </a:rPr>
                        <a:t>EYDM</a:t>
                      </a:r>
                      <a:r>
                        <a:rPr sz="1200" b="1" dirty="0">
                          <a:solidFill>
                            <a:srgbClr val="FFFFFF"/>
                          </a:solidFill>
                          <a:latin typeface="Calibri"/>
                          <a:cs typeface="Calibri"/>
                        </a:rPr>
                        <a:t> </a:t>
                      </a:r>
                      <a:r>
                        <a:rPr sz="1200" b="1" spc="15" dirty="0">
                          <a:solidFill>
                            <a:srgbClr val="FFFFFF"/>
                          </a:solidFill>
                          <a:latin typeface="Calibri"/>
                          <a:cs typeface="Calibri"/>
                        </a:rPr>
                        <a:t>Aylığı</a:t>
                      </a:r>
                      <a:endParaRPr sz="1200">
                        <a:latin typeface="Calibri"/>
                        <a:cs typeface="Calibri"/>
                      </a:endParaRPr>
                    </a:p>
                    <a:p>
                      <a:pPr marL="52069">
                        <a:lnSpc>
                          <a:spcPts val="1430"/>
                        </a:lnSpc>
                      </a:pPr>
                      <a:r>
                        <a:rPr sz="1200" b="1" spc="10" dirty="0">
                          <a:solidFill>
                            <a:srgbClr val="FFFFFF"/>
                          </a:solidFill>
                          <a:latin typeface="Calibri"/>
                          <a:cs typeface="Calibri"/>
                        </a:rPr>
                        <a:t>Brüt</a:t>
                      </a:r>
                      <a:r>
                        <a:rPr sz="1200" b="1" spc="-45" dirty="0">
                          <a:solidFill>
                            <a:srgbClr val="FFFFFF"/>
                          </a:solidFill>
                          <a:latin typeface="Calibri"/>
                          <a:cs typeface="Calibri"/>
                        </a:rPr>
                        <a:t> </a:t>
                      </a:r>
                      <a:r>
                        <a:rPr sz="1200" b="1" spc="5" dirty="0">
                          <a:solidFill>
                            <a:srgbClr val="FFFFFF"/>
                          </a:solidFill>
                          <a:latin typeface="Calibri"/>
                          <a:cs typeface="Calibri"/>
                        </a:rPr>
                        <a:t>Tutarının</a:t>
                      </a:r>
                      <a:endParaRPr sz="1200">
                        <a:latin typeface="Calibri"/>
                        <a:cs typeface="Calibri"/>
                      </a:endParaRPr>
                    </a:p>
                  </a:txBody>
                  <a:tcPr marL="0" marR="0" marT="933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marL="15240" algn="ctr">
                        <a:lnSpc>
                          <a:spcPts val="1430"/>
                        </a:lnSpc>
                        <a:spcBef>
                          <a:spcPts val="70"/>
                        </a:spcBef>
                      </a:pPr>
                      <a:r>
                        <a:rPr sz="1200" b="1" spc="-5" dirty="0">
                          <a:solidFill>
                            <a:srgbClr val="FFFFFF"/>
                          </a:solidFill>
                          <a:latin typeface="Calibri"/>
                          <a:cs typeface="Calibri"/>
                        </a:rPr>
                        <a:t>EYDM </a:t>
                      </a:r>
                      <a:r>
                        <a:rPr sz="1200" b="1" spc="10" dirty="0">
                          <a:solidFill>
                            <a:srgbClr val="FFFFFF"/>
                          </a:solidFill>
                          <a:latin typeface="Calibri"/>
                          <a:cs typeface="Calibri"/>
                        </a:rPr>
                        <a:t>Aylığı </a:t>
                      </a:r>
                      <a:r>
                        <a:rPr sz="1200" b="1" dirty="0">
                          <a:solidFill>
                            <a:srgbClr val="FFFFFF"/>
                          </a:solidFill>
                          <a:latin typeface="Calibri"/>
                          <a:cs typeface="Calibri"/>
                        </a:rPr>
                        <a:t>x</a:t>
                      </a:r>
                      <a:r>
                        <a:rPr sz="1200" b="1" spc="-165" dirty="0">
                          <a:solidFill>
                            <a:srgbClr val="FFFFFF"/>
                          </a:solidFill>
                          <a:latin typeface="Calibri"/>
                          <a:cs typeface="Calibri"/>
                        </a:rPr>
                        <a:t> </a:t>
                      </a:r>
                      <a:r>
                        <a:rPr sz="1200" b="1" spc="5" dirty="0">
                          <a:solidFill>
                            <a:srgbClr val="FFFFFF"/>
                          </a:solidFill>
                          <a:latin typeface="Calibri"/>
                          <a:cs typeface="Calibri"/>
                        </a:rPr>
                        <a:t>Akademik  </a:t>
                      </a:r>
                      <a:r>
                        <a:rPr sz="1200" b="1" spc="-15" dirty="0">
                          <a:solidFill>
                            <a:srgbClr val="FFFFFF"/>
                          </a:solidFill>
                          <a:latin typeface="Calibri"/>
                          <a:cs typeface="Calibri"/>
                        </a:rPr>
                        <a:t>Teşvik </a:t>
                      </a:r>
                      <a:r>
                        <a:rPr sz="1200" b="1" spc="10" dirty="0">
                          <a:solidFill>
                            <a:srgbClr val="FFFFFF"/>
                          </a:solidFill>
                          <a:latin typeface="Calibri"/>
                          <a:cs typeface="Calibri"/>
                        </a:rPr>
                        <a:t>Ödeneği Oranı  </a:t>
                      </a:r>
                      <a:r>
                        <a:rPr sz="1200" b="1" spc="5" dirty="0">
                          <a:solidFill>
                            <a:srgbClr val="FFFFFF"/>
                          </a:solidFill>
                          <a:latin typeface="Calibri"/>
                          <a:cs typeface="Calibri"/>
                        </a:rPr>
                        <a:t>(Asgari </a:t>
                      </a:r>
                      <a:r>
                        <a:rPr sz="1200" b="1" spc="-5" dirty="0">
                          <a:solidFill>
                            <a:srgbClr val="FFFFFF"/>
                          </a:solidFill>
                          <a:latin typeface="Calibri"/>
                          <a:cs typeface="Calibri"/>
                        </a:rPr>
                        <a:t>30 </a:t>
                      </a:r>
                      <a:r>
                        <a:rPr sz="1200" b="1" spc="15" dirty="0">
                          <a:solidFill>
                            <a:srgbClr val="FFFFFF"/>
                          </a:solidFill>
                          <a:latin typeface="Calibri"/>
                          <a:cs typeface="Calibri"/>
                        </a:rPr>
                        <a:t>puan</a:t>
                      </a:r>
                      <a:r>
                        <a:rPr sz="1200" b="1" spc="-110" dirty="0">
                          <a:solidFill>
                            <a:srgbClr val="FFFFFF"/>
                          </a:solidFill>
                          <a:latin typeface="Calibri"/>
                          <a:cs typeface="Calibri"/>
                        </a:rPr>
                        <a:t> </a:t>
                      </a:r>
                      <a:r>
                        <a:rPr sz="1200" b="1" spc="5" dirty="0">
                          <a:solidFill>
                            <a:srgbClr val="FFFFFF"/>
                          </a:solidFill>
                          <a:latin typeface="Calibri"/>
                          <a:cs typeface="Calibri"/>
                        </a:rPr>
                        <a:t>alanlar)</a:t>
                      </a:r>
                      <a:endParaRPr sz="1200">
                        <a:latin typeface="Calibri"/>
                        <a:cs typeface="Calibri"/>
                      </a:endParaRPr>
                    </a:p>
                  </a:txBody>
                  <a:tcPr marL="0" marR="0" marT="88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marL="44450" marR="38100" algn="ctr">
                        <a:lnSpc>
                          <a:spcPts val="1430"/>
                        </a:lnSpc>
                        <a:spcBef>
                          <a:spcPts val="70"/>
                        </a:spcBef>
                      </a:pPr>
                      <a:r>
                        <a:rPr sz="1200" b="1" spc="-5" dirty="0">
                          <a:solidFill>
                            <a:srgbClr val="FFFFFF"/>
                          </a:solidFill>
                          <a:latin typeface="Calibri"/>
                          <a:cs typeface="Calibri"/>
                        </a:rPr>
                        <a:t>EYDM</a:t>
                      </a:r>
                      <a:r>
                        <a:rPr sz="1200" b="1" spc="-55" dirty="0">
                          <a:solidFill>
                            <a:srgbClr val="FFFFFF"/>
                          </a:solidFill>
                          <a:latin typeface="Calibri"/>
                          <a:cs typeface="Calibri"/>
                        </a:rPr>
                        <a:t> </a:t>
                      </a:r>
                      <a:r>
                        <a:rPr sz="1200" b="1" spc="10" dirty="0">
                          <a:solidFill>
                            <a:srgbClr val="FFFFFF"/>
                          </a:solidFill>
                          <a:latin typeface="Calibri"/>
                          <a:cs typeface="Calibri"/>
                        </a:rPr>
                        <a:t>Aylığı  </a:t>
                      </a:r>
                      <a:r>
                        <a:rPr sz="1200" b="1" dirty="0">
                          <a:solidFill>
                            <a:srgbClr val="FFFFFF"/>
                          </a:solidFill>
                          <a:latin typeface="Calibri"/>
                          <a:cs typeface="Calibri"/>
                        </a:rPr>
                        <a:t>x </a:t>
                      </a:r>
                      <a:r>
                        <a:rPr sz="1200" b="1" spc="5" dirty="0">
                          <a:solidFill>
                            <a:srgbClr val="FFFFFF"/>
                          </a:solidFill>
                          <a:latin typeface="Calibri"/>
                          <a:cs typeface="Calibri"/>
                        </a:rPr>
                        <a:t>Ek </a:t>
                      </a:r>
                      <a:r>
                        <a:rPr sz="1200" b="1" dirty="0">
                          <a:solidFill>
                            <a:srgbClr val="FFFFFF"/>
                          </a:solidFill>
                          <a:latin typeface="Calibri"/>
                          <a:cs typeface="Calibri"/>
                        </a:rPr>
                        <a:t>Ödeme  </a:t>
                      </a:r>
                      <a:r>
                        <a:rPr sz="1200" b="1" spc="15" dirty="0">
                          <a:solidFill>
                            <a:srgbClr val="FFFFFF"/>
                          </a:solidFill>
                          <a:latin typeface="Calibri"/>
                          <a:cs typeface="Calibri"/>
                        </a:rPr>
                        <a:t>Puanı</a:t>
                      </a:r>
                      <a:endParaRPr sz="1200">
                        <a:latin typeface="Calibri"/>
                        <a:cs typeface="Calibri"/>
                      </a:endParaRPr>
                    </a:p>
                  </a:txBody>
                  <a:tcPr marL="0" marR="0" marT="88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rowSpan="2">
                  <a:txBody>
                    <a:bodyPr/>
                    <a:lstStyle/>
                    <a:p>
                      <a:pPr marL="26670" marR="10160" indent="1905" algn="ctr">
                        <a:lnSpc>
                          <a:spcPct val="99100"/>
                        </a:lnSpc>
                        <a:spcBef>
                          <a:spcPts val="1020"/>
                        </a:spcBef>
                      </a:pPr>
                      <a:r>
                        <a:rPr sz="1200" b="1" spc="5" dirty="0">
                          <a:solidFill>
                            <a:srgbClr val="FFFFFF"/>
                          </a:solidFill>
                          <a:latin typeface="Calibri"/>
                          <a:cs typeface="Calibri"/>
                        </a:rPr>
                        <a:t>Aşağıdaki  </a:t>
                      </a:r>
                      <a:r>
                        <a:rPr sz="1200" b="1" spc="-15" dirty="0">
                          <a:solidFill>
                            <a:srgbClr val="FFFFFF"/>
                          </a:solidFill>
                          <a:latin typeface="Calibri"/>
                          <a:cs typeface="Calibri"/>
                        </a:rPr>
                        <a:t>G</a:t>
                      </a:r>
                      <a:r>
                        <a:rPr sz="1200" b="1" spc="25" dirty="0">
                          <a:solidFill>
                            <a:srgbClr val="FFFFFF"/>
                          </a:solidFill>
                          <a:latin typeface="Calibri"/>
                          <a:cs typeface="Calibri"/>
                        </a:rPr>
                        <a:t>ö</a:t>
                      </a:r>
                      <a:r>
                        <a:rPr sz="1200" b="1" spc="-30" dirty="0">
                          <a:solidFill>
                            <a:srgbClr val="FFFFFF"/>
                          </a:solidFill>
                          <a:latin typeface="Calibri"/>
                          <a:cs typeface="Calibri"/>
                        </a:rPr>
                        <a:t>s</a:t>
                      </a:r>
                      <a:r>
                        <a:rPr sz="1200" b="1" spc="30" dirty="0">
                          <a:solidFill>
                            <a:srgbClr val="FFFFFF"/>
                          </a:solidFill>
                          <a:latin typeface="Calibri"/>
                          <a:cs typeface="Calibri"/>
                        </a:rPr>
                        <a:t>t</a:t>
                      </a:r>
                      <a:r>
                        <a:rPr sz="1200" b="1" spc="-5" dirty="0">
                          <a:solidFill>
                            <a:srgbClr val="FFFFFF"/>
                          </a:solidFill>
                          <a:latin typeface="Calibri"/>
                          <a:cs typeface="Calibri"/>
                        </a:rPr>
                        <a:t>e</a:t>
                      </a:r>
                      <a:r>
                        <a:rPr sz="1200" b="1" spc="20" dirty="0">
                          <a:solidFill>
                            <a:srgbClr val="FFFFFF"/>
                          </a:solidFill>
                          <a:latin typeface="Calibri"/>
                          <a:cs typeface="Calibri"/>
                        </a:rPr>
                        <a:t>r</a:t>
                      </a:r>
                      <a:r>
                        <a:rPr sz="1200" b="1" spc="25" dirty="0">
                          <a:solidFill>
                            <a:srgbClr val="FFFFFF"/>
                          </a:solidFill>
                          <a:latin typeface="Calibri"/>
                          <a:cs typeface="Calibri"/>
                        </a:rPr>
                        <a:t>g</a:t>
                      </a:r>
                      <a:r>
                        <a:rPr sz="1200" b="1" spc="-5" dirty="0">
                          <a:solidFill>
                            <a:srgbClr val="FFFFFF"/>
                          </a:solidFill>
                          <a:latin typeface="Calibri"/>
                          <a:cs typeface="Calibri"/>
                        </a:rPr>
                        <a:t>e</a:t>
                      </a:r>
                      <a:r>
                        <a:rPr sz="1200" b="1" dirty="0">
                          <a:solidFill>
                            <a:srgbClr val="FFFFFF"/>
                          </a:solidFill>
                          <a:latin typeface="Calibri"/>
                          <a:cs typeface="Calibri"/>
                        </a:rPr>
                        <a:t>l</a:t>
                      </a:r>
                      <a:r>
                        <a:rPr sz="1200" b="1" spc="-5" dirty="0">
                          <a:solidFill>
                            <a:srgbClr val="FFFFFF"/>
                          </a:solidFill>
                          <a:latin typeface="Calibri"/>
                          <a:cs typeface="Calibri"/>
                        </a:rPr>
                        <a:t>e</a:t>
                      </a:r>
                      <a:r>
                        <a:rPr sz="1200" b="1" dirty="0">
                          <a:solidFill>
                            <a:srgbClr val="FFFFFF"/>
                          </a:solidFill>
                          <a:latin typeface="Calibri"/>
                          <a:cs typeface="Calibri"/>
                        </a:rPr>
                        <a:t>r  x</a:t>
                      </a:r>
                      <a:r>
                        <a:rPr sz="1200" b="1" spc="-30" dirty="0">
                          <a:solidFill>
                            <a:srgbClr val="FFFFFF"/>
                          </a:solidFill>
                          <a:latin typeface="Calibri"/>
                          <a:cs typeface="Calibri"/>
                        </a:rPr>
                        <a:t> </a:t>
                      </a:r>
                      <a:r>
                        <a:rPr sz="1200" b="1" spc="5" dirty="0">
                          <a:solidFill>
                            <a:srgbClr val="FFFFFF"/>
                          </a:solidFill>
                          <a:latin typeface="Calibri"/>
                          <a:cs typeface="Calibri"/>
                        </a:rPr>
                        <a:t>Katsayı</a:t>
                      </a:r>
                      <a:endParaRPr sz="1200">
                        <a:latin typeface="Calibri"/>
                        <a:cs typeface="Calibri"/>
                      </a:endParaRPr>
                    </a:p>
                  </a:txBody>
                  <a:tcPr marL="0" marR="0" marT="129540" marB="0">
                    <a:lnL w="12700">
                      <a:solidFill>
                        <a:srgbClr val="FFFFFF"/>
                      </a:solidFill>
                      <a:prstDash val="solid"/>
                    </a:lnL>
                    <a:lnR w="12700">
                      <a:solidFill>
                        <a:srgbClr val="FFFFFF"/>
                      </a:solidFill>
                      <a:prstDash val="solid"/>
                    </a:lnR>
                    <a:lnT w="12700">
                      <a:solidFill>
                        <a:srgbClr val="FFFFFF"/>
                      </a:solidFill>
                      <a:prstDash val="solid"/>
                    </a:lnT>
                    <a:lnB w="28575">
                      <a:solidFill>
                        <a:srgbClr val="FFFFFF"/>
                      </a:solidFill>
                      <a:prstDash val="solid"/>
                    </a:lnB>
                    <a:solidFill>
                      <a:srgbClr val="00AFEF"/>
                    </a:solidFill>
                  </a:tcPr>
                </a:tc>
                <a:tc rowSpan="2">
                  <a:txBody>
                    <a:bodyPr/>
                    <a:lstStyle/>
                    <a:p>
                      <a:pPr marL="26670" marR="3810" indent="38100" algn="just">
                        <a:lnSpc>
                          <a:spcPct val="99100"/>
                        </a:lnSpc>
                        <a:spcBef>
                          <a:spcPts val="1020"/>
                        </a:spcBef>
                      </a:pPr>
                      <a:r>
                        <a:rPr sz="1200" b="1" spc="5" dirty="0">
                          <a:solidFill>
                            <a:srgbClr val="FFFFFF"/>
                          </a:solidFill>
                          <a:latin typeface="Calibri"/>
                          <a:cs typeface="Calibri"/>
                        </a:rPr>
                        <a:t>Aşağıdaki  </a:t>
                      </a:r>
                      <a:r>
                        <a:rPr sz="1200" b="1" spc="-15" dirty="0">
                          <a:solidFill>
                            <a:srgbClr val="FFFFFF"/>
                          </a:solidFill>
                          <a:latin typeface="Calibri"/>
                          <a:cs typeface="Calibri"/>
                        </a:rPr>
                        <a:t>G</a:t>
                      </a:r>
                      <a:r>
                        <a:rPr sz="1200" b="1" spc="25" dirty="0">
                          <a:solidFill>
                            <a:srgbClr val="FFFFFF"/>
                          </a:solidFill>
                          <a:latin typeface="Calibri"/>
                          <a:cs typeface="Calibri"/>
                        </a:rPr>
                        <a:t>ö</a:t>
                      </a:r>
                      <a:r>
                        <a:rPr sz="1200" b="1" spc="-30" dirty="0">
                          <a:solidFill>
                            <a:srgbClr val="FFFFFF"/>
                          </a:solidFill>
                          <a:latin typeface="Calibri"/>
                          <a:cs typeface="Calibri"/>
                        </a:rPr>
                        <a:t>s</a:t>
                      </a:r>
                      <a:r>
                        <a:rPr sz="1200" b="1" spc="30" dirty="0">
                          <a:solidFill>
                            <a:srgbClr val="FFFFFF"/>
                          </a:solidFill>
                          <a:latin typeface="Calibri"/>
                          <a:cs typeface="Calibri"/>
                        </a:rPr>
                        <a:t>t</a:t>
                      </a:r>
                      <a:r>
                        <a:rPr sz="1200" b="1" spc="-5" dirty="0">
                          <a:solidFill>
                            <a:srgbClr val="FFFFFF"/>
                          </a:solidFill>
                          <a:latin typeface="Calibri"/>
                          <a:cs typeface="Calibri"/>
                        </a:rPr>
                        <a:t>e</a:t>
                      </a:r>
                      <a:r>
                        <a:rPr sz="1200" b="1" spc="20" dirty="0">
                          <a:solidFill>
                            <a:srgbClr val="FFFFFF"/>
                          </a:solidFill>
                          <a:latin typeface="Calibri"/>
                          <a:cs typeface="Calibri"/>
                        </a:rPr>
                        <a:t>r</a:t>
                      </a:r>
                      <a:r>
                        <a:rPr sz="1200" b="1" spc="25" dirty="0">
                          <a:solidFill>
                            <a:srgbClr val="FFFFFF"/>
                          </a:solidFill>
                          <a:latin typeface="Calibri"/>
                          <a:cs typeface="Calibri"/>
                        </a:rPr>
                        <a:t>g</a:t>
                      </a:r>
                      <a:r>
                        <a:rPr sz="1200" b="1" spc="-5" dirty="0">
                          <a:solidFill>
                            <a:srgbClr val="FFFFFF"/>
                          </a:solidFill>
                          <a:latin typeface="Calibri"/>
                          <a:cs typeface="Calibri"/>
                        </a:rPr>
                        <a:t>e</a:t>
                      </a:r>
                      <a:r>
                        <a:rPr sz="1200" b="1" dirty="0">
                          <a:solidFill>
                            <a:srgbClr val="FFFFFF"/>
                          </a:solidFill>
                          <a:latin typeface="Calibri"/>
                          <a:cs typeface="Calibri"/>
                        </a:rPr>
                        <a:t>le  r x</a:t>
                      </a:r>
                      <a:r>
                        <a:rPr sz="1200" b="1" spc="-80" dirty="0">
                          <a:solidFill>
                            <a:srgbClr val="FFFFFF"/>
                          </a:solidFill>
                          <a:latin typeface="Calibri"/>
                          <a:cs typeface="Calibri"/>
                        </a:rPr>
                        <a:t> </a:t>
                      </a:r>
                      <a:r>
                        <a:rPr sz="1200" b="1" spc="5" dirty="0">
                          <a:solidFill>
                            <a:srgbClr val="FFFFFF"/>
                          </a:solidFill>
                          <a:latin typeface="Calibri"/>
                          <a:cs typeface="Calibri"/>
                        </a:rPr>
                        <a:t>Katsayı</a:t>
                      </a:r>
                      <a:endParaRPr sz="1200">
                        <a:latin typeface="Calibri"/>
                        <a:cs typeface="Calibri"/>
                      </a:endParaRPr>
                    </a:p>
                  </a:txBody>
                  <a:tcPr marL="0" marR="0" marT="129540" marB="0">
                    <a:lnL w="12700">
                      <a:solidFill>
                        <a:srgbClr val="FFFFFF"/>
                      </a:solidFill>
                      <a:prstDash val="solid"/>
                    </a:lnL>
                    <a:lnR w="12700">
                      <a:solidFill>
                        <a:srgbClr val="FFFFFF"/>
                      </a:solidFill>
                      <a:prstDash val="solid"/>
                    </a:lnR>
                    <a:lnT w="12700">
                      <a:solidFill>
                        <a:srgbClr val="FFFFFF"/>
                      </a:solidFill>
                      <a:prstDash val="solid"/>
                    </a:lnT>
                    <a:lnB w="28575">
                      <a:solidFill>
                        <a:srgbClr val="FFFFFF"/>
                      </a:solidFill>
                      <a:prstDash val="solid"/>
                    </a:lnB>
                    <a:solidFill>
                      <a:srgbClr val="00AFEF"/>
                    </a:solidFill>
                  </a:tcPr>
                </a:tc>
                <a:tc>
                  <a:txBody>
                    <a:bodyPr/>
                    <a:lstStyle/>
                    <a:p>
                      <a:pPr marL="103505" marR="83185" indent="3175" algn="ctr">
                        <a:lnSpc>
                          <a:spcPts val="1430"/>
                        </a:lnSpc>
                        <a:spcBef>
                          <a:spcPts val="70"/>
                        </a:spcBef>
                      </a:pPr>
                      <a:r>
                        <a:rPr sz="1200" b="1" spc="-5" dirty="0">
                          <a:solidFill>
                            <a:srgbClr val="FFFFFF"/>
                          </a:solidFill>
                          <a:latin typeface="Calibri"/>
                          <a:cs typeface="Calibri"/>
                        </a:rPr>
                        <a:t>EYDM </a:t>
                      </a:r>
                      <a:r>
                        <a:rPr sz="1200" b="1" spc="10" dirty="0">
                          <a:solidFill>
                            <a:srgbClr val="FFFFFF"/>
                          </a:solidFill>
                          <a:latin typeface="Calibri"/>
                          <a:cs typeface="Calibri"/>
                        </a:rPr>
                        <a:t>Aylığı </a:t>
                      </a:r>
                      <a:r>
                        <a:rPr sz="1200" b="1" dirty="0">
                          <a:solidFill>
                            <a:srgbClr val="FFFFFF"/>
                          </a:solidFill>
                          <a:latin typeface="Calibri"/>
                          <a:cs typeface="Calibri"/>
                        </a:rPr>
                        <a:t>x  </a:t>
                      </a:r>
                      <a:r>
                        <a:rPr sz="1200" b="1" spc="-100" dirty="0">
                          <a:solidFill>
                            <a:srgbClr val="FFFFFF"/>
                          </a:solidFill>
                          <a:latin typeface="Calibri"/>
                          <a:cs typeface="Calibri"/>
                        </a:rPr>
                        <a:t>Y</a:t>
                      </a:r>
                      <a:r>
                        <a:rPr sz="1200" b="1" spc="25" dirty="0">
                          <a:solidFill>
                            <a:srgbClr val="FFFFFF"/>
                          </a:solidFill>
                          <a:latin typeface="Calibri"/>
                          <a:cs typeface="Calibri"/>
                        </a:rPr>
                        <a:t>ü</a:t>
                      </a:r>
                      <a:r>
                        <a:rPr sz="1200" b="1" spc="20" dirty="0">
                          <a:solidFill>
                            <a:srgbClr val="FFFFFF"/>
                          </a:solidFill>
                          <a:latin typeface="Calibri"/>
                          <a:cs typeface="Calibri"/>
                        </a:rPr>
                        <a:t>k</a:t>
                      </a:r>
                      <a:r>
                        <a:rPr sz="1200" b="1" spc="-30" dirty="0">
                          <a:solidFill>
                            <a:srgbClr val="FFFFFF"/>
                          </a:solidFill>
                          <a:latin typeface="Calibri"/>
                          <a:cs typeface="Calibri"/>
                        </a:rPr>
                        <a:t>s</a:t>
                      </a:r>
                      <a:r>
                        <a:rPr sz="1200" b="1" spc="-10" dirty="0">
                          <a:solidFill>
                            <a:srgbClr val="FFFFFF"/>
                          </a:solidFill>
                          <a:latin typeface="Calibri"/>
                          <a:cs typeface="Calibri"/>
                        </a:rPr>
                        <a:t>e</a:t>
                      </a:r>
                      <a:r>
                        <a:rPr sz="1200" b="1" spc="20" dirty="0">
                          <a:solidFill>
                            <a:srgbClr val="FFFFFF"/>
                          </a:solidFill>
                          <a:latin typeface="Calibri"/>
                          <a:cs typeface="Calibri"/>
                        </a:rPr>
                        <a:t>k</a:t>
                      </a:r>
                      <a:r>
                        <a:rPr sz="1200" b="1" spc="25" dirty="0">
                          <a:solidFill>
                            <a:srgbClr val="FFFFFF"/>
                          </a:solidFill>
                          <a:latin typeface="Calibri"/>
                          <a:cs typeface="Calibri"/>
                        </a:rPr>
                        <a:t>öğ</a:t>
                      </a:r>
                      <a:r>
                        <a:rPr sz="1200" b="1" spc="20" dirty="0">
                          <a:solidFill>
                            <a:srgbClr val="FFFFFF"/>
                          </a:solidFill>
                          <a:latin typeface="Calibri"/>
                          <a:cs typeface="Calibri"/>
                        </a:rPr>
                        <a:t>r</a:t>
                      </a:r>
                      <a:r>
                        <a:rPr sz="1200" b="1" spc="-10" dirty="0">
                          <a:solidFill>
                            <a:srgbClr val="FFFFFF"/>
                          </a:solidFill>
                          <a:latin typeface="Calibri"/>
                          <a:cs typeface="Calibri"/>
                        </a:rPr>
                        <a:t>e</a:t>
                      </a:r>
                      <a:r>
                        <a:rPr sz="1200" b="1" spc="30" dirty="0">
                          <a:solidFill>
                            <a:srgbClr val="FFFFFF"/>
                          </a:solidFill>
                          <a:latin typeface="Calibri"/>
                          <a:cs typeface="Calibri"/>
                        </a:rPr>
                        <a:t>t</a:t>
                      </a:r>
                      <a:r>
                        <a:rPr sz="1200" b="1" dirty="0">
                          <a:solidFill>
                            <a:srgbClr val="FFFFFF"/>
                          </a:solidFill>
                          <a:latin typeface="Calibri"/>
                          <a:cs typeface="Calibri"/>
                        </a:rPr>
                        <a:t>im  </a:t>
                      </a:r>
                      <a:r>
                        <a:rPr sz="1200" b="1" spc="15" dirty="0">
                          <a:solidFill>
                            <a:srgbClr val="FFFFFF"/>
                          </a:solidFill>
                          <a:latin typeface="Calibri"/>
                          <a:cs typeface="Calibri"/>
                        </a:rPr>
                        <a:t>Puanı</a:t>
                      </a:r>
                      <a:endParaRPr sz="1200">
                        <a:latin typeface="Calibri"/>
                        <a:cs typeface="Calibri"/>
                      </a:endParaRPr>
                    </a:p>
                  </a:txBody>
                  <a:tcPr marL="0" marR="0" marT="8890" marB="0">
                    <a:lnL w="12700">
                      <a:solidFill>
                        <a:srgbClr val="FFFFFF"/>
                      </a:solidFill>
                      <a:prstDash val="solid"/>
                    </a:lnL>
                    <a:lnR w="12700">
                      <a:solidFill>
                        <a:srgbClr val="1F3863"/>
                      </a:solidFill>
                      <a:prstDash val="solid"/>
                    </a:lnR>
                    <a:lnT w="12700">
                      <a:solidFill>
                        <a:srgbClr val="FFFFFF"/>
                      </a:solidFill>
                      <a:prstDash val="solid"/>
                    </a:lnT>
                    <a:lnB w="12700">
                      <a:solidFill>
                        <a:srgbClr val="FFFFFF"/>
                      </a:solidFill>
                      <a:prstDash val="solid"/>
                    </a:lnB>
                    <a:solidFill>
                      <a:srgbClr val="00AFEF"/>
                    </a:solidFill>
                  </a:tcPr>
                </a:tc>
                <a:extLst>
                  <a:ext uri="{0D108BD9-81ED-4DB2-BD59-A6C34878D82A}">
                    <a16:rowId xmlns:a16="http://schemas.microsoft.com/office/drawing/2014/main" val="10003"/>
                  </a:ext>
                </a:extLst>
              </a:tr>
              <a:tr h="213354">
                <a:tc gridSpan="2" vMerge="1">
                  <a:txBody>
                    <a:bodyPr/>
                    <a:lstStyle/>
                    <a:p>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28575">
                      <a:solidFill>
                        <a:srgbClr val="FFFFFF"/>
                      </a:solidFill>
                      <a:prstDash val="solid"/>
                    </a:lnB>
                    <a:solidFill>
                      <a:srgbClr val="1F3863"/>
                    </a:solidFill>
                  </a:tcPr>
                </a:tc>
                <a:tc hMerge="1" vMerge="1">
                  <a:txBody>
                    <a:bodyPr/>
                    <a:lstStyle/>
                    <a:p>
                      <a:endParaRPr/>
                    </a:p>
                  </a:txBody>
                  <a:tcPr marL="0" marR="0" marT="0" marB="0"/>
                </a:tc>
                <a:tc vMerge="1">
                  <a:txBody>
                    <a:bodyPr/>
                    <a:lstStyle/>
                    <a:p>
                      <a:endParaRPr/>
                    </a:p>
                  </a:txBody>
                  <a:tcPr marL="0" marR="0" marT="3810" marB="0" vert="vert270">
                    <a:lnL w="12700">
                      <a:solidFill>
                        <a:srgbClr val="FFFFFF"/>
                      </a:solidFill>
                      <a:prstDash val="solid"/>
                    </a:lnL>
                    <a:lnR w="12700">
                      <a:solidFill>
                        <a:srgbClr val="FFFFFF"/>
                      </a:solidFill>
                      <a:prstDash val="solid"/>
                    </a:lnR>
                    <a:lnT w="38100">
                      <a:solidFill>
                        <a:srgbClr val="FFFFFF"/>
                      </a:solidFill>
                      <a:prstDash val="solid"/>
                    </a:lnT>
                    <a:lnB w="28575">
                      <a:solidFill>
                        <a:srgbClr val="FFFFFF"/>
                      </a:solidFill>
                      <a:prstDash val="solid"/>
                    </a:lnB>
                    <a:solidFill>
                      <a:srgbClr val="1F3863"/>
                    </a:solidFill>
                  </a:tcPr>
                </a:tc>
                <a:tc>
                  <a:txBody>
                    <a:bodyPr/>
                    <a:lstStyle/>
                    <a:p>
                      <a:pPr algn="ctr">
                        <a:lnSpc>
                          <a:spcPct val="100000"/>
                        </a:lnSpc>
                        <a:spcBef>
                          <a:spcPts val="254"/>
                        </a:spcBef>
                      </a:pPr>
                      <a:r>
                        <a:rPr sz="1200" b="1" dirty="0">
                          <a:solidFill>
                            <a:srgbClr val="FFFFFF"/>
                          </a:solidFill>
                          <a:latin typeface="Calibri"/>
                          <a:cs typeface="Calibri"/>
                        </a:rPr>
                        <a:t>%</a:t>
                      </a:r>
                      <a:endParaRPr sz="1200">
                        <a:latin typeface="Calibri"/>
                        <a:cs typeface="Calibri"/>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28575">
                      <a:solidFill>
                        <a:srgbClr val="FFFFFF"/>
                      </a:solidFill>
                      <a:prstDash val="solid"/>
                    </a:lnB>
                    <a:solidFill>
                      <a:srgbClr val="00AFEF"/>
                    </a:solidFill>
                  </a:tcPr>
                </a:tc>
                <a:tc>
                  <a:txBody>
                    <a:bodyPr/>
                    <a:lstStyle/>
                    <a:p>
                      <a:pPr algn="ctr">
                        <a:lnSpc>
                          <a:spcPct val="100000"/>
                        </a:lnSpc>
                        <a:spcBef>
                          <a:spcPts val="254"/>
                        </a:spcBef>
                      </a:pPr>
                      <a:r>
                        <a:rPr sz="1200" b="1" dirty="0">
                          <a:solidFill>
                            <a:srgbClr val="FFFFFF"/>
                          </a:solidFill>
                          <a:latin typeface="Calibri"/>
                          <a:cs typeface="Calibri"/>
                        </a:rPr>
                        <a:t>%</a:t>
                      </a:r>
                      <a:endParaRPr sz="1200">
                        <a:latin typeface="Calibri"/>
                        <a:cs typeface="Calibri"/>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28575">
                      <a:solidFill>
                        <a:srgbClr val="FFFFFF"/>
                      </a:solidFill>
                      <a:prstDash val="solid"/>
                    </a:lnB>
                    <a:solidFill>
                      <a:srgbClr val="00AFEF"/>
                    </a:solidFill>
                  </a:tcPr>
                </a:tc>
                <a:tc>
                  <a:txBody>
                    <a:bodyPr/>
                    <a:lstStyle/>
                    <a:p>
                      <a:pPr marL="10160" algn="ctr">
                        <a:lnSpc>
                          <a:spcPct val="100000"/>
                        </a:lnSpc>
                        <a:spcBef>
                          <a:spcPts val="254"/>
                        </a:spcBef>
                      </a:pPr>
                      <a:r>
                        <a:rPr sz="1200" b="1" spc="-5" dirty="0">
                          <a:solidFill>
                            <a:srgbClr val="FFFFFF"/>
                          </a:solidFill>
                          <a:latin typeface="Calibri"/>
                          <a:cs typeface="Calibri"/>
                        </a:rPr>
                        <a:t>1/12</a:t>
                      </a:r>
                      <a:endParaRPr sz="1200">
                        <a:latin typeface="Calibri"/>
                        <a:cs typeface="Calibri"/>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28575">
                      <a:solidFill>
                        <a:srgbClr val="FFFFFF"/>
                      </a:solidFill>
                      <a:prstDash val="solid"/>
                    </a:lnB>
                    <a:solidFill>
                      <a:srgbClr val="00AFEF"/>
                    </a:solidFill>
                  </a:tcPr>
                </a:tc>
                <a:tc>
                  <a:txBody>
                    <a:bodyPr/>
                    <a:lstStyle/>
                    <a:p>
                      <a:pPr marL="1905" algn="ctr">
                        <a:lnSpc>
                          <a:spcPct val="100000"/>
                        </a:lnSpc>
                        <a:spcBef>
                          <a:spcPts val="254"/>
                        </a:spcBef>
                      </a:pPr>
                      <a:r>
                        <a:rPr sz="1200" b="1" dirty="0">
                          <a:solidFill>
                            <a:srgbClr val="FFFFFF"/>
                          </a:solidFill>
                          <a:latin typeface="Calibri"/>
                          <a:cs typeface="Calibri"/>
                        </a:rPr>
                        <a:t>%</a:t>
                      </a:r>
                      <a:endParaRPr sz="1200">
                        <a:latin typeface="Calibri"/>
                        <a:cs typeface="Calibri"/>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28575">
                      <a:solidFill>
                        <a:srgbClr val="FFFFFF"/>
                      </a:solidFill>
                      <a:prstDash val="solid"/>
                    </a:lnB>
                    <a:solidFill>
                      <a:srgbClr val="00AFEF"/>
                    </a:solidFill>
                  </a:tcPr>
                </a:tc>
                <a:tc>
                  <a:txBody>
                    <a:bodyPr/>
                    <a:lstStyle/>
                    <a:p>
                      <a:pPr algn="ctr">
                        <a:lnSpc>
                          <a:spcPct val="100000"/>
                        </a:lnSpc>
                        <a:spcBef>
                          <a:spcPts val="254"/>
                        </a:spcBef>
                      </a:pPr>
                      <a:r>
                        <a:rPr sz="1200" b="1" dirty="0">
                          <a:solidFill>
                            <a:srgbClr val="FFFFFF"/>
                          </a:solidFill>
                          <a:latin typeface="Calibri"/>
                          <a:cs typeface="Calibri"/>
                        </a:rPr>
                        <a:t>%</a:t>
                      </a:r>
                      <a:endParaRPr sz="1200">
                        <a:latin typeface="Calibri"/>
                        <a:cs typeface="Calibri"/>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28575">
                      <a:solidFill>
                        <a:srgbClr val="FFFFFF"/>
                      </a:solidFill>
                      <a:prstDash val="solid"/>
                    </a:lnB>
                    <a:solidFill>
                      <a:srgbClr val="00AFEF"/>
                    </a:solidFill>
                  </a:tcPr>
                </a:tc>
                <a:tc vMerge="1">
                  <a:txBody>
                    <a:bodyPr/>
                    <a:lstStyle/>
                    <a:p>
                      <a:endParaRPr/>
                    </a:p>
                  </a:txBody>
                  <a:tcPr marL="0" marR="0" marT="129540" marB="0">
                    <a:lnL w="12700">
                      <a:solidFill>
                        <a:srgbClr val="FFFFFF"/>
                      </a:solidFill>
                      <a:prstDash val="solid"/>
                    </a:lnL>
                    <a:lnR w="12700">
                      <a:solidFill>
                        <a:srgbClr val="FFFFFF"/>
                      </a:solidFill>
                      <a:prstDash val="solid"/>
                    </a:lnR>
                    <a:lnT w="12700">
                      <a:solidFill>
                        <a:srgbClr val="FFFFFF"/>
                      </a:solidFill>
                      <a:prstDash val="solid"/>
                    </a:lnT>
                    <a:lnB w="28575">
                      <a:solidFill>
                        <a:srgbClr val="FFFFFF"/>
                      </a:solidFill>
                      <a:prstDash val="solid"/>
                    </a:lnB>
                    <a:solidFill>
                      <a:srgbClr val="00AFEF"/>
                    </a:solidFill>
                  </a:tcPr>
                </a:tc>
                <a:tc vMerge="1">
                  <a:txBody>
                    <a:bodyPr/>
                    <a:lstStyle/>
                    <a:p>
                      <a:endParaRPr/>
                    </a:p>
                  </a:txBody>
                  <a:tcPr marL="0" marR="0" marT="129540" marB="0">
                    <a:lnL w="12700">
                      <a:solidFill>
                        <a:srgbClr val="FFFFFF"/>
                      </a:solidFill>
                      <a:prstDash val="solid"/>
                    </a:lnL>
                    <a:lnR w="12700">
                      <a:solidFill>
                        <a:srgbClr val="FFFFFF"/>
                      </a:solidFill>
                      <a:prstDash val="solid"/>
                    </a:lnR>
                    <a:lnT w="12700">
                      <a:solidFill>
                        <a:srgbClr val="FFFFFF"/>
                      </a:solidFill>
                      <a:prstDash val="solid"/>
                    </a:lnT>
                    <a:lnB w="28575">
                      <a:solidFill>
                        <a:srgbClr val="FFFFFF"/>
                      </a:solidFill>
                      <a:prstDash val="solid"/>
                    </a:lnB>
                    <a:solidFill>
                      <a:srgbClr val="00AFEF"/>
                    </a:solidFill>
                  </a:tcPr>
                </a:tc>
                <a:tc>
                  <a:txBody>
                    <a:bodyPr/>
                    <a:lstStyle/>
                    <a:p>
                      <a:pPr marL="11430" algn="ctr">
                        <a:lnSpc>
                          <a:spcPct val="100000"/>
                        </a:lnSpc>
                        <a:spcBef>
                          <a:spcPts val="254"/>
                        </a:spcBef>
                      </a:pPr>
                      <a:r>
                        <a:rPr sz="1200" b="1" dirty="0">
                          <a:solidFill>
                            <a:srgbClr val="FFFFFF"/>
                          </a:solidFill>
                          <a:latin typeface="Calibri"/>
                          <a:cs typeface="Calibri"/>
                        </a:rPr>
                        <a:t>%</a:t>
                      </a:r>
                      <a:endParaRPr sz="1200">
                        <a:latin typeface="Calibri"/>
                        <a:cs typeface="Calibri"/>
                      </a:endParaRPr>
                    </a:p>
                  </a:txBody>
                  <a:tcPr marL="0" marR="0" marT="32384" marB="0">
                    <a:lnL w="12700">
                      <a:solidFill>
                        <a:srgbClr val="FFFFFF"/>
                      </a:solidFill>
                      <a:prstDash val="solid"/>
                    </a:lnL>
                    <a:lnR w="12700">
                      <a:solidFill>
                        <a:srgbClr val="1F3863"/>
                      </a:solidFill>
                      <a:prstDash val="solid"/>
                    </a:lnR>
                    <a:lnT w="12700">
                      <a:solidFill>
                        <a:srgbClr val="FFFFFF"/>
                      </a:solidFill>
                      <a:prstDash val="solid"/>
                    </a:lnT>
                    <a:lnB w="28575">
                      <a:solidFill>
                        <a:srgbClr val="FFFFFF"/>
                      </a:solidFill>
                      <a:prstDash val="solid"/>
                    </a:lnB>
                    <a:solidFill>
                      <a:srgbClr val="00AFEF"/>
                    </a:solidFill>
                  </a:tcPr>
                </a:tc>
                <a:extLst>
                  <a:ext uri="{0D108BD9-81ED-4DB2-BD59-A6C34878D82A}">
                    <a16:rowId xmlns:a16="http://schemas.microsoft.com/office/drawing/2014/main" val="10004"/>
                  </a:ext>
                </a:extLst>
              </a:tr>
              <a:tr h="208320">
                <a:tc rowSpan="5">
                  <a:txBody>
                    <a:bodyPr/>
                    <a:lstStyle/>
                    <a:p>
                      <a:pPr marL="234315">
                        <a:lnSpc>
                          <a:spcPts val="1664"/>
                        </a:lnSpc>
                        <a:spcBef>
                          <a:spcPts val="480"/>
                        </a:spcBef>
                      </a:pPr>
                      <a:r>
                        <a:rPr sz="1400" b="1" spc="5" dirty="0">
                          <a:solidFill>
                            <a:srgbClr val="FFFFFF"/>
                          </a:solidFill>
                          <a:latin typeface="Calibri"/>
                          <a:cs typeface="Calibri"/>
                        </a:rPr>
                        <a:t>ÖĞRETİM</a:t>
                      </a:r>
                      <a:endParaRPr sz="1400">
                        <a:latin typeface="Calibri"/>
                        <a:cs typeface="Calibri"/>
                      </a:endParaRPr>
                    </a:p>
                    <a:p>
                      <a:pPr marL="291465">
                        <a:lnSpc>
                          <a:spcPts val="1664"/>
                        </a:lnSpc>
                      </a:pPr>
                      <a:r>
                        <a:rPr sz="1400" b="1" dirty="0">
                          <a:solidFill>
                            <a:srgbClr val="FFFFFF"/>
                          </a:solidFill>
                          <a:latin typeface="Calibri"/>
                          <a:cs typeface="Calibri"/>
                        </a:rPr>
                        <a:t>ÜYELERİ</a:t>
                      </a:r>
                      <a:endParaRPr sz="1400">
                        <a:latin typeface="Calibri"/>
                        <a:cs typeface="Calibri"/>
                      </a:endParaRPr>
                    </a:p>
                  </a:txBody>
                  <a:tcPr marL="0" marR="0" marT="60960" marB="0" vert="vert270">
                    <a:lnL w="12700">
                      <a:solidFill>
                        <a:srgbClr val="FFFFFF"/>
                      </a:solidFill>
                      <a:prstDash val="solid"/>
                    </a:lnL>
                    <a:lnR w="12700">
                      <a:solidFill>
                        <a:srgbClr val="FFFFFF"/>
                      </a:solidFill>
                      <a:prstDash val="solid"/>
                    </a:lnR>
                    <a:lnT w="28575">
                      <a:solidFill>
                        <a:srgbClr val="FFFFFF"/>
                      </a:solidFill>
                      <a:prstDash val="solid"/>
                    </a:lnT>
                    <a:lnB w="28575">
                      <a:solidFill>
                        <a:srgbClr val="FFFFFF"/>
                      </a:solidFill>
                      <a:prstDash val="solid"/>
                    </a:lnB>
                    <a:solidFill>
                      <a:srgbClr val="1F3863"/>
                    </a:solidFill>
                  </a:tcPr>
                </a:tc>
                <a:tc>
                  <a:txBody>
                    <a:bodyPr/>
                    <a:lstStyle/>
                    <a:p>
                      <a:pPr marL="9525">
                        <a:lnSpc>
                          <a:spcPct val="100000"/>
                        </a:lnSpc>
                        <a:spcBef>
                          <a:spcPts val="215"/>
                        </a:spcBef>
                      </a:pPr>
                      <a:r>
                        <a:rPr sz="1200" b="1" spc="10" dirty="0">
                          <a:solidFill>
                            <a:srgbClr val="FFFFFF"/>
                          </a:solidFill>
                          <a:latin typeface="Calibri"/>
                          <a:cs typeface="Calibri"/>
                        </a:rPr>
                        <a:t>PROFESÖR </a:t>
                      </a:r>
                      <a:r>
                        <a:rPr sz="1200" b="1" dirty="0">
                          <a:solidFill>
                            <a:srgbClr val="FFFFFF"/>
                          </a:solidFill>
                          <a:latin typeface="Calibri"/>
                          <a:cs typeface="Calibri"/>
                        </a:rPr>
                        <a:t>(3 </a:t>
                      </a:r>
                      <a:r>
                        <a:rPr sz="1200" b="1" spc="-10" dirty="0">
                          <a:solidFill>
                            <a:srgbClr val="FFFFFF"/>
                          </a:solidFill>
                          <a:latin typeface="Calibri"/>
                          <a:cs typeface="Calibri"/>
                        </a:rPr>
                        <a:t>Yılını</a:t>
                      </a:r>
                      <a:r>
                        <a:rPr sz="1200" b="1" spc="-110" dirty="0">
                          <a:solidFill>
                            <a:srgbClr val="FFFFFF"/>
                          </a:solidFill>
                          <a:latin typeface="Calibri"/>
                          <a:cs typeface="Calibri"/>
                        </a:rPr>
                        <a:t> </a:t>
                      </a:r>
                      <a:r>
                        <a:rPr sz="1200" b="1" dirty="0">
                          <a:solidFill>
                            <a:srgbClr val="FFFFFF"/>
                          </a:solidFill>
                          <a:latin typeface="Calibri"/>
                          <a:cs typeface="Calibri"/>
                        </a:rPr>
                        <a:t>tamamlamış)</a:t>
                      </a:r>
                      <a:endParaRPr sz="1200">
                        <a:latin typeface="Calibri"/>
                        <a:cs typeface="Calibri"/>
                      </a:endParaRPr>
                    </a:p>
                  </a:txBody>
                  <a:tcPr marL="0" marR="0" marT="27305" marB="0">
                    <a:lnL w="12700">
                      <a:solidFill>
                        <a:srgbClr val="FFFFFF"/>
                      </a:solidFill>
                      <a:prstDash val="solid"/>
                    </a:lnL>
                    <a:lnR w="12700">
                      <a:solidFill>
                        <a:srgbClr val="FFFFFF"/>
                      </a:solidFill>
                      <a:prstDash val="solid"/>
                    </a:lnR>
                    <a:lnT w="28575">
                      <a:solidFill>
                        <a:srgbClr val="FFFFFF"/>
                      </a:solidFill>
                      <a:prstDash val="solid"/>
                    </a:lnT>
                    <a:lnB w="12700">
                      <a:solidFill>
                        <a:srgbClr val="FFFFFF"/>
                      </a:solidFill>
                      <a:prstDash val="solid"/>
                    </a:lnB>
                    <a:solidFill>
                      <a:srgbClr val="00AFEF"/>
                    </a:solidFill>
                  </a:tcPr>
                </a:tc>
                <a:tc>
                  <a:txBody>
                    <a:bodyPr/>
                    <a:lstStyle/>
                    <a:p>
                      <a:pPr algn="ctr">
                        <a:lnSpc>
                          <a:spcPct val="100000"/>
                        </a:lnSpc>
                        <a:spcBef>
                          <a:spcPts val="215"/>
                        </a:spcBef>
                      </a:pPr>
                      <a:r>
                        <a:rPr sz="1200" b="1" dirty="0">
                          <a:solidFill>
                            <a:srgbClr val="FFFFFF"/>
                          </a:solidFill>
                          <a:latin typeface="Calibri"/>
                          <a:cs typeface="Calibri"/>
                        </a:rPr>
                        <a:t>1</a:t>
                      </a:r>
                      <a:endParaRPr sz="1200">
                        <a:latin typeface="Calibri"/>
                        <a:cs typeface="Calibri"/>
                      </a:endParaRPr>
                    </a:p>
                  </a:txBody>
                  <a:tcPr marL="0" marR="0" marT="27305" marB="0">
                    <a:lnL w="12700">
                      <a:solidFill>
                        <a:srgbClr val="FFFFFF"/>
                      </a:solidFill>
                      <a:prstDash val="solid"/>
                    </a:lnL>
                    <a:lnR w="12700">
                      <a:solidFill>
                        <a:srgbClr val="FFFFFF"/>
                      </a:solidFill>
                      <a:prstDash val="solid"/>
                    </a:lnR>
                    <a:lnT w="28575">
                      <a:solidFill>
                        <a:srgbClr val="FFFFFF"/>
                      </a:solidFill>
                      <a:prstDash val="solid"/>
                    </a:lnT>
                    <a:lnB w="12700">
                      <a:solidFill>
                        <a:srgbClr val="FFFFFF"/>
                      </a:solidFill>
                      <a:prstDash val="solid"/>
                    </a:lnB>
                    <a:solidFill>
                      <a:srgbClr val="00AFEF"/>
                    </a:solidFill>
                  </a:tcPr>
                </a:tc>
                <a:tc>
                  <a:txBody>
                    <a:bodyPr/>
                    <a:lstStyle/>
                    <a:p>
                      <a:pPr marL="3175" algn="ctr">
                        <a:lnSpc>
                          <a:spcPct val="100000"/>
                        </a:lnSpc>
                        <a:spcBef>
                          <a:spcPts val="215"/>
                        </a:spcBef>
                      </a:pPr>
                      <a:r>
                        <a:rPr sz="1200" b="1" spc="-10" dirty="0">
                          <a:solidFill>
                            <a:srgbClr val="1F3863"/>
                          </a:solidFill>
                          <a:latin typeface="Calibri"/>
                          <a:cs typeface="Calibri"/>
                        </a:rPr>
                        <a:t>245</a:t>
                      </a:r>
                      <a:endParaRPr sz="1200">
                        <a:latin typeface="Calibri"/>
                        <a:cs typeface="Calibri"/>
                      </a:endParaRPr>
                    </a:p>
                  </a:txBody>
                  <a:tcPr marL="0" marR="0" marT="27305" marB="0">
                    <a:lnL w="12700">
                      <a:solidFill>
                        <a:srgbClr val="FFFFFF"/>
                      </a:solidFill>
                      <a:prstDash val="solid"/>
                    </a:lnL>
                    <a:lnR w="12700">
                      <a:solidFill>
                        <a:srgbClr val="FFFFFF"/>
                      </a:solidFill>
                      <a:prstDash val="solid"/>
                    </a:lnR>
                    <a:lnT w="28575">
                      <a:solidFill>
                        <a:srgbClr val="FFFFFF"/>
                      </a:solidFill>
                      <a:prstDash val="solid"/>
                    </a:lnT>
                    <a:lnB w="12700">
                      <a:solidFill>
                        <a:srgbClr val="FFFFFF"/>
                      </a:solidFill>
                      <a:prstDash val="solid"/>
                    </a:lnB>
                    <a:solidFill>
                      <a:srgbClr val="ABE9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28575">
                      <a:solidFill>
                        <a:srgbClr val="FFFFFF"/>
                      </a:solidFill>
                      <a:prstDash val="solid"/>
                    </a:lnT>
                    <a:lnB w="12700">
                      <a:solidFill>
                        <a:srgbClr val="FFFFFF"/>
                      </a:solidFill>
                      <a:prstDash val="solid"/>
                    </a:lnB>
                    <a:solidFill>
                      <a:srgbClr val="ABE9FF"/>
                    </a:solidFill>
                  </a:tcPr>
                </a:tc>
                <a:tc>
                  <a:txBody>
                    <a:bodyPr/>
                    <a:lstStyle/>
                    <a:p>
                      <a:pPr marL="10160" algn="ctr">
                        <a:lnSpc>
                          <a:spcPct val="100000"/>
                        </a:lnSpc>
                        <a:spcBef>
                          <a:spcPts val="215"/>
                        </a:spcBef>
                      </a:pPr>
                      <a:r>
                        <a:rPr sz="1200" b="1" spc="-5" dirty="0">
                          <a:solidFill>
                            <a:srgbClr val="1F3863"/>
                          </a:solidFill>
                          <a:latin typeface="Calibri"/>
                          <a:cs typeface="Calibri"/>
                        </a:rPr>
                        <a:t>1/12</a:t>
                      </a:r>
                      <a:endParaRPr sz="1200">
                        <a:latin typeface="Calibri"/>
                        <a:cs typeface="Calibri"/>
                      </a:endParaRPr>
                    </a:p>
                  </a:txBody>
                  <a:tcPr marL="0" marR="0" marT="27305" marB="0">
                    <a:lnL w="12700">
                      <a:solidFill>
                        <a:srgbClr val="FFFFFF"/>
                      </a:solidFill>
                      <a:prstDash val="solid"/>
                    </a:lnL>
                    <a:lnR w="12700">
                      <a:solidFill>
                        <a:srgbClr val="FFFFFF"/>
                      </a:solidFill>
                      <a:prstDash val="solid"/>
                    </a:lnR>
                    <a:lnT w="28575">
                      <a:solidFill>
                        <a:srgbClr val="FFFFFF"/>
                      </a:solidFill>
                      <a:prstDash val="solid"/>
                    </a:lnT>
                    <a:lnB w="12700">
                      <a:solidFill>
                        <a:srgbClr val="FFFFFF"/>
                      </a:solidFill>
                      <a:prstDash val="solid"/>
                    </a:lnB>
                    <a:solidFill>
                      <a:srgbClr val="ABE9FF"/>
                    </a:solidFill>
                  </a:tcPr>
                </a:tc>
                <a:tc>
                  <a:txBody>
                    <a:bodyPr/>
                    <a:lstStyle/>
                    <a:p>
                      <a:pPr marL="5080" algn="ctr">
                        <a:lnSpc>
                          <a:spcPct val="100000"/>
                        </a:lnSpc>
                        <a:spcBef>
                          <a:spcPts val="215"/>
                        </a:spcBef>
                      </a:pPr>
                      <a:r>
                        <a:rPr sz="1200" b="1" spc="-10" dirty="0">
                          <a:solidFill>
                            <a:srgbClr val="1F3863"/>
                          </a:solidFill>
                          <a:latin typeface="Calibri"/>
                          <a:cs typeface="Calibri"/>
                        </a:rPr>
                        <a:t>100</a:t>
                      </a:r>
                      <a:endParaRPr sz="1200">
                        <a:latin typeface="Calibri"/>
                        <a:cs typeface="Calibri"/>
                      </a:endParaRPr>
                    </a:p>
                  </a:txBody>
                  <a:tcPr marL="0" marR="0" marT="27305" marB="0">
                    <a:lnL w="12700">
                      <a:solidFill>
                        <a:srgbClr val="FFFFFF"/>
                      </a:solidFill>
                      <a:prstDash val="solid"/>
                    </a:lnL>
                    <a:lnR w="12700">
                      <a:solidFill>
                        <a:srgbClr val="FFFFFF"/>
                      </a:solidFill>
                      <a:prstDash val="solid"/>
                    </a:lnR>
                    <a:lnT w="28575">
                      <a:solidFill>
                        <a:srgbClr val="FFFFFF"/>
                      </a:solidFill>
                      <a:prstDash val="solid"/>
                    </a:lnT>
                    <a:lnB w="12700">
                      <a:solidFill>
                        <a:srgbClr val="FFFFFF"/>
                      </a:solidFill>
                      <a:prstDash val="solid"/>
                    </a:lnB>
                    <a:solidFill>
                      <a:srgbClr val="ABE9FF"/>
                    </a:solidFill>
                  </a:tcPr>
                </a:tc>
                <a:tc>
                  <a:txBody>
                    <a:bodyPr/>
                    <a:lstStyle/>
                    <a:p>
                      <a:pPr algn="ctr">
                        <a:lnSpc>
                          <a:spcPct val="100000"/>
                        </a:lnSpc>
                        <a:spcBef>
                          <a:spcPts val="215"/>
                        </a:spcBef>
                      </a:pPr>
                      <a:r>
                        <a:rPr sz="1200" b="1" spc="-10" dirty="0">
                          <a:solidFill>
                            <a:srgbClr val="1F3863"/>
                          </a:solidFill>
                          <a:latin typeface="Calibri"/>
                          <a:cs typeface="Calibri"/>
                        </a:rPr>
                        <a:t>70</a:t>
                      </a:r>
                      <a:endParaRPr sz="1200">
                        <a:latin typeface="Calibri"/>
                        <a:cs typeface="Calibri"/>
                      </a:endParaRPr>
                    </a:p>
                  </a:txBody>
                  <a:tcPr marL="0" marR="0" marT="27305" marB="0">
                    <a:lnL w="12700">
                      <a:solidFill>
                        <a:srgbClr val="FFFFFF"/>
                      </a:solidFill>
                      <a:prstDash val="solid"/>
                    </a:lnL>
                    <a:lnR w="12700">
                      <a:solidFill>
                        <a:srgbClr val="FFFFFF"/>
                      </a:solidFill>
                      <a:prstDash val="solid"/>
                    </a:lnR>
                    <a:lnT w="28575">
                      <a:solidFill>
                        <a:srgbClr val="FFFFFF"/>
                      </a:solidFill>
                      <a:prstDash val="solid"/>
                    </a:lnT>
                    <a:lnB w="12700">
                      <a:solidFill>
                        <a:srgbClr val="FFFFFF"/>
                      </a:solidFill>
                      <a:prstDash val="solid"/>
                    </a:lnB>
                    <a:solidFill>
                      <a:srgbClr val="ABE9FF"/>
                    </a:solidFill>
                  </a:tcPr>
                </a:tc>
                <a:tc>
                  <a:txBody>
                    <a:bodyPr/>
                    <a:lstStyle/>
                    <a:p>
                      <a:pPr marL="3810" algn="ctr">
                        <a:lnSpc>
                          <a:spcPct val="100000"/>
                        </a:lnSpc>
                        <a:spcBef>
                          <a:spcPts val="215"/>
                        </a:spcBef>
                      </a:pPr>
                      <a:r>
                        <a:rPr sz="1200" b="1" spc="-10" dirty="0">
                          <a:solidFill>
                            <a:srgbClr val="1F3863"/>
                          </a:solidFill>
                          <a:latin typeface="Calibri"/>
                          <a:cs typeface="Calibri"/>
                        </a:rPr>
                        <a:t>6000</a:t>
                      </a:r>
                      <a:endParaRPr sz="1200">
                        <a:latin typeface="Calibri"/>
                        <a:cs typeface="Calibri"/>
                      </a:endParaRPr>
                    </a:p>
                  </a:txBody>
                  <a:tcPr marL="0" marR="0" marT="27305" marB="0">
                    <a:lnL w="12700">
                      <a:solidFill>
                        <a:srgbClr val="FFFFFF"/>
                      </a:solidFill>
                      <a:prstDash val="solid"/>
                    </a:lnL>
                    <a:lnR w="12700">
                      <a:solidFill>
                        <a:srgbClr val="FFFFFF"/>
                      </a:solidFill>
                      <a:prstDash val="solid"/>
                    </a:lnR>
                    <a:lnT w="28575">
                      <a:solidFill>
                        <a:srgbClr val="FFFFFF"/>
                      </a:solidFill>
                      <a:prstDash val="solid"/>
                    </a:lnT>
                    <a:lnB w="12700">
                      <a:solidFill>
                        <a:srgbClr val="FFFFFF"/>
                      </a:solidFill>
                      <a:prstDash val="solid"/>
                    </a:lnB>
                    <a:solidFill>
                      <a:srgbClr val="ABE9FF"/>
                    </a:solidFill>
                  </a:tcPr>
                </a:tc>
                <a:tc>
                  <a:txBody>
                    <a:bodyPr/>
                    <a:lstStyle/>
                    <a:p>
                      <a:pPr marR="163830" algn="r">
                        <a:lnSpc>
                          <a:spcPct val="100000"/>
                        </a:lnSpc>
                        <a:spcBef>
                          <a:spcPts val="215"/>
                        </a:spcBef>
                      </a:pPr>
                      <a:r>
                        <a:rPr sz="1200" b="1" spc="-10" dirty="0">
                          <a:solidFill>
                            <a:srgbClr val="1F3863"/>
                          </a:solidFill>
                          <a:latin typeface="Calibri"/>
                          <a:cs typeface="Calibri"/>
                        </a:rPr>
                        <a:t>15000</a:t>
                      </a:r>
                      <a:endParaRPr sz="1200">
                        <a:latin typeface="Calibri"/>
                        <a:cs typeface="Calibri"/>
                      </a:endParaRPr>
                    </a:p>
                  </a:txBody>
                  <a:tcPr marL="0" marR="0" marT="27305" marB="0">
                    <a:lnL w="12700">
                      <a:solidFill>
                        <a:srgbClr val="FFFFFF"/>
                      </a:solidFill>
                      <a:prstDash val="solid"/>
                    </a:lnL>
                    <a:lnR w="12700">
                      <a:solidFill>
                        <a:srgbClr val="FFFFFF"/>
                      </a:solidFill>
                      <a:prstDash val="solid"/>
                    </a:lnR>
                    <a:lnT w="28575">
                      <a:solidFill>
                        <a:srgbClr val="FFFFFF"/>
                      </a:solidFill>
                      <a:prstDash val="solid"/>
                    </a:lnT>
                    <a:lnB w="12700">
                      <a:solidFill>
                        <a:srgbClr val="FFFFFF"/>
                      </a:solidFill>
                      <a:prstDash val="solid"/>
                    </a:lnB>
                    <a:solidFill>
                      <a:srgbClr val="ABE9FF"/>
                    </a:solidFill>
                  </a:tcPr>
                </a:tc>
                <a:tc>
                  <a:txBody>
                    <a:bodyPr/>
                    <a:lstStyle/>
                    <a:p>
                      <a:pPr marL="14604" algn="ctr">
                        <a:lnSpc>
                          <a:spcPct val="100000"/>
                        </a:lnSpc>
                        <a:spcBef>
                          <a:spcPts val="215"/>
                        </a:spcBef>
                      </a:pPr>
                      <a:r>
                        <a:rPr sz="1200" b="1" spc="-10" dirty="0">
                          <a:solidFill>
                            <a:srgbClr val="1F3863"/>
                          </a:solidFill>
                          <a:latin typeface="Calibri"/>
                          <a:cs typeface="Calibri"/>
                        </a:rPr>
                        <a:t>100</a:t>
                      </a:r>
                      <a:endParaRPr sz="1200">
                        <a:latin typeface="Calibri"/>
                        <a:cs typeface="Calibri"/>
                      </a:endParaRPr>
                    </a:p>
                  </a:txBody>
                  <a:tcPr marL="0" marR="0" marT="27305" marB="0">
                    <a:lnL w="12700">
                      <a:solidFill>
                        <a:srgbClr val="FFFFFF"/>
                      </a:solidFill>
                      <a:prstDash val="solid"/>
                    </a:lnL>
                    <a:lnR w="12700">
                      <a:solidFill>
                        <a:srgbClr val="1F3863"/>
                      </a:solidFill>
                      <a:prstDash val="solid"/>
                    </a:lnR>
                    <a:lnT w="28575">
                      <a:solidFill>
                        <a:srgbClr val="FFFFFF"/>
                      </a:solidFill>
                      <a:prstDash val="solid"/>
                    </a:lnT>
                    <a:lnB w="12700">
                      <a:solidFill>
                        <a:srgbClr val="FFFFFF"/>
                      </a:solidFill>
                      <a:prstDash val="solid"/>
                    </a:lnB>
                    <a:solidFill>
                      <a:srgbClr val="ABE9FF"/>
                    </a:solidFill>
                  </a:tcPr>
                </a:tc>
                <a:extLst>
                  <a:ext uri="{0D108BD9-81ED-4DB2-BD59-A6C34878D82A}">
                    <a16:rowId xmlns:a16="http://schemas.microsoft.com/office/drawing/2014/main" val="10005"/>
                  </a:ext>
                </a:extLst>
              </a:tr>
              <a:tr h="208949">
                <a:tc vMerge="1">
                  <a:txBody>
                    <a:bodyPr/>
                    <a:lstStyle/>
                    <a:p>
                      <a:endParaRPr/>
                    </a:p>
                  </a:txBody>
                  <a:tcPr marL="0" marR="0" marT="60960" marB="0" vert="vert270">
                    <a:lnL w="12700">
                      <a:solidFill>
                        <a:srgbClr val="FFFFFF"/>
                      </a:solidFill>
                      <a:prstDash val="solid"/>
                    </a:lnL>
                    <a:lnR w="12700">
                      <a:solidFill>
                        <a:srgbClr val="FFFFFF"/>
                      </a:solidFill>
                      <a:prstDash val="solid"/>
                    </a:lnR>
                    <a:lnT w="28575">
                      <a:solidFill>
                        <a:srgbClr val="FFFFFF"/>
                      </a:solidFill>
                      <a:prstDash val="solid"/>
                    </a:lnT>
                    <a:lnB w="28575">
                      <a:solidFill>
                        <a:srgbClr val="FFFFFF"/>
                      </a:solidFill>
                      <a:prstDash val="solid"/>
                    </a:lnB>
                    <a:solidFill>
                      <a:srgbClr val="1F3863"/>
                    </a:solidFill>
                  </a:tcPr>
                </a:tc>
                <a:tc>
                  <a:txBody>
                    <a:bodyPr/>
                    <a:lstStyle/>
                    <a:p>
                      <a:pPr marL="9525">
                        <a:lnSpc>
                          <a:spcPct val="100000"/>
                        </a:lnSpc>
                        <a:spcBef>
                          <a:spcPts val="219"/>
                        </a:spcBef>
                      </a:pPr>
                      <a:r>
                        <a:rPr sz="1200" b="1" spc="10" dirty="0">
                          <a:solidFill>
                            <a:srgbClr val="FFFFFF"/>
                          </a:solidFill>
                          <a:latin typeface="Calibri"/>
                          <a:cs typeface="Calibri"/>
                        </a:rPr>
                        <a:t>PROFESÖR </a:t>
                      </a:r>
                      <a:r>
                        <a:rPr sz="1200" b="1" dirty="0">
                          <a:solidFill>
                            <a:srgbClr val="FFFFFF"/>
                          </a:solidFill>
                          <a:latin typeface="Calibri"/>
                          <a:cs typeface="Calibri"/>
                        </a:rPr>
                        <a:t>(3 </a:t>
                      </a:r>
                      <a:r>
                        <a:rPr sz="1200" b="1" spc="-10" dirty="0">
                          <a:solidFill>
                            <a:srgbClr val="FFFFFF"/>
                          </a:solidFill>
                          <a:latin typeface="Calibri"/>
                          <a:cs typeface="Calibri"/>
                        </a:rPr>
                        <a:t>Yıldan </a:t>
                      </a:r>
                      <a:r>
                        <a:rPr sz="1200" b="1" spc="-5" dirty="0">
                          <a:solidFill>
                            <a:srgbClr val="FFFFFF"/>
                          </a:solidFill>
                          <a:latin typeface="Calibri"/>
                          <a:cs typeface="Calibri"/>
                        </a:rPr>
                        <a:t>Az)</a:t>
                      </a:r>
                      <a:r>
                        <a:rPr sz="1200" b="1" spc="-130" dirty="0">
                          <a:solidFill>
                            <a:srgbClr val="FFFFFF"/>
                          </a:solidFill>
                          <a:latin typeface="Calibri"/>
                          <a:cs typeface="Calibri"/>
                        </a:rPr>
                        <a:t> </a:t>
                      </a:r>
                      <a:r>
                        <a:rPr sz="1200" b="1" spc="5" dirty="0">
                          <a:solidFill>
                            <a:srgbClr val="FFFFFF"/>
                          </a:solidFill>
                          <a:latin typeface="Calibri"/>
                          <a:cs typeface="Calibri"/>
                        </a:rPr>
                        <a:t>Diğerleri</a:t>
                      </a:r>
                      <a:endParaRPr sz="1200">
                        <a:latin typeface="Calibri"/>
                        <a:cs typeface="Calibri"/>
                      </a:endParaRPr>
                    </a:p>
                  </a:txBody>
                  <a:tcPr marL="0" marR="0" marT="2793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algn="ctr">
                        <a:lnSpc>
                          <a:spcPct val="100000"/>
                        </a:lnSpc>
                        <a:spcBef>
                          <a:spcPts val="219"/>
                        </a:spcBef>
                      </a:pPr>
                      <a:r>
                        <a:rPr sz="1200" b="1" dirty="0">
                          <a:solidFill>
                            <a:srgbClr val="FFFFFF"/>
                          </a:solidFill>
                          <a:latin typeface="Calibri"/>
                          <a:cs typeface="Calibri"/>
                        </a:rPr>
                        <a:t>1</a:t>
                      </a:r>
                      <a:endParaRPr sz="1200" dirty="0">
                        <a:latin typeface="Calibri"/>
                        <a:cs typeface="Calibri"/>
                      </a:endParaRPr>
                    </a:p>
                  </a:txBody>
                  <a:tcPr marL="0" marR="0" marT="2793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marL="3175" algn="ctr">
                        <a:lnSpc>
                          <a:spcPct val="100000"/>
                        </a:lnSpc>
                        <a:spcBef>
                          <a:spcPts val="219"/>
                        </a:spcBef>
                      </a:pPr>
                      <a:r>
                        <a:rPr sz="1200" b="1" spc="-10" dirty="0">
                          <a:solidFill>
                            <a:srgbClr val="1F3863"/>
                          </a:solidFill>
                          <a:latin typeface="Calibri"/>
                          <a:cs typeface="Calibri"/>
                        </a:rPr>
                        <a:t>215</a:t>
                      </a:r>
                      <a:endParaRPr sz="1200">
                        <a:latin typeface="Calibri"/>
                        <a:cs typeface="Calibri"/>
                      </a:endParaRPr>
                    </a:p>
                  </a:txBody>
                  <a:tcPr marL="0" marR="0" marT="2793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10160" algn="ctr">
                        <a:lnSpc>
                          <a:spcPct val="100000"/>
                        </a:lnSpc>
                        <a:spcBef>
                          <a:spcPts val="219"/>
                        </a:spcBef>
                      </a:pPr>
                      <a:r>
                        <a:rPr sz="1200" b="1" spc="-5" dirty="0">
                          <a:solidFill>
                            <a:srgbClr val="1F3863"/>
                          </a:solidFill>
                          <a:latin typeface="Calibri"/>
                          <a:cs typeface="Calibri"/>
                        </a:rPr>
                        <a:t>1/12</a:t>
                      </a:r>
                      <a:endParaRPr sz="1200">
                        <a:latin typeface="Calibri"/>
                        <a:cs typeface="Calibri"/>
                      </a:endParaRPr>
                    </a:p>
                  </a:txBody>
                  <a:tcPr marL="0" marR="0" marT="2793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5080" algn="ctr">
                        <a:lnSpc>
                          <a:spcPct val="100000"/>
                        </a:lnSpc>
                        <a:spcBef>
                          <a:spcPts val="219"/>
                        </a:spcBef>
                      </a:pPr>
                      <a:r>
                        <a:rPr sz="1200" b="1" spc="-10" dirty="0">
                          <a:solidFill>
                            <a:srgbClr val="1F3863"/>
                          </a:solidFill>
                          <a:latin typeface="Calibri"/>
                          <a:cs typeface="Calibri"/>
                        </a:rPr>
                        <a:t>100</a:t>
                      </a:r>
                      <a:endParaRPr sz="1200">
                        <a:latin typeface="Calibri"/>
                        <a:cs typeface="Calibri"/>
                      </a:endParaRPr>
                    </a:p>
                  </a:txBody>
                  <a:tcPr marL="0" marR="0" marT="2793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algn="ctr">
                        <a:lnSpc>
                          <a:spcPct val="100000"/>
                        </a:lnSpc>
                        <a:spcBef>
                          <a:spcPts val="219"/>
                        </a:spcBef>
                      </a:pPr>
                      <a:r>
                        <a:rPr sz="1200" b="1" spc="-10" dirty="0">
                          <a:solidFill>
                            <a:srgbClr val="1F3863"/>
                          </a:solidFill>
                          <a:latin typeface="Calibri"/>
                          <a:cs typeface="Calibri"/>
                        </a:rPr>
                        <a:t>63</a:t>
                      </a:r>
                      <a:endParaRPr sz="1200">
                        <a:latin typeface="Calibri"/>
                        <a:cs typeface="Calibri"/>
                      </a:endParaRPr>
                    </a:p>
                  </a:txBody>
                  <a:tcPr marL="0" marR="0" marT="2793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4445" algn="ctr">
                        <a:lnSpc>
                          <a:spcPct val="100000"/>
                        </a:lnSpc>
                        <a:spcBef>
                          <a:spcPts val="219"/>
                        </a:spcBef>
                      </a:pPr>
                      <a:r>
                        <a:rPr sz="1200" b="1" spc="-10" dirty="0">
                          <a:solidFill>
                            <a:srgbClr val="1F3863"/>
                          </a:solidFill>
                          <a:latin typeface="Calibri"/>
                          <a:cs typeface="Calibri"/>
                        </a:rPr>
                        <a:t>4500</a:t>
                      </a:r>
                      <a:endParaRPr sz="1200">
                        <a:latin typeface="Calibri"/>
                        <a:cs typeface="Calibri"/>
                      </a:endParaRPr>
                    </a:p>
                  </a:txBody>
                  <a:tcPr marL="0" marR="0" marT="2793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R="163830" algn="r">
                        <a:lnSpc>
                          <a:spcPct val="100000"/>
                        </a:lnSpc>
                        <a:spcBef>
                          <a:spcPts val="219"/>
                        </a:spcBef>
                      </a:pPr>
                      <a:r>
                        <a:rPr sz="1200" b="1" spc="-10" dirty="0">
                          <a:solidFill>
                            <a:srgbClr val="1F3863"/>
                          </a:solidFill>
                          <a:latin typeface="Calibri"/>
                          <a:cs typeface="Calibri"/>
                        </a:rPr>
                        <a:t>11500</a:t>
                      </a:r>
                      <a:endParaRPr sz="1200">
                        <a:latin typeface="Calibri"/>
                        <a:cs typeface="Calibri"/>
                      </a:endParaRPr>
                    </a:p>
                  </a:txBody>
                  <a:tcPr marL="0" marR="0" marT="2793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14604" algn="ctr">
                        <a:lnSpc>
                          <a:spcPct val="100000"/>
                        </a:lnSpc>
                        <a:spcBef>
                          <a:spcPts val="219"/>
                        </a:spcBef>
                      </a:pPr>
                      <a:r>
                        <a:rPr sz="1200" b="1" spc="-10" dirty="0">
                          <a:solidFill>
                            <a:srgbClr val="1F3863"/>
                          </a:solidFill>
                          <a:latin typeface="Calibri"/>
                          <a:cs typeface="Calibri"/>
                        </a:rPr>
                        <a:t>100</a:t>
                      </a:r>
                      <a:endParaRPr sz="1200">
                        <a:latin typeface="Calibri"/>
                        <a:cs typeface="Calibri"/>
                      </a:endParaRPr>
                    </a:p>
                  </a:txBody>
                  <a:tcPr marL="0" marR="0" marT="27939" marB="0">
                    <a:lnL w="12700">
                      <a:solidFill>
                        <a:srgbClr val="FFFFFF"/>
                      </a:solidFill>
                      <a:prstDash val="solid"/>
                    </a:lnL>
                    <a:lnR w="12700">
                      <a:solidFill>
                        <a:srgbClr val="1F3863"/>
                      </a:solidFill>
                      <a:prstDash val="solid"/>
                    </a:lnR>
                    <a:lnT w="12700">
                      <a:solidFill>
                        <a:srgbClr val="FFFFFF"/>
                      </a:solidFill>
                      <a:prstDash val="solid"/>
                    </a:lnT>
                    <a:lnB w="12700">
                      <a:solidFill>
                        <a:srgbClr val="FFFFFF"/>
                      </a:solidFill>
                      <a:prstDash val="solid"/>
                    </a:lnB>
                    <a:solidFill>
                      <a:srgbClr val="ABE9FF"/>
                    </a:solidFill>
                  </a:tcPr>
                </a:tc>
                <a:extLst>
                  <a:ext uri="{0D108BD9-81ED-4DB2-BD59-A6C34878D82A}">
                    <a16:rowId xmlns:a16="http://schemas.microsoft.com/office/drawing/2014/main" val="10006"/>
                  </a:ext>
                </a:extLst>
              </a:tr>
              <a:tr h="208950">
                <a:tc vMerge="1">
                  <a:txBody>
                    <a:bodyPr/>
                    <a:lstStyle/>
                    <a:p>
                      <a:endParaRPr/>
                    </a:p>
                  </a:txBody>
                  <a:tcPr marL="0" marR="0" marT="60960" marB="0" vert="vert270">
                    <a:lnL w="12700">
                      <a:solidFill>
                        <a:srgbClr val="FFFFFF"/>
                      </a:solidFill>
                      <a:prstDash val="solid"/>
                    </a:lnL>
                    <a:lnR w="12700">
                      <a:solidFill>
                        <a:srgbClr val="FFFFFF"/>
                      </a:solidFill>
                      <a:prstDash val="solid"/>
                    </a:lnR>
                    <a:lnT w="28575">
                      <a:solidFill>
                        <a:srgbClr val="FFFFFF"/>
                      </a:solidFill>
                      <a:prstDash val="solid"/>
                    </a:lnT>
                    <a:lnB w="28575">
                      <a:solidFill>
                        <a:srgbClr val="FFFFFF"/>
                      </a:solidFill>
                      <a:prstDash val="solid"/>
                    </a:lnB>
                    <a:solidFill>
                      <a:srgbClr val="1F3863"/>
                    </a:solidFill>
                  </a:tcPr>
                </a:tc>
                <a:tc rowSpan="2">
                  <a:txBody>
                    <a:bodyPr/>
                    <a:lstStyle/>
                    <a:p>
                      <a:pPr>
                        <a:lnSpc>
                          <a:spcPct val="100000"/>
                        </a:lnSpc>
                        <a:spcBef>
                          <a:spcPts val="20"/>
                        </a:spcBef>
                      </a:pPr>
                      <a:endParaRPr sz="1000">
                        <a:latin typeface="Times New Roman"/>
                        <a:cs typeface="Times New Roman"/>
                      </a:endParaRPr>
                    </a:p>
                    <a:p>
                      <a:pPr marL="9525">
                        <a:lnSpc>
                          <a:spcPct val="100000"/>
                        </a:lnSpc>
                      </a:pPr>
                      <a:r>
                        <a:rPr sz="1200" b="1" dirty="0">
                          <a:solidFill>
                            <a:srgbClr val="FFFFFF"/>
                          </a:solidFill>
                          <a:latin typeface="Calibri"/>
                          <a:cs typeface="Calibri"/>
                        </a:rPr>
                        <a:t>DOÇENT</a:t>
                      </a:r>
                      <a:endParaRPr sz="120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algn="ctr">
                        <a:lnSpc>
                          <a:spcPct val="100000"/>
                        </a:lnSpc>
                        <a:spcBef>
                          <a:spcPts val="220"/>
                        </a:spcBef>
                      </a:pPr>
                      <a:r>
                        <a:rPr sz="1200" b="1" dirty="0">
                          <a:solidFill>
                            <a:srgbClr val="FFFFFF"/>
                          </a:solidFill>
                          <a:latin typeface="Calibri"/>
                          <a:cs typeface="Calibri"/>
                        </a:rPr>
                        <a:t>1</a:t>
                      </a:r>
                      <a:endParaRPr sz="1200">
                        <a:latin typeface="Calibri"/>
                        <a:cs typeface="Calibri"/>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marL="3175" algn="ctr">
                        <a:lnSpc>
                          <a:spcPct val="100000"/>
                        </a:lnSpc>
                        <a:spcBef>
                          <a:spcPts val="220"/>
                        </a:spcBef>
                      </a:pPr>
                      <a:r>
                        <a:rPr sz="1200" b="1" spc="-10" dirty="0">
                          <a:solidFill>
                            <a:srgbClr val="1F3863"/>
                          </a:solidFill>
                          <a:latin typeface="Calibri"/>
                          <a:cs typeface="Calibri"/>
                        </a:rPr>
                        <a:t>175</a:t>
                      </a:r>
                      <a:endParaRPr sz="1200">
                        <a:latin typeface="Calibri"/>
                        <a:cs typeface="Calibri"/>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10160" algn="ctr">
                        <a:lnSpc>
                          <a:spcPct val="100000"/>
                        </a:lnSpc>
                        <a:spcBef>
                          <a:spcPts val="220"/>
                        </a:spcBef>
                      </a:pPr>
                      <a:r>
                        <a:rPr sz="1200" b="1" spc="-5" dirty="0">
                          <a:solidFill>
                            <a:srgbClr val="1F3863"/>
                          </a:solidFill>
                          <a:latin typeface="Calibri"/>
                          <a:cs typeface="Calibri"/>
                        </a:rPr>
                        <a:t>1/12</a:t>
                      </a:r>
                      <a:endParaRPr sz="1200" dirty="0">
                        <a:latin typeface="Calibri"/>
                        <a:cs typeface="Calibri"/>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5080" algn="ctr">
                        <a:lnSpc>
                          <a:spcPct val="100000"/>
                        </a:lnSpc>
                        <a:spcBef>
                          <a:spcPts val="220"/>
                        </a:spcBef>
                      </a:pPr>
                      <a:r>
                        <a:rPr sz="1200" b="1" spc="-10" dirty="0">
                          <a:solidFill>
                            <a:srgbClr val="1F3863"/>
                          </a:solidFill>
                          <a:latin typeface="Calibri"/>
                          <a:cs typeface="Calibri"/>
                        </a:rPr>
                        <a:t>90</a:t>
                      </a:r>
                      <a:endParaRPr sz="1200">
                        <a:latin typeface="Calibri"/>
                        <a:cs typeface="Calibri"/>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algn="ctr">
                        <a:lnSpc>
                          <a:spcPct val="100000"/>
                        </a:lnSpc>
                        <a:spcBef>
                          <a:spcPts val="220"/>
                        </a:spcBef>
                      </a:pPr>
                      <a:r>
                        <a:rPr sz="1200" b="1" spc="-10" dirty="0">
                          <a:solidFill>
                            <a:srgbClr val="1F3863"/>
                          </a:solidFill>
                          <a:latin typeface="Calibri"/>
                          <a:cs typeface="Calibri"/>
                        </a:rPr>
                        <a:t>57</a:t>
                      </a:r>
                      <a:endParaRPr sz="1200">
                        <a:latin typeface="Calibri"/>
                        <a:cs typeface="Calibri"/>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3810" algn="ctr">
                        <a:lnSpc>
                          <a:spcPct val="100000"/>
                        </a:lnSpc>
                        <a:spcBef>
                          <a:spcPts val="220"/>
                        </a:spcBef>
                      </a:pPr>
                      <a:r>
                        <a:rPr sz="1200" b="1" spc="-10" dirty="0">
                          <a:solidFill>
                            <a:srgbClr val="1F3863"/>
                          </a:solidFill>
                          <a:latin typeface="Calibri"/>
                          <a:cs typeface="Calibri"/>
                        </a:rPr>
                        <a:t>2000</a:t>
                      </a:r>
                      <a:endParaRPr sz="1200">
                        <a:latin typeface="Calibri"/>
                        <a:cs typeface="Calibri"/>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R="202565" algn="r">
                        <a:lnSpc>
                          <a:spcPct val="100000"/>
                        </a:lnSpc>
                        <a:spcBef>
                          <a:spcPts val="220"/>
                        </a:spcBef>
                      </a:pPr>
                      <a:r>
                        <a:rPr sz="1200" b="1" spc="-10" dirty="0">
                          <a:solidFill>
                            <a:srgbClr val="1F3863"/>
                          </a:solidFill>
                          <a:latin typeface="Calibri"/>
                          <a:cs typeface="Calibri"/>
                        </a:rPr>
                        <a:t>8000</a:t>
                      </a:r>
                      <a:endParaRPr sz="1200">
                        <a:latin typeface="Calibri"/>
                        <a:cs typeface="Calibri"/>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14604" algn="ctr">
                        <a:lnSpc>
                          <a:spcPct val="100000"/>
                        </a:lnSpc>
                        <a:spcBef>
                          <a:spcPts val="220"/>
                        </a:spcBef>
                      </a:pPr>
                      <a:r>
                        <a:rPr sz="1200" b="1" spc="-10" dirty="0">
                          <a:solidFill>
                            <a:srgbClr val="1F3863"/>
                          </a:solidFill>
                          <a:latin typeface="Calibri"/>
                          <a:cs typeface="Calibri"/>
                        </a:rPr>
                        <a:t>100</a:t>
                      </a:r>
                      <a:endParaRPr sz="1200">
                        <a:latin typeface="Calibri"/>
                        <a:cs typeface="Calibri"/>
                      </a:endParaRPr>
                    </a:p>
                  </a:txBody>
                  <a:tcPr marL="0" marR="0" marT="27940" marB="0">
                    <a:lnL w="12700">
                      <a:solidFill>
                        <a:srgbClr val="FFFFFF"/>
                      </a:solidFill>
                      <a:prstDash val="solid"/>
                    </a:lnL>
                    <a:lnR w="12700">
                      <a:solidFill>
                        <a:srgbClr val="1F3863"/>
                      </a:solidFill>
                      <a:prstDash val="solid"/>
                    </a:lnR>
                    <a:lnT w="12700">
                      <a:solidFill>
                        <a:srgbClr val="FFFFFF"/>
                      </a:solidFill>
                      <a:prstDash val="solid"/>
                    </a:lnT>
                    <a:lnB w="12700">
                      <a:solidFill>
                        <a:srgbClr val="FFFFFF"/>
                      </a:solidFill>
                      <a:prstDash val="solid"/>
                    </a:lnB>
                    <a:solidFill>
                      <a:srgbClr val="ABE9FF"/>
                    </a:solidFill>
                  </a:tcPr>
                </a:tc>
                <a:extLst>
                  <a:ext uri="{0D108BD9-81ED-4DB2-BD59-A6C34878D82A}">
                    <a16:rowId xmlns:a16="http://schemas.microsoft.com/office/drawing/2014/main" val="10007"/>
                  </a:ext>
                </a:extLst>
              </a:tr>
              <a:tr h="209579">
                <a:tc vMerge="1">
                  <a:txBody>
                    <a:bodyPr/>
                    <a:lstStyle/>
                    <a:p>
                      <a:endParaRPr/>
                    </a:p>
                  </a:txBody>
                  <a:tcPr marL="0" marR="0" marT="60960" marB="0" vert="vert270">
                    <a:lnL w="12700">
                      <a:solidFill>
                        <a:srgbClr val="FFFFFF"/>
                      </a:solidFill>
                      <a:prstDash val="solid"/>
                    </a:lnL>
                    <a:lnR w="12700">
                      <a:solidFill>
                        <a:srgbClr val="FFFFFF"/>
                      </a:solidFill>
                      <a:prstDash val="solid"/>
                    </a:lnR>
                    <a:lnT w="28575">
                      <a:solidFill>
                        <a:srgbClr val="FFFFFF"/>
                      </a:solidFill>
                      <a:prstDash val="solid"/>
                    </a:lnT>
                    <a:lnB w="28575">
                      <a:solidFill>
                        <a:srgbClr val="FFFFFF"/>
                      </a:solidFill>
                      <a:prstDash val="solid"/>
                    </a:lnB>
                    <a:solidFill>
                      <a:srgbClr val="1F3863"/>
                    </a:solidFill>
                  </a:tcPr>
                </a:tc>
                <a:tc vMerge="1">
                  <a:txBody>
                    <a:bodyPr/>
                    <a:lstStyle/>
                    <a:p>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marL="7620" algn="ctr">
                        <a:lnSpc>
                          <a:spcPct val="100000"/>
                        </a:lnSpc>
                        <a:spcBef>
                          <a:spcPts val="225"/>
                        </a:spcBef>
                      </a:pPr>
                      <a:r>
                        <a:rPr sz="1200" b="1" spc="-5" dirty="0">
                          <a:solidFill>
                            <a:srgbClr val="FFFFFF"/>
                          </a:solidFill>
                          <a:latin typeface="Calibri"/>
                          <a:cs typeface="Calibri"/>
                        </a:rPr>
                        <a:t>2-3</a:t>
                      </a:r>
                      <a:endParaRPr sz="1200">
                        <a:latin typeface="Calibri"/>
                        <a:cs typeface="Calibri"/>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marL="3175" algn="ctr">
                        <a:lnSpc>
                          <a:spcPct val="100000"/>
                        </a:lnSpc>
                        <a:spcBef>
                          <a:spcPts val="225"/>
                        </a:spcBef>
                      </a:pPr>
                      <a:r>
                        <a:rPr sz="1200" b="1" spc="-10" dirty="0">
                          <a:solidFill>
                            <a:srgbClr val="1F3863"/>
                          </a:solidFill>
                          <a:latin typeface="Calibri"/>
                          <a:cs typeface="Calibri"/>
                        </a:rPr>
                        <a:t>175</a:t>
                      </a:r>
                      <a:endParaRPr sz="1200">
                        <a:latin typeface="Calibri"/>
                        <a:cs typeface="Calibri"/>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10160" algn="ctr">
                        <a:lnSpc>
                          <a:spcPct val="100000"/>
                        </a:lnSpc>
                        <a:spcBef>
                          <a:spcPts val="225"/>
                        </a:spcBef>
                      </a:pPr>
                      <a:r>
                        <a:rPr sz="1200" b="1" spc="-5" dirty="0">
                          <a:solidFill>
                            <a:srgbClr val="1F3863"/>
                          </a:solidFill>
                          <a:latin typeface="Calibri"/>
                          <a:cs typeface="Calibri"/>
                        </a:rPr>
                        <a:t>1/12</a:t>
                      </a:r>
                      <a:endParaRPr sz="1200">
                        <a:latin typeface="Calibri"/>
                        <a:cs typeface="Calibri"/>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5080" algn="ctr">
                        <a:lnSpc>
                          <a:spcPct val="100000"/>
                        </a:lnSpc>
                        <a:spcBef>
                          <a:spcPts val="225"/>
                        </a:spcBef>
                      </a:pPr>
                      <a:r>
                        <a:rPr sz="1200" b="1" spc="-10" dirty="0">
                          <a:solidFill>
                            <a:srgbClr val="1F3863"/>
                          </a:solidFill>
                          <a:latin typeface="Calibri"/>
                          <a:cs typeface="Calibri"/>
                        </a:rPr>
                        <a:t>90</a:t>
                      </a:r>
                      <a:endParaRPr sz="1200">
                        <a:latin typeface="Calibri"/>
                        <a:cs typeface="Calibri"/>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algn="ctr">
                        <a:lnSpc>
                          <a:spcPct val="100000"/>
                        </a:lnSpc>
                        <a:spcBef>
                          <a:spcPts val="225"/>
                        </a:spcBef>
                      </a:pPr>
                      <a:r>
                        <a:rPr sz="1200" b="1" spc="-10" dirty="0">
                          <a:solidFill>
                            <a:srgbClr val="1F3863"/>
                          </a:solidFill>
                          <a:latin typeface="Calibri"/>
                          <a:cs typeface="Calibri"/>
                        </a:rPr>
                        <a:t>68</a:t>
                      </a:r>
                      <a:endParaRPr sz="1200">
                        <a:latin typeface="Calibri"/>
                        <a:cs typeface="Calibri"/>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14604" algn="ctr">
                        <a:lnSpc>
                          <a:spcPct val="100000"/>
                        </a:lnSpc>
                        <a:spcBef>
                          <a:spcPts val="225"/>
                        </a:spcBef>
                      </a:pPr>
                      <a:r>
                        <a:rPr sz="1200" b="1" spc="-10" dirty="0">
                          <a:solidFill>
                            <a:srgbClr val="1F3863"/>
                          </a:solidFill>
                          <a:latin typeface="Calibri"/>
                          <a:cs typeface="Calibri"/>
                        </a:rPr>
                        <a:t>100</a:t>
                      </a:r>
                      <a:endParaRPr sz="1200">
                        <a:latin typeface="Calibri"/>
                        <a:cs typeface="Calibri"/>
                      </a:endParaRPr>
                    </a:p>
                  </a:txBody>
                  <a:tcPr marL="0" marR="0" marT="28575" marB="0">
                    <a:lnL w="12700">
                      <a:solidFill>
                        <a:srgbClr val="FFFFFF"/>
                      </a:solidFill>
                      <a:prstDash val="solid"/>
                    </a:lnL>
                    <a:lnR w="12700">
                      <a:solidFill>
                        <a:srgbClr val="1F3863"/>
                      </a:solidFill>
                      <a:prstDash val="solid"/>
                    </a:lnR>
                    <a:lnT w="12700">
                      <a:solidFill>
                        <a:srgbClr val="FFFFFF"/>
                      </a:solidFill>
                      <a:prstDash val="solid"/>
                    </a:lnT>
                    <a:lnB w="12700">
                      <a:solidFill>
                        <a:srgbClr val="FFFFFF"/>
                      </a:solidFill>
                      <a:prstDash val="solid"/>
                    </a:lnB>
                    <a:solidFill>
                      <a:srgbClr val="ABE9FF"/>
                    </a:solidFill>
                  </a:tcPr>
                </a:tc>
                <a:extLst>
                  <a:ext uri="{0D108BD9-81ED-4DB2-BD59-A6C34878D82A}">
                    <a16:rowId xmlns:a16="http://schemas.microsoft.com/office/drawing/2014/main" val="10008"/>
                  </a:ext>
                </a:extLst>
              </a:tr>
              <a:tr h="209579">
                <a:tc vMerge="1">
                  <a:txBody>
                    <a:bodyPr/>
                    <a:lstStyle/>
                    <a:p>
                      <a:endParaRPr/>
                    </a:p>
                  </a:txBody>
                  <a:tcPr marL="0" marR="0" marT="60960" marB="0" vert="vert270">
                    <a:lnL w="12700">
                      <a:solidFill>
                        <a:srgbClr val="FFFFFF"/>
                      </a:solidFill>
                      <a:prstDash val="solid"/>
                    </a:lnL>
                    <a:lnR w="12700">
                      <a:solidFill>
                        <a:srgbClr val="FFFFFF"/>
                      </a:solidFill>
                      <a:prstDash val="solid"/>
                    </a:lnR>
                    <a:lnT w="28575">
                      <a:solidFill>
                        <a:srgbClr val="FFFFFF"/>
                      </a:solidFill>
                      <a:prstDash val="solid"/>
                    </a:lnT>
                    <a:lnB w="28575">
                      <a:solidFill>
                        <a:srgbClr val="FFFFFF"/>
                      </a:solidFill>
                      <a:prstDash val="solid"/>
                    </a:lnB>
                    <a:solidFill>
                      <a:srgbClr val="1F3863"/>
                    </a:solidFill>
                  </a:tcPr>
                </a:tc>
                <a:tc>
                  <a:txBody>
                    <a:bodyPr/>
                    <a:lstStyle/>
                    <a:p>
                      <a:pPr marL="9525">
                        <a:lnSpc>
                          <a:spcPct val="100000"/>
                        </a:lnSpc>
                        <a:spcBef>
                          <a:spcPts val="225"/>
                        </a:spcBef>
                      </a:pPr>
                      <a:r>
                        <a:rPr sz="1200" b="1" spc="5" dirty="0">
                          <a:solidFill>
                            <a:srgbClr val="FFFFFF"/>
                          </a:solidFill>
                          <a:latin typeface="Calibri"/>
                          <a:cs typeface="Calibri"/>
                        </a:rPr>
                        <a:t>DOKTOR </a:t>
                      </a:r>
                      <a:r>
                        <a:rPr sz="1200" b="1" dirty="0">
                          <a:solidFill>
                            <a:srgbClr val="FFFFFF"/>
                          </a:solidFill>
                          <a:latin typeface="Calibri"/>
                          <a:cs typeface="Calibri"/>
                        </a:rPr>
                        <a:t>ÖĞRETİM</a:t>
                      </a:r>
                      <a:r>
                        <a:rPr sz="1200" b="1" spc="-30" dirty="0">
                          <a:solidFill>
                            <a:srgbClr val="FFFFFF"/>
                          </a:solidFill>
                          <a:latin typeface="Calibri"/>
                          <a:cs typeface="Calibri"/>
                        </a:rPr>
                        <a:t> </a:t>
                      </a:r>
                      <a:r>
                        <a:rPr sz="1200" b="1" spc="-5" dirty="0">
                          <a:solidFill>
                            <a:srgbClr val="FFFFFF"/>
                          </a:solidFill>
                          <a:latin typeface="Calibri"/>
                          <a:cs typeface="Calibri"/>
                        </a:rPr>
                        <a:t>ÜYESİ</a:t>
                      </a:r>
                      <a:endParaRPr sz="1200">
                        <a:latin typeface="Calibri"/>
                        <a:cs typeface="Calibri"/>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28575">
                      <a:solidFill>
                        <a:srgbClr val="FFFFFF"/>
                      </a:solidFill>
                      <a:prstDash val="solid"/>
                    </a:lnB>
                    <a:solidFill>
                      <a:srgbClr val="00AFEF"/>
                    </a:solidFill>
                  </a:tcPr>
                </a:tc>
                <a:tc>
                  <a:txBody>
                    <a:bodyPr/>
                    <a:lstStyle/>
                    <a:p>
                      <a:pPr marL="7620" algn="ctr">
                        <a:lnSpc>
                          <a:spcPct val="100000"/>
                        </a:lnSpc>
                        <a:spcBef>
                          <a:spcPts val="225"/>
                        </a:spcBef>
                      </a:pPr>
                      <a:r>
                        <a:rPr sz="1200" b="1" spc="-5" dirty="0">
                          <a:solidFill>
                            <a:srgbClr val="FFFFFF"/>
                          </a:solidFill>
                          <a:latin typeface="Calibri"/>
                          <a:cs typeface="Calibri"/>
                        </a:rPr>
                        <a:t>1-5</a:t>
                      </a:r>
                      <a:endParaRPr sz="1200">
                        <a:latin typeface="Calibri"/>
                        <a:cs typeface="Calibri"/>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28575">
                      <a:solidFill>
                        <a:srgbClr val="FFFFFF"/>
                      </a:solidFill>
                      <a:prstDash val="solid"/>
                    </a:lnB>
                    <a:solidFill>
                      <a:srgbClr val="00AFEF"/>
                    </a:solidFill>
                  </a:tcPr>
                </a:tc>
                <a:tc>
                  <a:txBody>
                    <a:bodyPr/>
                    <a:lstStyle/>
                    <a:p>
                      <a:pPr marL="3175" algn="ctr">
                        <a:lnSpc>
                          <a:spcPct val="100000"/>
                        </a:lnSpc>
                        <a:spcBef>
                          <a:spcPts val="225"/>
                        </a:spcBef>
                      </a:pPr>
                      <a:r>
                        <a:rPr sz="1200" b="1" spc="-10" dirty="0">
                          <a:solidFill>
                            <a:srgbClr val="1F3863"/>
                          </a:solidFill>
                          <a:latin typeface="Calibri"/>
                          <a:cs typeface="Calibri"/>
                        </a:rPr>
                        <a:t>175</a:t>
                      </a:r>
                      <a:endParaRPr sz="1200">
                        <a:latin typeface="Calibri"/>
                        <a:cs typeface="Calibri"/>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28575">
                      <a:solidFill>
                        <a:srgbClr val="FFFFFF"/>
                      </a:solidFill>
                      <a:prstDash val="solid"/>
                    </a:lnB>
                    <a:solidFill>
                      <a:srgbClr val="ABE9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28575">
                      <a:solidFill>
                        <a:srgbClr val="FFFFFF"/>
                      </a:solidFill>
                      <a:prstDash val="solid"/>
                    </a:lnB>
                    <a:solidFill>
                      <a:srgbClr val="ABE9FF"/>
                    </a:solidFill>
                  </a:tcPr>
                </a:tc>
                <a:tc>
                  <a:txBody>
                    <a:bodyPr/>
                    <a:lstStyle/>
                    <a:p>
                      <a:pPr marL="10160" algn="ctr">
                        <a:lnSpc>
                          <a:spcPct val="100000"/>
                        </a:lnSpc>
                        <a:spcBef>
                          <a:spcPts val="225"/>
                        </a:spcBef>
                      </a:pPr>
                      <a:r>
                        <a:rPr sz="1200" b="1" spc="-5" dirty="0">
                          <a:solidFill>
                            <a:srgbClr val="1F3863"/>
                          </a:solidFill>
                          <a:latin typeface="Calibri"/>
                          <a:cs typeface="Calibri"/>
                        </a:rPr>
                        <a:t>1/12</a:t>
                      </a:r>
                      <a:endParaRPr sz="1200" dirty="0">
                        <a:latin typeface="Calibri"/>
                        <a:cs typeface="Calibri"/>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28575">
                      <a:solidFill>
                        <a:srgbClr val="FFFFFF"/>
                      </a:solidFill>
                      <a:prstDash val="solid"/>
                    </a:lnB>
                    <a:solidFill>
                      <a:srgbClr val="ABE9FF"/>
                    </a:solidFill>
                  </a:tcPr>
                </a:tc>
                <a:tc>
                  <a:txBody>
                    <a:bodyPr/>
                    <a:lstStyle/>
                    <a:p>
                      <a:pPr marL="5080" algn="ctr">
                        <a:lnSpc>
                          <a:spcPct val="100000"/>
                        </a:lnSpc>
                        <a:spcBef>
                          <a:spcPts val="225"/>
                        </a:spcBef>
                      </a:pPr>
                      <a:r>
                        <a:rPr sz="1200" b="1" spc="-10" dirty="0">
                          <a:solidFill>
                            <a:srgbClr val="1F3863"/>
                          </a:solidFill>
                          <a:latin typeface="Calibri"/>
                          <a:cs typeface="Calibri"/>
                        </a:rPr>
                        <a:t>80</a:t>
                      </a:r>
                      <a:endParaRPr sz="1200">
                        <a:latin typeface="Calibri"/>
                        <a:cs typeface="Calibri"/>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28575">
                      <a:solidFill>
                        <a:srgbClr val="FFFFFF"/>
                      </a:solidFill>
                      <a:prstDash val="solid"/>
                    </a:lnB>
                    <a:solidFill>
                      <a:srgbClr val="ABE9FF"/>
                    </a:solidFill>
                  </a:tcPr>
                </a:tc>
                <a:tc>
                  <a:txBody>
                    <a:bodyPr/>
                    <a:lstStyle/>
                    <a:p>
                      <a:pPr algn="ctr">
                        <a:lnSpc>
                          <a:spcPct val="100000"/>
                        </a:lnSpc>
                        <a:spcBef>
                          <a:spcPts val="225"/>
                        </a:spcBef>
                      </a:pPr>
                      <a:r>
                        <a:rPr sz="1200" b="1" spc="-10" dirty="0">
                          <a:solidFill>
                            <a:srgbClr val="1F3863"/>
                          </a:solidFill>
                          <a:latin typeface="Calibri"/>
                          <a:cs typeface="Calibri"/>
                        </a:rPr>
                        <a:t>67</a:t>
                      </a:r>
                      <a:endParaRPr sz="1200">
                        <a:latin typeface="Calibri"/>
                        <a:cs typeface="Calibri"/>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28575">
                      <a:solidFill>
                        <a:srgbClr val="FFFFFF"/>
                      </a:solidFill>
                      <a:prstDash val="solid"/>
                    </a:lnB>
                    <a:solidFill>
                      <a:srgbClr val="ABE9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28575">
                      <a:solidFill>
                        <a:srgbClr val="FFFFFF"/>
                      </a:solidFill>
                      <a:prstDash val="solid"/>
                    </a:lnB>
                    <a:solidFill>
                      <a:srgbClr val="ABE9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28575">
                      <a:solidFill>
                        <a:srgbClr val="FFFFFF"/>
                      </a:solidFill>
                      <a:prstDash val="solid"/>
                    </a:lnB>
                    <a:solidFill>
                      <a:srgbClr val="ABE9FF"/>
                    </a:solidFill>
                  </a:tcPr>
                </a:tc>
                <a:tc>
                  <a:txBody>
                    <a:bodyPr/>
                    <a:lstStyle/>
                    <a:p>
                      <a:pPr marL="14604" algn="ctr">
                        <a:lnSpc>
                          <a:spcPct val="100000"/>
                        </a:lnSpc>
                        <a:spcBef>
                          <a:spcPts val="225"/>
                        </a:spcBef>
                      </a:pPr>
                      <a:r>
                        <a:rPr sz="1200" b="1" spc="-10" dirty="0">
                          <a:solidFill>
                            <a:srgbClr val="1F3863"/>
                          </a:solidFill>
                          <a:latin typeface="Calibri"/>
                          <a:cs typeface="Calibri"/>
                        </a:rPr>
                        <a:t>100</a:t>
                      </a:r>
                      <a:endParaRPr sz="1200">
                        <a:latin typeface="Calibri"/>
                        <a:cs typeface="Calibri"/>
                      </a:endParaRPr>
                    </a:p>
                  </a:txBody>
                  <a:tcPr marL="0" marR="0" marT="28575" marB="0">
                    <a:lnL w="12700">
                      <a:solidFill>
                        <a:srgbClr val="FFFFFF"/>
                      </a:solidFill>
                      <a:prstDash val="solid"/>
                    </a:lnL>
                    <a:lnR w="12700">
                      <a:solidFill>
                        <a:srgbClr val="1F3863"/>
                      </a:solidFill>
                      <a:prstDash val="solid"/>
                    </a:lnR>
                    <a:lnT w="12700">
                      <a:solidFill>
                        <a:srgbClr val="FFFFFF"/>
                      </a:solidFill>
                      <a:prstDash val="solid"/>
                    </a:lnT>
                    <a:lnB w="28575">
                      <a:solidFill>
                        <a:srgbClr val="FFFFFF"/>
                      </a:solidFill>
                      <a:prstDash val="solid"/>
                    </a:lnB>
                    <a:solidFill>
                      <a:srgbClr val="ABE9FF"/>
                    </a:solidFill>
                  </a:tcPr>
                </a:tc>
                <a:extLst>
                  <a:ext uri="{0D108BD9-81ED-4DB2-BD59-A6C34878D82A}">
                    <a16:rowId xmlns:a16="http://schemas.microsoft.com/office/drawing/2014/main" val="10009"/>
                  </a:ext>
                </a:extLst>
              </a:tr>
              <a:tr h="210207">
                <a:tc rowSpan="5" gridSpan="2">
                  <a:txBody>
                    <a:bodyPr/>
                    <a:lstStyle/>
                    <a:p>
                      <a:pPr>
                        <a:lnSpc>
                          <a:spcPct val="100000"/>
                        </a:lnSpc>
                      </a:pPr>
                      <a:endParaRPr sz="1400">
                        <a:latin typeface="Times New Roman"/>
                        <a:cs typeface="Times New Roman"/>
                      </a:endParaRPr>
                    </a:p>
                    <a:p>
                      <a:pPr>
                        <a:lnSpc>
                          <a:spcPct val="100000"/>
                        </a:lnSpc>
                        <a:spcBef>
                          <a:spcPts val="25"/>
                        </a:spcBef>
                      </a:pPr>
                      <a:endParaRPr sz="2000">
                        <a:latin typeface="Times New Roman"/>
                        <a:cs typeface="Times New Roman"/>
                      </a:endParaRPr>
                    </a:p>
                    <a:p>
                      <a:pPr marL="486409">
                        <a:lnSpc>
                          <a:spcPct val="100000"/>
                        </a:lnSpc>
                      </a:pPr>
                      <a:r>
                        <a:rPr sz="1400" b="1" spc="5" dirty="0">
                          <a:solidFill>
                            <a:srgbClr val="FFFFFF"/>
                          </a:solidFill>
                          <a:latin typeface="Calibri"/>
                          <a:cs typeface="Calibri"/>
                        </a:rPr>
                        <a:t>ÖĞRETİM</a:t>
                      </a:r>
                      <a:r>
                        <a:rPr sz="1400" b="1" spc="-70" dirty="0">
                          <a:solidFill>
                            <a:srgbClr val="FFFFFF"/>
                          </a:solidFill>
                          <a:latin typeface="Calibri"/>
                          <a:cs typeface="Calibri"/>
                        </a:rPr>
                        <a:t> </a:t>
                      </a:r>
                      <a:r>
                        <a:rPr sz="1400" b="1" spc="5" dirty="0">
                          <a:solidFill>
                            <a:srgbClr val="FFFFFF"/>
                          </a:solidFill>
                          <a:latin typeface="Calibri"/>
                          <a:cs typeface="Calibri"/>
                        </a:rPr>
                        <a:t>GÖREVLİLERİ</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28575">
                      <a:solidFill>
                        <a:srgbClr val="FFFFFF"/>
                      </a:solidFill>
                      <a:prstDash val="solid"/>
                    </a:lnT>
                    <a:lnB w="28575">
                      <a:solidFill>
                        <a:srgbClr val="FFFFFF"/>
                      </a:solidFill>
                      <a:prstDash val="solid"/>
                    </a:lnB>
                    <a:solidFill>
                      <a:srgbClr val="1F3863"/>
                    </a:solidFill>
                  </a:tcPr>
                </a:tc>
                <a:tc rowSpan="5" hMerge="1">
                  <a:txBody>
                    <a:bodyPr/>
                    <a:lstStyle/>
                    <a:p>
                      <a:endParaRPr/>
                    </a:p>
                  </a:txBody>
                  <a:tcPr marL="0" marR="0" marT="0" marB="0"/>
                </a:tc>
                <a:tc>
                  <a:txBody>
                    <a:bodyPr/>
                    <a:lstStyle/>
                    <a:p>
                      <a:pPr algn="ctr">
                        <a:lnSpc>
                          <a:spcPct val="100000"/>
                        </a:lnSpc>
                        <a:spcBef>
                          <a:spcPts val="229"/>
                        </a:spcBef>
                      </a:pPr>
                      <a:r>
                        <a:rPr sz="1200" b="1" dirty="0">
                          <a:solidFill>
                            <a:srgbClr val="FFFFFF"/>
                          </a:solidFill>
                          <a:latin typeface="Calibri"/>
                          <a:cs typeface="Calibri"/>
                        </a:rPr>
                        <a:t>1</a:t>
                      </a:r>
                      <a:endParaRPr sz="1200">
                        <a:latin typeface="Calibri"/>
                        <a:cs typeface="Calibri"/>
                      </a:endParaRPr>
                    </a:p>
                  </a:txBody>
                  <a:tcPr marL="0" marR="0" marT="29209" marB="0">
                    <a:lnL w="12700">
                      <a:solidFill>
                        <a:srgbClr val="FFFFFF"/>
                      </a:solidFill>
                      <a:prstDash val="solid"/>
                    </a:lnL>
                    <a:lnR w="12700">
                      <a:solidFill>
                        <a:srgbClr val="FFFFFF"/>
                      </a:solidFill>
                      <a:prstDash val="solid"/>
                    </a:lnR>
                    <a:lnT w="28575">
                      <a:solidFill>
                        <a:srgbClr val="FFFFFF"/>
                      </a:solidFill>
                      <a:prstDash val="solid"/>
                    </a:lnT>
                    <a:lnB w="12700">
                      <a:solidFill>
                        <a:srgbClr val="FFFFFF"/>
                      </a:solidFill>
                      <a:prstDash val="solid"/>
                    </a:lnB>
                    <a:solidFill>
                      <a:srgbClr val="00AFEF"/>
                    </a:solidFill>
                  </a:tcPr>
                </a:tc>
                <a:tc>
                  <a:txBody>
                    <a:bodyPr/>
                    <a:lstStyle/>
                    <a:p>
                      <a:pPr marL="3175" algn="ctr">
                        <a:lnSpc>
                          <a:spcPct val="100000"/>
                        </a:lnSpc>
                        <a:spcBef>
                          <a:spcPts val="229"/>
                        </a:spcBef>
                      </a:pPr>
                      <a:r>
                        <a:rPr sz="1200" b="1" spc="-10" dirty="0">
                          <a:solidFill>
                            <a:srgbClr val="1F3863"/>
                          </a:solidFill>
                          <a:latin typeface="Calibri"/>
                          <a:cs typeface="Calibri"/>
                        </a:rPr>
                        <a:t>130</a:t>
                      </a:r>
                      <a:endParaRPr sz="1200">
                        <a:latin typeface="Calibri"/>
                        <a:cs typeface="Calibri"/>
                      </a:endParaRPr>
                    </a:p>
                  </a:txBody>
                  <a:tcPr marL="0" marR="0" marT="29209" marB="0">
                    <a:lnL w="12700">
                      <a:solidFill>
                        <a:srgbClr val="FFFFFF"/>
                      </a:solidFill>
                      <a:prstDash val="solid"/>
                    </a:lnL>
                    <a:lnR w="12700">
                      <a:solidFill>
                        <a:srgbClr val="FFFFFF"/>
                      </a:solidFill>
                      <a:prstDash val="solid"/>
                    </a:lnR>
                    <a:lnT w="28575">
                      <a:solidFill>
                        <a:srgbClr val="FFFFFF"/>
                      </a:solidFill>
                      <a:prstDash val="solid"/>
                    </a:lnT>
                    <a:lnB w="12700">
                      <a:solidFill>
                        <a:srgbClr val="FFFFFF"/>
                      </a:solidFill>
                      <a:prstDash val="solid"/>
                    </a:lnB>
                    <a:solidFill>
                      <a:srgbClr val="E0F7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28575">
                      <a:solidFill>
                        <a:srgbClr val="FFFFFF"/>
                      </a:solidFill>
                      <a:prstDash val="solid"/>
                    </a:lnT>
                    <a:lnB w="12700">
                      <a:solidFill>
                        <a:srgbClr val="FFFFFF"/>
                      </a:solidFill>
                      <a:prstDash val="solid"/>
                    </a:lnB>
                    <a:solidFill>
                      <a:srgbClr val="E0F7FF"/>
                    </a:solidFill>
                  </a:tcPr>
                </a:tc>
                <a:tc>
                  <a:txBody>
                    <a:bodyPr/>
                    <a:lstStyle/>
                    <a:p>
                      <a:pPr marL="10160" algn="ctr">
                        <a:lnSpc>
                          <a:spcPct val="100000"/>
                        </a:lnSpc>
                        <a:spcBef>
                          <a:spcPts val="229"/>
                        </a:spcBef>
                      </a:pPr>
                      <a:r>
                        <a:rPr sz="1200" b="1" spc="-5" dirty="0">
                          <a:solidFill>
                            <a:srgbClr val="1F3863"/>
                          </a:solidFill>
                          <a:latin typeface="Calibri"/>
                          <a:cs typeface="Calibri"/>
                        </a:rPr>
                        <a:t>1/12</a:t>
                      </a:r>
                      <a:endParaRPr sz="1200">
                        <a:latin typeface="Calibri"/>
                        <a:cs typeface="Calibri"/>
                      </a:endParaRPr>
                    </a:p>
                  </a:txBody>
                  <a:tcPr marL="0" marR="0" marT="29209" marB="0">
                    <a:lnL w="12700">
                      <a:solidFill>
                        <a:srgbClr val="FFFFFF"/>
                      </a:solidFill>
                      <a:prstDash val="solid"/>
                    </a:lnL>
                    <a:lnR w="12700">
                      <a:solidFill>
                        <a:srgbClr val="FFFFFF"/>
                      </a:solidFill>
                      <a:prstDash val="solid"/>
                    </a:lnR>
                    <a:lnT w="28575">
                      <a:solidFill>
                        <a:srgbClr val="FFFFFF"/>
                      </a:solidFill>
                      <a:prstDash val="solid"/>
                    </a:lnT>
                    <a:lnB w="12700">
                      <a:solidFill>
                        <a:srgbClr val="FFFFFF"/>
                      </a:solidFill>
                      <a:prstDash val="solid"/>
                    </a:lnB>
                    <a:solidFill>
                      <a:srgbClr val="E0F7FF"/>
                    </a:solidFill>
                  </a:tcPr>
                </a:tc>
                <a:tc>
                  <a:txBody>
                    <a:bodyPr/>
                    <a:lstStyle/>
                    <a:p>
                      <a:pPr marL="5080" algn="ctr">
                        <a:lnSpc>
                          <a:spcPct val="100000"/>
                        </a:lnSpc>
                        <a:spcBef>
                          <a:spcPts val="229"/>
                        </a:spcBef>
                      </a:pPr>
                      <a:r>
                        <a:rPr sz="1200" b="1" spc="-10" dirty="0">
                          <a:solidFill>
                            <a:srgbClr val="1F3863"/>
                          </a:solidFill>
                          <a:latin typeface="Calibri"/>
                          <a:cs typeface="Calibri"/>
                        </a:rPr>
                        <a:t>70</a:t>
                      </a:r>
                      <a:endParaRPr sz="1200">
                        <a:latin typeface="Calibri"/>
                        <a:cs typeface="Calibri"/>
                      </a:endParaRPr>
                    </a:p>
                  </a:txBody>
                  <a:tcPr marL="0" marR="0" marT="29209" marB="0">
                    <a:lnL w="12700">
                      <a:solidFill>
                        <a:srgbClr val="FFFFFF"/>
                      </a:solidFill>
                      <a:prstDash val="solid"/>
                    </a:lnL>
                    <a:lnR w="12700">
                      <a:solidFill>
                        <a:srgbClr val="FFFFFF"/>
                      </a:solidFill>
                      <a:prstDash val="solid"/>
                    </a:lnR>
                    <a:lnT w="28575">
                      <a:solidFill>
                        <a:srgbClr val="FFFFFF"/>
                      </a:solidFill>
                      <a:prstDash val="solid"/>
                    </a:lnT>
                    <a:lnB w="12700">
                      <a:solidFill>
                        <a:srgbClr val="FFFFFF"/>
                      </a:solidFill>
                      <a:prstDash val="solid"/>
                    </a:lnB>
                    <a:solidFill>
                      <a:srgbClr val="E0F7FF"/>
                    </a:solidFill>
                  </a:tcPr>
                </a:tc>
                <a:tc>
                  <a:txBody>
                    <a:bodyPr/>
                    <a:lstStyle/>
                    <a:p>
                      <a:pPr algn="ctr">
                        <a:lnSpc>
                          <a:spcPct val="100000"/>
                        </a:lnSpc>
                        <a:spcBef>
                          <a:spcPts val="229"/>
                        </a:spcBef>
                      </a:pPr>
                      <a:r>
                        <a:rPr sz="1200" b="1" spc="-10" dirty="0">
                          <a:solidFill>
                            <a:srgbClr val="1F3863"/>
                          </a:solidFill>
                          <a:latin typeface="Calibri"/>
                          <a:cs typeface="Calibri"/>
                        </a:rPr>
                        <a:t>66</a:t>
                      </a:r>
                      <a:endParaRPr sz="1200">
                        <a:latin typeface="Calibri"/>
                        <a:cs typeface="Calibri"/>
                      </a:endParaRPr>
                    </a:p>
                  </a:txBody>
                  <a:tcPr marL="0" marR="0" marT="29209" marB="0">
                    <a:lnL w="12700">
                      <a:solidFill>
                        <a:srgbClr val="FFFFFF"/>
                      </a:solidFill>
                      <a:prstDash val="solid"/>
                    </a:lnL>
                    <a:lnR w="12700">
                      <a:solidFill>
                        <a:srgbClr val="FFFFFF"/>
                      </a:solidFill>
                      <a:prstDash val="solid"/>
                    </a:lnR>
                    <a:lnT w="28575">
                      <a:solidFill>
                        <a:srgbClr val="FFFFFF"/>
                      </a:solidFill>
                      <a:prstDash val="solid"/>
                    </a:lnT>
                    <a:lnB w="12700">
                      <a:solidFill>
                        <a:srgbClr val="FFFFFF"/>
                      </a:solidFill>
                      <a:prstDash val="solid"/>
                    </a:lnB>
                    <a:solidFill>
                      <a:srgbClr val="E0F7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28575">
                      <a:solidFill>
                        <a:srgbClr val="FFFFFF"/>
                      </a:solidFill>
                      <a:prstDash val="solid"/>
                    </a:lnT>
                    <a:lnB w="12700">
                      <a:solidFill>
                        <a:srgbClr val="FFFFFF"/>
                      </a:solidFill>
                      <a:prstDash val="solid"/>
                    </a:lnB>
                    <a:solidFill>
                      <a:srgbClr val="E0F7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28575">
                      <a:solidFill>
                        <a:srgbClr val="FFFFFF"/>
                      </a:solidFill>
                      <a:prstDash val="solid"/>
                    </a:lnT>
                    <a:lnB w="12700">
                      <a:solidFill>
                        <a:srgbClr val="FFFFFF"/>
                      </a:solidFill>
                      <a:prstDash val="solid"/>
                    </a:lnB>
                    <a:solidFill>
                      <a:srgbClr val="E0F7FF"/>
                    </a:solidFill>
                  </a:tcPr>
                </a:tc>
                <a:tc>
                  <a:txBody>
                    <a:bodyPr/>
                    <a:lstStyle/>
                    <a:p>
                      <a:pPr marL="14604" algn="ctr">
                        <a:lnSpc>
                          <a:spcPct val="100000"/>
                        </a:lnSpc>
                        <a:spcBef>
                          <a:spcPts val="229"/>
                        </a:spcBef>
                      </a:pPr>
                      <a:r>
                        <a:rPr sz="1200" b="1" spc="-10" dirty="0">
                          <a:solidFill>
                            <a:srgbClr val="1F3863"/>
                          </a:solidFill>
                          <a:latin typeface="Calibri"/>
                          <a:cs typeface="Calibri"/>
                        </a:rPr>
                        <a:t>115</a:t>
                      </a:r>
                      <a:endParaRPr sz="1200">
                        <a:latin typeface="Calibri"/>
                        <a:cs typeface="Calibri"/>
                      </a:endParaRPr>
                    </a:p>
                  </a:txBody>
                  <a:tcPr marL="0" marR="0" marT="29209" marB="0">
                    <a:lnL w="12700">
                      <a:solidFill>
                        <a:srgbClr val="FFFFFF"/>
                      </a:solidFill>
                      <a:prstDash val="solid"/>
                    </a:lnL>
                    <a:lnR w="12700">
                      <a:solidFill>
                        <a:srgbClr val="1F3863"/>
                      </a:solidFill>
                      <a:prstDash val="solid"/>
                    </a:lnR>
                    <a:lnT w="28575">
                      <a:solidFill>
                        <a:srgbClr val="FFFFFF"/>
                      </a:solidFill>
                      <a:prstDash val="solid"/>
                    </a:lnT>
                    <a:lnB w="12700">
                      <a:solidFill>
                        <a:srgbClr val="FFFFFF"/>
                      </a:solidFill>
                      <a:prstDash val="solid"/>
                    </a:lnB>
                    <a:solidFill>
                      <a:srgbClr val="E0F7FF"/>
                    </a:solidFill>
                  </a:tcPr>
                </a:tc>
                <a:extLst>
                  <a:ext uri="{0D108BD9-81ED-4DB2-BD59-A6C34878D82A}">
                    <a16:rowId xmlns:a16="http://schemas.microsoft.com/office/drawing/2014/main" val="10010"/>
                  </a:ext>
                </a:extLst>
              </a:tr>
              <a:tr h="210207">
                <a:tc gridSpan="2" vMerge="1">
                  <a:txBody>
                    <a:bodyPr/>
                    <a:lstStyle/>
                    <a:p>
                      <a:endParaRPr/>
                    </a:p>
                  </a:txBody>
                  <a:tcPr marL="0" marR="0" marT="0" marB="0">
                    <a:lnL w="12700">
                      <a:solidFill>
                        <a:srgbClr val="FFFFFF"/>
                      </a:solidFill>
                      <a:prstDash val="solid"/>
                    </a:lnL>
                    <a:lnR w="12700">
                      <a:solidFill>
                        <a:srgbClr val="FFFFFF"/>
                      </a:solidFill>
                      <a:prstDash val="solid"/>
                    </a:lnR>
                    <a:lnT w="28575">
                      <a:solidFill>
                        <a:srgbClr val="FFFFFF"/>
                      </a:solidFill>
                      <a:prstDash val="solid"/>
                    </a:lnT>
                    <a:lnB w="28575">
                      <a:solidFill>
                        <a:srgbClr val="FFFFFF"/>
                      </a:solidFill>
                      <a:prstDash val="solid"/>
                    </a:lnB>
                    <a:solidFill>
                      <a:srgbClr val="1F3863"/>
                    </a:solidFill>
                  </a:tcPr>
                </a:tc>
                <a:tc hMerge="1" vMerge="1">
                  <a:txBody>
                    <a:bodyPr/>
                    <a:lstStyle/>
                    <a:p>
                      <a:endParaRPr/>
                    </a:p>
                  </a:txBody>
                  <a:tcPr marL="0" marR="0" marT="0" marB="0"/>
                </a:tc>
                <a:tc>
                  <a:txBody>
                    <a:bodyPr/>
                    <a:lstStyle/>
                    <a:p>
                      <a:pPr algn="ctr">
                        <a:lnSpc>
                          <a:spcPct val="100000"/>
                        </a:lnSpc>
                        <a:spcBef>
                          <a:spcPts val="229"/>
                        </a:spcBef>
                      </a:pPr>
                      <a:r>
                        <a:rPr sz="1200" b="1" dirty="0">
                          <a:solidFill>
                            <a:srgbClr val="FFFFFF"/>
                          </a:solidFill>
                          <a:latin typeface="Calibri"/>
                          <a:cs typeface="Calibri"/>
                        </a:rPr>
                        <a:t>2</a:t>
                      </a:r>
                      <a:endParaRPr sz="1200">
                        <a:latin typeface="Calibri"/>
                        <a:cs typeface="Calibri"/>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marL="3175" algn="ctr">
                        <a:lnSpc>
                          <a:spcPct val="100000"/>
                        </a:lnSpc>
                        <a:spcBef>
                          <a:spcPts val="229"/>
                        </a:spcBef>
                      </a:pPr>
                      <a:r>
                        <a:rPr sz="1200" b="1" spc="-10" dirty="0">
                          <a:solidFill>
                            <a:srgbClr val="1F3863"/>
                          </a:solidFill>
                          <a:latin typeface="Calibri"/>
                          <a:cs typeface="Calibri"/>
                        </a:rPr>
                        <a:t>117</a:t>
                      </a:r>
                      <a:endParaRPr sz="1200">
                        <a:latin typeface="Calibri"/>
                        <a:cs typeface="Calibri"/>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10160" algn="ctr">
                        <a:lnSpc>
                          <a:spcPct val="100000"/>
                        </a:lnSpc>
                        <a:spcBef>
                          <a:spcPts val="229"/>
                        </a:spcBef>
                      </a:pPr>
                      <a:r>
                        <a:rPr sz="1200" b="1" spc="-5" dirty="0">
                          <a:solidFill>
                            <a:srgbClr val="1F3863"/>
                          </a:solidFill>
                          <a:latin typeface="Calibri"/>
                          <a:cs typeface="Calibri"/>
                        </a:rPr>
                        <a:t>1/12</a:t>
                      </a:r>
                      <a:endParaRPr sz="1200">
                        <a:latin typeface="Calibri"/>
                        <a:cs typeface="Calibri"/>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5080" algn="ctr">
                        <a:lnSpc>
                          <a:spcPct val="100000"/>
                        </a:lnSpc>
                        <a:spcBef>
                          <a:spcPts val="229"/>
                        </a:spcBef>
                      </a:pPr>
                      <a:r>
                        <a:rPr sz="1200" b="1" spc="-10" dirty="0">
                          <a:solidFill>
                            <a:srgbClr val="1F3863"/>
                          </a:solidFill>
                          <a:latin typeface="Calibri"/>
                          <a:cs typeface="Calibri"/>
                        </a:rPr>
                        <a:t>70</a:t>
                      </a:r>
                      <a:endParaRPr sz="1200">
                        <a:latin typeface="Calibri"/>
                        <a:cs typeface="Calibri"/>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algn="ctr">
                        <a:lnSpc>
                          <a:spcPct val="100000"/>
                        </a:lnSpc>
                        <a:spcBef>
                          <a:spcPts val="229"/>
                        </a:spcBef>
                      </a:pPr>
                      <a:r>
                        <a:rPr sz="1200" b="1" spc="-10" dirty="0">
                          <a:solidFill>
                            <a:srgbClr val="1F3863"/>
                          </a:solidFill>
                          <a:latin typeface="Calibri"/>
                          <a:cs typeface="Calibri"/>
                        </a:rPr>
                        <a:t>66</a:t>
                      </a:r>
                      <a:endParaRPr sz="1200">
                        <a:latin typeface="Calibri"/>
                        <a:cs typeface="Calibri"/>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14604" algn="ctr">
                        <a:lnSpc>
                          <a:spcPct val="100000"/>
                        </a:lnSpc>
                        <a:spcBef>
                          <a:spcPts val="229"/>
                        </a:spcBef>
                      </a:pPr>
                      <a:r>
                        <a:rPr sz="1200" b="1" spc="-10" dirty="0">
                          <a:solidFill>
                            <a:srgbClr val="1F3863"/>
                          </a:solidFill>
                          <a:latin typeface="Calibri"/>
                          <a:cs typeface="Calibri"/>
                        </a:rPr>
                        <a:t>115</a:t>
                      </a:r>
                      <a:endParaRPr sz="1200">
                        <a:latin typeface="Calibri"/>
                        <a:cs typeface="Calibri"/>
                      </a:endParaRPr>
                    </a:p>
                  </a:txBody>
                  <a:tcPr marL="0" marR="0" marT="29209" marB="0">
                    <a:lnL w="12700">
                      <a:solidFill>
                        <a:srgbClr val="FFFFFF"/>
                      </a:solidFill>
                      <a:prstDash val="solid"/>
                    </a:lnL>
                    <a:lnR w="12700">
                      <a:solidFill>
                        <a:srgbClr val="1F3863"/>
                      </a:solidFill>
                      <a:prstDash val="solid"/>
                    </a:lnR>
                    <a:lnT w="12700">
                      <a:solidFill>
                        <a:srgbClr val="FFFFFF"/>
                      </a:solidFill>
                      <a:prstDash val="solid"/>
                    </a:lnT>
                    <a:lnB w="12700">
                      <a:solidFill>
                        <a:srgbClr val="FFFFFF"/>
                      </a:solidFill>
                      <a:prstDash val="solid"/>
                    </a:lnB>
                    <a:solidFill>
                      <a:srgbClr val="E0F7FF"/>
                    </a:solidFill>
                  </a:tcPr>
                </a:tc>
                <a:extLst>
                  <a:ext uri="{0D108BD9-81ED-4DB2-BD59-A6C34878D82A}">
                    <a16:rowId xmlns:a16="http://schemas.microsoft.com/office/drawing/2014/main" val="10011"/>
                  </a:ext>
                </a:extLst>
              </a:tr>
              <a:tr h="210837">
                <a:tc gridSpan="2" vMerge="1">
                  <a:txBody>
                    <a:bodyPr/>
                    <a:lstStyle/>
                    <a:p>
                      <a:endParaRPr/>
                    </a:p>
                  </a:txBody>
                  <a:tcPr marL="0" marR="0" marT="0" marB="0">
                    <a:lnL w="12700">
                      <a:solidFill>
                        <a:srgbClr val="FFFFFF"/>
                      </a:solidFill>
                      <a:prstDash val="solid"/>
                    </a:lnL>
                    <a:lnR w="12700">
                      <a:solidFill>
                        <a:srgbClr val="FFFFFF"/>
                      </a:solidFill>
                      <a:prstDash val="solid"/>
                    </a:lnR>
                    <a:lnT w="28575">
                      <a:solidFill>
                        <a:srgbClr val="FFFFFF"/>
                      </a:solidFill>
                      <a:prstDash val="solid"/>
                    </a:lnT>
                    <a:lnB w="28575">
                      <a:solidFill>
                        <a:srgbClr val="FFFFFF"/>
                      </a:solidFill>
                      <a:prstDash val="solid"/>
                    </a:lnB>
                    <a:solidFill>
                      <a:srgbClr val="1F3863"/>
                    </a:solidFill>
                  </a:tcPr>
                </a:tc>
                <a:tc hMerge="1" vMerge="1">
                  <a:txBody>
                    <a:bodyPr/>
                    <a:lstStyle/>
                    <a:p>
                      <a:endParaRPr/>
                    </a:p>
                  </a:txBody>
                  <a:tcPr marL="0" marR="0" marT="0" marB="0"/>
                </a:tc>
                <a:tc>
                  <a:txBody>
                    <a:bodyPr/>
                    <a:lstStyle/>
                    <a:p>
                      <a:pPr algn="ctr">
                        <a:lnSpc>
                          <a:spcPct val="100000"/>
                        </a:lnSpc>
                        <a:spcBef>
                          <a:spcPts val="234"/>
                        </a:spcBef>
                      </a:pPr>
                      <a:r>
                        <a:rPr sz="1200" b="1" dirty="0">
                          <a:solidFill>
                            <a:srgbClr val="FFFFFF"/>
                          </a:solidFill>
                          <a:latin typeface="Calibri"/>
                          <a:cs typeface="Calibri"/>
                        </a:rPr>
                        <a:t>3</a:t>
                      </a:r>
                      <a:endParaRPr sz="1200" dirty="0">
                        <a:latin typeface="Calibri"/>
                        <a:cs typeface="Calibri"/>
                      </a:endParaRPr>
                    </a:p>
                  </a:txBody>
                  <a:tcPr marL="0" marR="0" marT="2984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marL="3175" algn="ctr">
                        <a:lnSpc>
                          <a:spcPct val="100000"/>
                        </a:lnSpc>
                        <a:spcBef>
                          <a:spcPts val="234"/>
                        </a:spcBef>
                      </a:pPr>
                      <a:r>
                        <a:rPr sz="1200" b="1" spc="-10" dirty="0">
                          <a:solidFill>
                            <a:srgbClr val="1F3863"/>
                          </a:solidFill>
                          <a:latin typeface="Calibri"/>
                          <a:cs typeface="Calibri"/>
                        </a:rPr>
                        <a:t>110</a:t>
                      </a:r>
                      <a:endParaRPr sz="1200">
                        <a:latin typeface="Calibri"/>
                        <a:cs typeface="Calibri"/>
                      </a:endParaRPr>
                    </a:p>
                  </a:txBody>
                  <a:tcPr marL="0" marR="0" marT="2984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10160" algn="ctr">
                        <a:lnSpc>
                          <a:spcPct val="100000"/>
                        </a:lnSpc>
                        <a:spcBef>
                          <a:spcPts val="234"/>
                        </a:spcBef>
                      </a:pPr>
                      <a:r>
                        <a:rPr sz="1200" b="1" spc="-5" dirty="0">
                          <a:solidFill>
                            <a:srgbClr val="1F3863"/>
                          </a:solidFill>
                          <a:latin typeface="Calibri"/>
                          <a:cs typeface="Calibri"/>
                        </a:rPr>
                        <a:t>1/12</a:t>
                      </a:r>
                      <a:endParaRPr sz="1200">
                        <a:latin typeface="Calibri"/>
                        <a:cs typeface="Calibri"/>
                      </a:endParaRPr>
                    </a:p>
                  </a:txBody>
                  <a:tcPr marL="0" marR="0" marT="2984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5080" algn="ctr">
                        <a:lnSpc>
                          <a:spcPct val="100000"/>
                        </a:lnSpc>
                        <a:spcBef>
                          <a:spcPts val="234"/>
                        </a:spcBef>
                      </a:pPr>
                      <a:r>
                        <a:rPr sz="1200" b="1" spc="-10" dirty="0">
                          <a:solidFill>
                            <a:srgbClr val="1F3863"/>
                          </a:solidFill>
                          <a:latin typeface="Calibri"/>
                          <a:cs typeface="Calibri"/>
                        </a:rPr>
                        <a:t>70</a:t>
                      </a:r>
                      <a:endParaRPr sz="1200">
                        <a:latin typeface="Calibri"/>
                        <a:cs typeface="Calibri"/>
                      </a:endParaRPr>
                    </a:p>
                  </a:txBody>
                  <a:tcPr marL="0" marR="0" marT="2984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algn="ctr">
                        <a:lnSpc>
                          <a:spcPct val="100000"/>
                        </a:lnSpc>
                        <a:spcBef>
                          <a:spcPts val="234"/>
                        </a:spcBef>
                      </a:pPr>
                      <a:r>
                        <a:rPr sz="1200" b="1" spc="-10" dirty="0">
                          <a:solidFill>
                            <a:srgbClr val="1F3863"/>
                          </a:solidFill>
                          <a:latin typeface="Calibri"/>
                          <a:cs typeface="Calibri"/>
                        </a:rPr>
                        <a:t>66</a:t>
                      </a:r>
                      <a:endParaRPr sz="1200">
                        <a:latin typeface="Calibri"/>
                        <a:cs typeface="Calibri"/>
                      </a:endParaRPr>
                    </a:p>
                  </a:txBody>
                  <a:tcPr marL="0" marR="0" marT="2984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14604" algn="ctr">
                        <a:lnSpc>
                          <a:spcPct val="100000"/>
                        </a:lnSpc>
                        <a:spcBef>
                          <a:spcPts val="234"/>
                        </a:spcBef>
                      </a:pPr>
                      <a:r>
                        <a:rPr sz="1200" b="1" spc="-10" dirty="0">
                          <a:solidFill>
                            <a:srgbClr val="1F3863"/>
                          </a:solidFill>
                          <a:latin typeface="Calibri"/>
                          <a:cs typeface="Calibri"/>
                        </a:rPr>
                        <a:t>115</a:t>
                      </a:r>
                      <a:endParaRPr sz="1200">
                        <a:latin typeface="Calibri"/>
                        <a:cs typeface="Calibri"/>
                      </a:endParaRPr>
                    </a:p>
                  </a:txBody>
                  <a:tcPr marL="0" marR="0" marT="29844" marB="0">
                    <a:lnL w="12700">
                      <a:solidFill>
                        <a:srgbClr val="FFFFFF"/>
                      </a:solidFill>
                      <a:prstDash val="solid"/>
                    </a:lnL>
                    <a:lnR w="12700">
                      <a:solidFill>
                        <a:srgbClr val="1F3863"/>
                      </a:solidFill>
                      <a:prstDash val="solid"/>
                    </a:lnR>
                    <a:lnT w="12700">
                      <a:solidFill>
                        <a:srgbClr val="FFFFFF"/>
                      </a:solidFill>
                      <a:prstDash val="solid"/>
                    </a:lnT>
                    <a:lnB w="12700">
                      <a:solidFill>
                        <a:srgbClr val="FFFFFF"/>
                      </a:solidFill>
                      <a:prstDash val="solid"/>
                    </a:lnB>
                    <a:solidFill>
                      <a:srgbClr val="E0F7FF"/>
                    </a:solidFill>
                  </a:tcPr>
                </a:tc>
                <a:extLst>
                  <a:ext uri="{0D108BD9-81ED-4DB2-BD59-A6C34878D82A}">
                    <a16:rowId xmlns:a16="http://schemas.microsoft.com/office/drawing/2014/main" val="10012"/>
                  </a:ext>
                </a:extLst>
              </a:tr>
              <a:tr h="210838">
                <a:tc gridSpan="2" vMerge="1">
                  <a:txBody>
                    <a:bodyPr/>
                    <a:lstStyle/>
                    <a:p>
                      <a:endParaRPr/>
                    </a:p>
                  </a:txBody>
                  <a:tcPr marL="0" marR="0" marT="0" marB="0">
                    <a:lnL w="12700">
                      <a:solidFill>
                        <a:srgbClr val="FFFFFF"/>
                      </a:solidFill>
                      <a:prstDash val="solid"/>
                    </a:lnL>
                    <a:lnR w="12700">
                      <a:solidFill>
                        <a:srgbClr val="FFFFFF"/>
                      </a:solidFill>
                      <a:prstDash val="solid"/>
                    </a:lnR>
                    <a:lnT w="28575">
                      <a:solidFill>
                        <a:srgbClr val="FFFFFF"/>
                      </a:solidFill>
                      <a:prstDash val="solid"/>
                    </a:lnT>
                    <a:lnB w="28575">
                      <a:solidFill>
                        <a:srgbClr val="FFFFFF"/>
                      </a:solidFill>
                      <a:prstDash val="solid"/>
                    </a:lnB>
                    <a:solidFill>
                      <a:srgbClr val="1F3863"/>
                    </a:solidFill>
                  </a:tcPr>
                </a:tc>
                <a:tc hMerge="1" vMerge="1">
                  <a:txBody>
                    <a:bodyPr/>
                    <a:lstStyle/>
                    <a:p>
                      <a:endParaRPr/>
                    </a:p>
                  </a:txBody>
                  <a:tcPr marL="0" marR="0" marT="0" marB="0"/>
                </a:tc>
                <a:tc>
                  <a:txBody>
                    <a:bodyPr/>
                    <a:lstStyle/>
                    <a:p>
                      <a:pPr marL="7620" algn="ctr">
                        <a:lnSpc>
                          <a:spcPct val="100000"/>
                        </a:lnSpc>
                        <a:spcBef>
                          <a:spcPts val="235"/>
                        </a:spcBef>
                      </a:pPr>
                      <a:r>
                        <a:rPr sz="1200" b="1" spc="-5" dirty="0">
                          <a:solidFill>
                            <a:srgbClr val="FFFFFF"/>
                          </a:solidFill>
                          <a:latin typeface="Calibri"/>
                          <a:cs typeface="Calibri"/>
                        </a:rPr>
                        <a:t>4-5</a:t>
                      </a:r>
                      <a:endParaRPr sz="1200">
                        <a:latin typeface="Calibri"/>
                        <a:cs typeface="Calibri"/>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marL="3175" algn="ctr">
                        <a:lnSpc>
                          <a:spcPct val="100000"/>
                        </a:lnSpc>
                        <a:spcBef>
                          <a:spcPts val="235"/>
                        </a:spcBef>
                      </a:pPr>
                      <a:r>
                        <a:rPr sz="1200" b="1" spc="-10" dirty="0">
                          <a:solidFill>
                            <a:srgbClr val="1F3863"/>
                          </a:solidFill>
                          <a:latin typeface="Calibri"/>
                          <a:cs typeface="Calibri"/>
                        </a:rPr>
                        <a:t>104</a:t>
                      </a:r>
                      <a:endParaRPr sz="1200">
                        <a:latin typeface="Calibri"/>
                        <a:cs typeface="Calibri"/>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10160" algn="ctr">
                        <a:lnSpc>
                          <a:spcPct val="100000"/>
                        </a:lnSpc>
                        <a:spcBef>
                          <a:spcPts val="235"/>
                        </a:spcBef>
                      </a:pPr>
                      <a:r>
                        <a:rPr sz="1200" b="1" spc="-5" dirty="0">
                          <a:solidFill>
                            <a:srgbClr val="1F3863"/>
                          </a:solidFill>
                          <a:latin typeface="Calibri"/>
                          <a:cs typeface="Calibri"/>
                        </a:rPr>
                        <a:t>1/12</a:t>
                      </a:r>
                      <a:endParaRPr sz="1200">
                        <a:latin typeface="Calibri"/>
                        <a:cs typeface="Calibri"/>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5080" algn="ctr">
                        <a:lnSpc>
                          <a:spcPct val="100000"/>
                        </a:lnSpc>
                        <a:spcBef>
                          <a:spcPts val="235"/>
                        </a:spcBef>
                      </a:pPr>
                      <a:r>
                        <a:rPr sz="1200" b="1" spc="-10" dirty="0">
                          <a:solidFill>
                            <a:srgbClr val="1F3863"/>
                          </a:solidFill>
                          <a:latin typeface="Calibri"/>
                          <a:cs typeface="Calibri"/>
                        </a:rPr>
                        <a:t>70</a:t>
                      </a:r>
                      <a:endParaRPr sz="1200">
                        <a:latin typeface="Calibri"/>
                        <a:cs typeface="Calibri"/>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algn="ctr">
                        <a:lnSpc>
                          <a:spcPct val="100000"/>
                        </a:lnSpc>
                        <a:spcBef>
                          <a:spcPts val="235"/>
                        </a:spcBef>
                      </a:pPr>
                      <a:r>
                        <a:rPr sz="1200" b="1" spc="-10" dirty="0">
                          <a:solidFill>
                            <a:srgbClr val="1F3863"/>
                          </a:solidFill>
                          <a:latin typeface="Calibri"/>
                          <a:cs typeface="Calibri"/>
                        </a:rPr>
                        <a:t>66</a:t>
                      </a:r>
                      <a:endParaRPr sz="1200">
                        <a:latin typeface="Calibri"/>
                        <a:cs typeface="Calibri"/>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F7FF"/>
                    </a:solidFill>
                  </a:tcPr>
                </a:tc>
                <a:tc>
                  <a:txBody>
                    <a:bodyPr/>
                    <a:lstStyle/>
                    <a:p>
                      <a:pPr marL="14604" algn="ctr">
                        <a:lnSpc>
                          <a:spcPct val="100000"/>
                        </a:lnSpc>
                        <a:spcBef>
                          <a:spcPts val="235"/>
                        </a:spcBef>
                      </a:pPr>
                      <a:r>
                        <a:rPr sz="1200" b="1" spc="-10" dirty="0">
                          <a:solidFill>
                            <a:srgbClr val="1F3863"/>
                          </a:solidFill>
                          <a:latin typeface="Calibri"/>
                          <a:cs typeface="Calibri"/>
                        </a:rPr>
                        <a:t>115</a:t>
                      </a:r>
                      <a:endParaRPr sz="1200">
                        <a:latin typeface="Calibri"/>
                        <a:cs typeface="Calibri"/>
                      </a:endParaRPr>
                    </a:p>
                  </a:txBody>
                  <a:tcPr marL="0" marR="0" marT="29845" marB="0">
                    <a:lnL w="12700">
                      <a:solidFill>
                        <a:srgbClr val="FFFFFF"/>
                      </a:solidFill>
                      <a:prstDash val="solid"/>
                    </a:lnL>
                    <a:lnR w="12700">
                      <a:solidFill>
                        <a:srgbClr val="1F3863"/>
                      </a:solidFill>
                      <a:prstDash val="solid"/>
                    </a:lnR>
                    <a:lnT w="12700">
                      <a:solidFill>
                        <a:srgbClr val="FFFFFF"/>
                      </a:solidFill>
                      <a:prstDash val="solid"/>
                    </a:lnT>
                    <a:lnB w="12700">
                      <a:solidFill>
                        <a:srgbClr val="FFFFFF"/>
                      </a:solidFill>
                      <a:prstDash val="solid"/>
                    </a:lnB>
                    <a:solidFill>
                      <a:srgbClr val="E0F7FF"/>
                    </a:solidFill>
                  </a:tcPr>
                </a:tc>
                <a:extLst>
                  <a:ext uri="{0D108BD9-81ED-4DB2-BD59-A6C34878D82A}">
                    <a16:rowId xmlns:a16="http://schemas.microsoft.com/office/drawing/2014/main" val="10013"/>
                  </a:ext>
                </a:extLst>
              </a:tr>
              <a:tr h="211467">
                <a:tc gridSpan="2" vMerge="1">
                  <a:txBody>
                    <a:bodyPr/>
                    <a:lstStyle/>
                    <a:p>
                      <a:endParaRPr/>
                    </a:p>
                  </a:txBody>
                  <a:tcPr marL="0" marR="0" marT="0" marB="0">
                    <a:lnL w="12700">
                      <a:solidFill>
                        <a:srgbClr val="FFFFFF"/>
                      </a:solidFill>
                      <a:prstDash val="solid"/>
                    </a:lnL>
                    <a:lnR w="12700">
                      <a:solidFill>
                        <a:srgbClr val="FFFFFF"/>
                      </a:solidFill>
                      <a:prstDash val="solid"/>
                    </a:lnR>
                    <a:lnT w="28575">
                      <a:solidFill>
                        <a:srgbClr val="FFFFFF"/>
                      </a:solidFill>
                      <a:prstDash val="solid"/>
                    </a:lnT>
                    <a:lnB w="28575">
                      <a:solidFill>
                        <a:srgbClr val="FFFFFF"/>
                      </a:solidFill>
                      <a:prstDash val="solid"/>
                    </a:lnB>
                    <a:solidFill>
                      <a:srgbClr val="1F3863"/>
                    </a:solidFill>
                  </a:tcPr>
                </a:tc>
                <a:tc hMerge="1" vMerge="1">
                  <a:txBody>
                    <a:bodyPr/>
                    <a:lstStyle/>
                    <a:p>
                      <a:endParaRPr/>
                    </a:p>
                  </a:txBody>
                  <a:tcPr marL="0" marR="0" marT="0" marB="0"/>
                </a:tc>
                <a:tc>
                  <a:txBody>
                    <a:bodyPr/>
                    <a:lstStyle/>
                    <a:p>
                      <a:pPr algn="ctr">
                        <a:lnSpc>
                          <a:spcPct val="100000"/>
                        </a:lnSpc>
                        <a:spcBef>
                          <a:spcPts val="240"/>
                        </a:spcBef>
                      </a:pPr>
                      <a:r>
                        <a:rPr sz="1200" b="1" spc="5" dirty="0">
                          <a:solidFill>
                            <a:srgbClr val="FFFFFF"/>
                          </a:solidFill>
                          <a:latin typeface="Calibri"/>
                          <a:cs typeface="Calibri"/>
                        </a:rPr>
                        <a:t>Diğerleri</a:t>
                      </a:r>
                      <a:endParaRPr sz="12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28575">
                      <a:solidFill>
                        <a:srgbClr val="FFFFFF"/>
                      </a:solidFill>
                      <a:prstDash val="solid"/>
                    </a:lnB>
                    <a:solidFill>
                      <a:srgbClr val="00AFEF"/>
                    </a:solidFill>
                  </a:tcPr>
                </a:tc>
                <a:tc>
                  <a:txBody>
                    <a:bodyPr/>
                    <a:lstStyle/>
                    <a:p>
                      <a:pPr marL="3175" algn="ctr">
                        <a:lnSpc>
                          <a:spcPct val="100000"/>
                        </a:lnSpc>
                        <a:spcBef>
                          <a:spcPts val="240"/>
                        </a:spcBef>
                      </a:pPr>
                      <a:r>
                        <a:rPr sz="1200" b="1" spc="-10" dirty="0">
                          <a:solidFill>
                            <a:srgbClr val="1F3863"/>
                          </a:solidFill>
                          <a:latin typeface="Calibri"/>
                          <a:cs typeface="Calibri"/>
                        </a:rPr>
                        <a:t>98</a:t>
                      </a:r>
                      <a:endParaRPr sz="12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28575">
                      <a:solidFill>
                        <a:srgbClr val="FFFFFF"/>
                      </a:solidFill>
                      <a:prstDash val="solid"/>
                    </a:lnB>
                    <a:solidFill>
                      <a:srgbClr val="E0F7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28575">
                      <a:solidFill>
                        <a:srgbClr val="FFFFFF"/>
                      </a:solidFill>
                      <a:prstDash val="solid"/>
                    </a:lnB>
                    <a:solidFill>
                      <a:srgbClr val="E0F7FF"/>
                    </a:solidFill>
                  </a:tcPr>
                </a:tc>
                <a:tc>
                  <a:txBody>
                    <a:bodyPr/>
                    <a:lstStyle/>
                    <a:p>
                      <a:pPr marL="10160" algn="ctr">
                        <a:lnSpc>
                          <a:spcPct val="100000"/>
                        </a:lnSpc>
                        <a:spcBef>
                          <a:spcPts val="240"/>
                        </a:spcBef>
                      </a:pPr>
                      <a:r>
                        <a:rPr sz="1200" b="1" spc="-5" dirty="0">
                          <a:solidFill>
                            <a:srgbClr val="1F3863"/>
                          </a:solidFill>
                          <a:latin typeface="Calibri"/>
                          <a:cs typeface="Calibri"/>
                        </a:rPr>
                        <a:t>1/12</a:t>
                      </a:r>
                      <a:endParaRPr sz="12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28575">
                      <a:solidFill>
                        <a:srgbClr val="FFFFFF"/>
                      </a:solidFill>
                      <a:prstDash val="solid"/>
                    </a:lnB>
                    <a:solidFill>
                      <a:srgbClr val="E0F7FF"/>
                    </a:solidFill>
                  </a:tcPr>
                </a:tc>
                <a:tc>
                  <a:txBody>
                    <a:bodyPr/>
                    <a:lstStyle/>
                    <a:p>
                      <a:pPr marL="5080" algn="ctr">
                        <a:lnSpc>
                          <a:spcPct val="100000"/>
                        </a:lnSpc>
                        <a:spcBef>
                          <a:spcPts val="240"/>
                        </a:spcBef>
                      </a:pPr>
                      <a:r>
                        <a:rPr sz="1200" b="1" spc="-10" dirty="0">
                          <a:solidFill>
                            <a:srgbClr val="1F3863"/>
                          </a:solidFill>
                          <a:latin typeface="Calibri"/>
                          <a:cs typeface="Calibri"/>
                        </a:rPr>
                        <a:t>70</a:t>
                      </a:r>
                      <a:endParaRPr sz="12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28575">
                      <a:solidFill>
                        <a:srgbClr val="FFFFFF"/>
                      </a:solidFill>
                      <a:prstDash val="solid"/>
                    </a:lnB>
                    <a:solidFill>
                      <a:srgbClr val="E0F7FF"/>
                    </a:solidFill>
                  </a:tcPr>
                </a:tc>
                <a:tc>
                  <a:txBody>
                    <a:bodyPr/>
                    <a:lstStyle/>
                    <a:p>
                      <a:pPr algn="ctr">
                        <a:lnSpc>
                          <a:spcPct val="100000"/>
                        </a:lnSpc>
                        <a:spcBef>
                          <a:spcPts val="240"/>
                        </a:spcBef>
                      </a:pPr>
                      <a:r>
                        <a:rPr sz="1200" b="1" spc="-10" dirty="0">
                          <a:solidFill>
                            <a:srgbClr val="1F3863"/>
                          </a:solidFill>
                          <a:latin typeface="Calibri"/>
                          <a:cs typeface="Calibri"/>
                        </a:rPr>
                        <a:t>66</a:t>
                      </a:r>
                      <a:endParaRPr sz="12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28575">
                      <a:solidFill>
                        <a:srgbClr val="FFFFFF"/>
                      </a:solidFill>
                      <a:prstDash val="solid"/>
                    </a:lnB>
                    <a:solidFill>
                      <a:srgbClr val="E0F7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28575">
                      <a:solidFill>
                        <a:srgbClr val="FFFFFF"/>
                      </a:solidFill>
                      <a:prstDash val="solid"/>
                    </a:lnB>
                    <a:solidFill>
                      <a:srgbClr val="E0F7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28575">
                      <a:solidFill>
                        <a:srgbClr val="FFFFFF"/>
                      </a:solidFill>
                      <a:prstDash val="solid"/>
                    </a:lnB>
                    <a:solidFill>
                      <a:srgbClr val="E0F7FF"/>
                    </a:solidFill>
                  </a:tcPr>
                </a:tc>
                <a:tc>
                  <a:txBody>
                    <a:bodyPr/>
                    <a:lstStyle/>
                    <a:p>
                      <a:pPr marL="14604" algn="ctr">
                        <a:lnSpc>
                          <a:spcPct val="100000"/>
                        </a:lnSpc>
                        <a:spcBef>
                          <a:spcPts val="240"/>
                        </a:spcBef>
                      </a:pPr>
                      <a:r>
                        <a:rPr sz="1200" b="1" spc="-10" dirty="0">
                          <a:solidFill>
                            <a:srgbClr val="1F3863"/>
                          </a:solidFill>
                          <a:latin typeface="Calibri"/>
                          <a:cs typeface="Calibri"/>
                        </a:rPr>
                        <a:t>115</a:t>
                      </a:r>
                      <a:endParaRPr sz="1200">
                        <a:latin typeface="Calibri"/>
                        <a:cs typeface="Calibri"/>
                      </a:endParaRPr>
                    </a:p>
                  </a:txBody>
                  <a:tcPr marL="0" marR="0" marT="30480" marB="0">
                    <a:lnL w="12700">
                      <a:solidFill>
                        <a:srgbClr val="FFFFFF"/>
                      </a:solidFill>
                      <a:prstDash val="solid"/>
                    </a:lnL>
                    <a:lnR w="12700">
                      <a:solidFill>
                        <a:srgbClr val="1F3863"/>
                      </a:solidFill>
                      <a:prstDash val="solid"/>
                    </a:lnR>
                    <a:lnT w="12700">
                      <a:solidFill>
                        <a:srgbClr val="FFFFFF"/>
                      </a:solidFill>
                      <a:prstDash val="solid"/>
                    </a:lnT>
                    <a:lnB w="28575">
                      <a:solidFill>
                        <a:srgbClr val="FFFFFF"/>
                      </a:solidFill>
                      <a:prstDash val="solid"/>
                    </a:lnB>
                    <a:solidFill>
                      <a:srgbClr val="E0F7FF"/>
                    </a:solidFill>
                  </a:tcPr>
                </a:tc>
                <a:extLst>
                  <a:ext uri="{0D108BD9-81ED-4DB2-BD59-A6C34878D82A}">
                    <a16:rowId xmlns:a16="http://schemas.microsoft.com/office/drawing/2014/main" val="10014"/>
                  </a:ext>
                </a:extLst>
              </a:tr>
              <a:tr h="211467">
                <a:tc rowSpan="5" gridSpan="2">
                  <a:txBody>
                    <a:bodyPr/>
                    <a:lstStyle/>
                    <a:p>
                      <a:pPr>
                        <a:lnSpc>
                          <a:spcPct val="100000"/>
                        </a:lnSpc>
                      </a:pPr>
                      <a:endParaRPr sz="1400">
                        <a:latin typeface="Times New Roman"/>
                        <a:cs typeface="Times New Roman"/>
                      </a:endParaRPr>
                    </a:p>
                    <a:p>
                      <a:pPr>
                        <a:lnSpc>
                          <a:spcPct val="100000"/>
                        </a:lnSpc>
                        <a:spcBef>
                          <a:spcPts val="40"/>
                        </a:spcBef>
                      </a:pPr>
                      <a:endParaRPr sz="2000">
                        <a:latin typeface="Times New Roman"/>
                        <a:cs typeface="Times New Roman"/>
                      </a:endParaRPr>
                    </a:p>
                    <a:p>
                      <a:pPr marL="381635">
                        <a:lnSpc>
                          <a:spcPct val="100000"/>
                        </a:lnSpc>
                      </a:pPr>
                      <a:r>
                        <a:rPr sz="1400" b="1" spc="20" dirty="0">
                          <a:solidFill>
                            <a:srgbClr val="FFFFFF"/>
                          </a:solidFill>
                          <a:latin typeface="Calibri"/>
                          <a:cs typeface="Calibri"/>
                        </a:rPr>
                        <a:t>ARAŞTIRMA</a:t>
                      </a:r>
                      <a:r>
                        <a:rPr sz="1400" b="1" spc="-140" dirty="0">
                          <a:solidFill>
                            <a:srgbClr val="FFFFFF"/>
                          </a:solidFill>
                          <a:latin typeface="Calibri"/>
                          <a:cs typeface="Calibri"/>
                        </a:rPr>
                        <a:t> </a:t>
                      </a:r>
                      <a:r>
                        <a:rPr sz="1400" b="1" spc="5" dirty="0">
                          <a:solidFill>
                            <a:srgbClr val="FFFFFF"/>
                          </a:solidFill>
                          <a:latin typeface="Calibri"/>
                          <a:cs typeface="Calibri"/>
                        </a:rPr>
                        <a:t>GÖREVLİLERİ</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28575">
                      <a:solidFill>
                        <a:srgbClr val="FFFFFF"/>
                      </a:solidFill>
                      <a:prstDash val="solid"/>
                    </a:lnT>
                    <a:solidFill>
                      <a:srgbClr val="1F3863"/>
                    </a:solidFill>
                  </a:tcPr>
                </a:tc>
                <a:tc rowSpan="5" hMerge="1">
                  <a:txBody>
                    <a:bodyPr/>
                    <a:lstStyle/>
                    <a:p>
                      <a:endParaRPr/>
                    </a:p>
                  </a:txBody>
                  <a:tcPr marL="0" marR="0" marT="0" marB="0"/>
                </a:tc>
                <a:tc>
                  <a:txBody>
                    <a:bodyPr/>
                    <a:lstStyle/>
                    <a:p>
                      <a:pPr algn="ctr">
                        <a:lnSpc>
                          <a:spcPct val="100000"/>
                        </a:lnSpc>
                        <a:spcBef>
                          <a:spcPts val="240"/>
                        </a:spcBef>
                      </a:pPr>
                      <a:r>
                        <a:rPr sz="1200" b="1" dirty="0">
                          <a:solidFill>
                            <a:srgbClr val="FFFFFF"/>
                          </a:solidFill>
                          <a:latin typeface="Calibri"/>
                          <a:cs typeface="Calibri"/>
                        </a:rPr>
                        <a:t>1</a:t>
                      </a:r>
                      <a:endParaRPr sz="1200">
                        <a:latin typeface="Calibri"/>
                        <a:cs typeface="Calibri"/>
                      </a:endParaRPr>
                    </a:p>
                  </a:txBody>
                  <a:tcPr marL="0" marR="0" marT="30480" marB="0">
                    <a:lnL w="12700">
                      <a:solidFill>
                        <a:srgbClr val="FFFFFF"/>
                      </a:solidFill>
                      <a:prstDash val="solid"/>
                    </a:lnL>
                    <a:lnR w="12700">
                      <a:solidFill>
                        <a:srgbClr val="FFFFFF"/>
                      </a:solidFill>
                      <a:prstDash val="solid"/>
                    </a:lnR>
                    <a:lnT w="28575">
                      <a:solidFill>
                        <a:srgbClr val="FFFFFF"/>
                      </a:solidFill>
                      <a:prstDash val="solid"/>
                    </a:lnT>
                    <a:lnB w="12700">
                      <a:solidFill>
                        <a:srgbClr val="FFFFFF"/>
                      </a:solidFill>
                      <a:prstDash val="solid"/>
                    </a:lnB>
                    <a:solidFill>
                      <a:srgbClr val="00AFEF"/>
                    </a:solidFill>
                  </a:tcPr>
                </a:tc>
                <a:tc>
                  <a:txBody>
                    <a:bodyPr/>
                    <a:lstStyle/>
                    <a:p>
                      <a:pPr marL="3175" algn="ctr">
                        <a:lnSpc>
                          <a:spcPct val="100000"/>
                        </a:lnSpc>
                        <a:spcBef>
                          <a:spcPts val="240"/>
                        </a:spcBef>
                      </a:pPr>
                      <a:r>
                        <a:rPr sz="1200" b="1" spc="-10" dirty="0">
                          <a:solidFill>
                            <a:srgbClr val="1F3863"/>
                          </a:solidFill>
                          <a:latin typeface="Calibri"/>
                          <a:cs typeface="Calibri"/>
                        </a:rPr>
                        <a:t>130</a:t>
                      </a:r>
                      <a:endParaRPr sz="1200">
                        <a:latin typeface="Calibri"/>
                        <a:cs typeface="Calibri"/>
                      </a:endParaRPr>
                    </a:p>
                  </a:txBody>
                  <a:tcPr marL="0" marR="0" marT="30480" marB="0">
                    <a:lnL w="12700">
                      <a:solidFill>
                        <a:srgbClr val="FFFFFF"/>
                      </a:solidFill>
                      <a:prstDash val="solid"/>
                    </a:lnL>
                    <a:lnR w="12700">
                      <a:solidFill>
                        <a:srgbClr val="FFFFFF"/>
                      </a:solidFill>
                      <a:prstDash val="solid"/>
                    </a:lnR>
                    <a:lnT w="28575">
                      <a:solidFill>
                        <a:srgbClr val="FFFFFF"/>
                      </a:solidFill>
                      <a:prstDash val="solid"/>
                    </a:lnT>
                    <a:lnB w="12700">
                      <a:solidFill>
                        <a:srgbClr val="FFFFFF"/>
                      </a:solidFill>
                      <a:prstDash val="solid"/>
                    </a:lnB>
                    <a:solidFill>
                      <a:srgbClr val="ABE9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28575">
                      <a:solidFill>
                        <a:srgbClr val="FFFFFF"/>
                      </a:solidFill>
                      <a:prstDash val="solid"/>
                    </a:lnT>
                    <a:lnB w="12700">
                      <a:solidFill>
                        <a:srgbClr val="FFFFFF"/>
                      </a:solidFill>
                      <a:prstDash val="solid"/>
                    </a:lnB>
                    <a:solidFill>
                      <a:srgbClr val="ABE9FF"/>
                    </a:solidFill>
                  </a:tcPr>
                </a:tc>
                <a:tc>
                  <a:txBody>
                    <a:bodyPr/>
                    <a:lstStyle/>
                    <a:p>
                      <a:pPr marL="10160" algn="ctr">
                        <a:lnSpc>
                          <a:spcPct val="100000"/>
                        </a:lnSpc>
                        <a:spcBef>
                          <a:spcPts val="240"/>
                        </a:spcBef>
                      </a:pPr>
                      <a:r>
                        <a:rPr sz="1200" b="1" spc="-5" dirty="0">
                          <a:solidFill>
                            <a:srgbClr val="1F3863"/>
                          </a:solidFill>
                          <a:latin typeface="Calibri"/>
                          <a:cs typeface="Calibri"/>
                        </a:rPr>
                        <a:t>1/12</a:t>
                      </a:r>
                      <a:endParaRPr sz="1200">
                        <a:latin typeface="Calibri"/>
                        <a:cs typeface="Calibri"/>
                      </a:endParaRPr>
                    </a:p>
                  </a:txBody>
                  <a:tcPr marL="0" marR="0" marT="30480" marB="0">
                    <a:lnL w="12700">
                      <a:solidFill>
                        <a:srgbClr val="FFFFFF"/>
                      </a:solidFill>
                      <a:prstDash val="solid"/>
                    </a:lnL>
                    <a:lnR w="12700">
                      <a:solidFill>
                        <a:srgbClr val="FFFFFF"/>
                      </a:solidFill>
                      <a:prstDash val="solid"/>
                    </a:lnR>
                    <a:lnT w="28575">
                      <a:solidFill>
                        <a:srgbClr val="FFFFFF"/>
                      </a:solidFill>
                      <a:prstDash val="solid"/>
                    </a:lnT>
                    <a:lnB w="12700">
                      <a:solidFill>
                        <a:srgbClr val="FFFFFF"/>
                      </a:solidFill>
                      <a:prstDash val="solid"/>
                    </a:lnB>
                    <a:solidFill>
                      <a:srgbClr val="ABE9FF"/>
                    </a:solidFill>
                  </a:tcPr>
                </a:tc>
                <a:tc>
                  <a:txBody>
                    <a:bodyPr/>
                    <a:lstStyle/>
                    <a:p>
                      <a:pPr marL="5080" algn="ctr">
                        <a:lnSpc>
                          <a:spcPct val="100000"/>
                        </a:lnSpc>
                        <a:spcBef>
                          <a:spcPts val="240"/>
                        </a:spcBef>
                      </a:pPr>
                      <a:r>
                        <a:rPr sz="1200" b="1" spc="-10" dirty="0">
                          <a:solidFill>
                            <a:srgbClr val="1F3863"/>
                          </a:solidFill>
                          <a:latin typeface="Calibri"/>
                          <a:cs typeface="Calibri"/>
                        </a:rPr>
                        <a:t>70</a:t>
                      </a:r>
                      <a:endParaRPr sz="1200">
                        <a:latin typeface="Calibri"/>
                        <a:cs typeface="Calibri"/>
                      </a:endParaRPr>
                    </a:p>
                  </a:txBody>
                  <a:tcPr marL="0" marR="0" marT="30480" marB="0">
                    <a:lnL w="12700">
                      <a:solidFill>
                        <a:srgbClr val="FFFFFF"/>
                      </a:solidFill>
                      <a:prstDash val="solid"/>
                    </a:lnL>
                    <a:lnR w="12700">
                      <a:solidFill>
                        <a:srgbClr val="FFFFFF"/>
                      </a:solidFill>
                      <a:prstDash val="solid"/>
                    </a:lnR>
                    <a:lnT w="28575">
                      <a:solidFill>
                        <a:srgbClr val="FFFFFF"/>
                      </a:solidFill>
                      <a:prstDash val="solid"/>
                    </a:lnT>
                    <a:lnB w="12700">
                      <a:solidFill>
                        <a:srgbClr val="FFFFFF"/>
                      </a:solidFill>
                      <a:prstDash val="solid"/>
                    </a:lnB>
                    <a:solidFill>
                      <a:srgbClr val="ABE9FF"/>
                    </a:solidFill>
                  </a:tcPr>
                </a:tc>
                <a:tc>
                  <a:txBody>
                    <a:bodyPr/>
                    <a:lstStyle/>
                    <a:p>
                      <a:pPr algn="ctr">
                        <a:lnSpc>
                          <a:spcPct val="100000"/>
                        </a:lnSpc>
                        <a:spcBef>
                          <a:spcPts val="240"/>
                        </a:spcBef>
                      </a:pPr>
                      <a:r>
                        <a:rPr sz="1200" b="1" spc="-10" dirty="0">
                          <a:solidFill>
                            <a:srgbClr val="1F3863"/>
                          </a:solidFill>
                          <a:latin typeface="Calibri"/>
                          <a:cs typeface="Calibri"/>
                        </a:rPr>
                        <a:t>77</a:t>
                      </a:r>
                      <a:endParaRPr sz="1200">
                        <a:latin typeface="Calibri"/>
                        <a:cs typeface="Calibri"/>
                      </a:endParaRPr>
                    </a:p>
                  </a:txBody>
                  <a:tcPr marL="0" marR="0" marT="30480" marB="0">
                    <a:lnL w="12700">
                      <a:solidFill>
                        <a:srgbClr val="FFFFFF"/>
                      </a:solidFill>
                      <a:prstDash val="solid"/>
                    </a:lnL>
                    <a:lnR w="12700">
                      <a:solidFill>
                        <a:srgbClr val="FFFFFF"/>
                      </a:solidFill>
                      <a:prstDash val="solid"/>
                    </a:lnR>
                    <a:lnT w="28575">
                      <a:solidFill>
                        <a:srgbClr val="FFFFFF"/>
                      </a:solidFill>
                      <a:prstDash val="solid"/>
                    </a:lnT>
                    <a:lnB w="12700">
                      <a:solidFill>
                        <a:srgbClr val="FFFFFF"/>
                      </a:solidFill>
                      <a:prstDash val="solid"/>
                    </a:lnB>
                    <a:solidFill>
                      <a:srgbClr val="ABE9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28575">
                      <a:solidFill>
                        <a:srgbClr val="FFFFFF"/>
                      </a:solidFill>
                      <a:prstDash val="solid"/>
                    </a:lnT>
                    <a:lnB w="12700">
                      <a:solidFill>
                        <a:srgbClr val="FFFFFF"/>
                      </a:solidFill>
                      <a:prstDash val="solid"/>
                    </a:lnB>
                    <a:solidFill>
                      <a:srgbClr val="ABE9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28575">
                      <a:solidFill>
                        <a:srgbClr val="FFFFFF"/>
                      </a:solidFill>
                      <a:prstDash val="solid"/>
                    </a:lnT>
                    <a:lnB w="12700">
                      <a:solidFill>
                        <a:srgbClr val="FFFFFF"/>
                      </a:solidFill>
                      <a:prstDash val="solid"/>
                    </a:lnB>
                    <a:solidFill>
                      <a:srgbClr val="ABE9FF"/>
                    </a:solidFill>
                  </a:tcPr>
                </a:tc>
                <a:tc>
                  <a:txBody>
                    <a:bodyPr/>
                    <a:lstStyle/>
                    <a:p>
                      <a:pPr marL="14604" algn="ctr">
                        <a:lnSpc>
                          <a:spcPct val="100000"/>
                        </a:lnSpc>
                        <a:spcBef>
                          <a:spcPts val="240"/>
                        </a:spcBef>
                      </a:pPr>
                      <a:r>
                        <a:rPr sz="1200" b="1" spc="-10" dirty="0">
                          <a:solidFill>
                            <a:srgbClr val="1F3863"/>
                          </a:solidFill>
                          <a:latin typeface="Calibri"/>
                          <a:cs typeface="Calibri"/>
                        </a:rPr>
                        <a:t>115</a:t>
                      </a:r>
                      <a:endParaRPr sz="1200">
                        <a:latin typeface="Calibri"/>
                        <a:cs typeface="Calibri"/>
                      </a:endParaRPr>
                    </a:p>
                  </a:txBody>
                  <a:tcPr marL="0" marR="0" marT="30480" marB="0">
                    <a:lnL w="12700">
                      <a:solidFill>
                        <a:srgbClr val="FFFFFF"/>
                      </a:solidFill>
                      <a:prstDash val="solid"/>
                    </a:lnL>
                    <a:lnR w="12700">
                      <a:solidFill>
                        <a:srgbClr val="1F3863"/>
                      </a:solidFill>
                      <a:prstDash val="solid"/>
                    </a:lnR>
                    <a:lnT w="28575">
                      <a:solidFill>
                        <a:srgbClr val="FFFFFF"/>
                      </a:solidFill>
                      <a:prstDash val="solid"/>
                    </a:lnT>
                    <a:lnB w="12700">
                      <a:solidFill>
                        <a:srgbClr val="FFFFFF"/>
                      </a:solidFill>
                      <a:prstDash val="solid"/>
                    </a:lnB>
                    <a:solidFill>
                      <a:srgbClr val="ABE9FF"/>
                    </a:solidFill>
                  </a:tcPr>
                </a:tc>
                <a:extLst>
                  <a:ext uri="{0D108BD9-81ED-4DB2-BD59-A6C34878D82A}">
                    <a16:rowId xmlns:a16="http://schemas.microsoft.com/office/drawing/2014/main" val="10015"/>
                  </a:ext>
                </a:extLst>
              </a:tr>
              <a:tr h="212096">
                <a:tc gridSpan="2" vMerge="1">
                  <a:txBody>
                    <a:bodyPr/>
                    <a:lstStyle/>
                    <a:p>
                      <a:endParaRPr/>
                    </a:p>
                  </a:txBody>
                  <a:tcPr marL="0" marR="0" marT="0" marB="0">
                    <a:lnL w="12700">
                      <a:solidFill>
                        <a:srgbClr val="FFFFFF"/>
                      </a:solidFill>
                      <a:prstDash val="solid"/>
                    </a:lnL>
                    <a:lnR w="12700">
                      <a:solidFill>
                        <a:srgbClr val="FFFFFF"/>
                      </a:solidFill>
                      <a:prstDash val="solid"/>
                    </a:lnR>
                    <a:lnT w="28575">
                      <a:solidFill>
                        <a:srgbClr val="FFFFFF"/>
                      </a:solidFill>
                      <a:prstDash val="solid"/>
                    </a:lnT>
                    <a:solidFill>
                      <a:srgbClr val="1F3863"/>
                    </a:solidFill>
                  </a:tcPr>
                </a:tc>
                <a:tc hMerge="1" vMerge="1">
                  <a:txBody>
                    <a:bodyPr/>
                    <a:lstStyle/>
                    <a:p>
                      <a:endParaRPr/>
                    </a:p>
                  </a:txBody>
                  <a:tcPr marL="0" marR="0" marT="0" marB="0"/>
                </a:tc>
                <a:tc>
                  <a:txBody>
                    <a:bodyPr/>
                    <a:lstStyle/>
                    <a:p>
                      <a:pPr algn="ctr">
                        <a:lnSpc>
                          <a:spcPct val="100000"/>
                        </a:lnSpc>
                        <a:spcBef>
                          <a:spcPts val="245"/>
                        </a:spcBef>
                      </a:pPr>
                      <a:r>
                        <a:rPr sz="1200" b="1" dirty="0">
                          <a:solidFill>
                            <a:srgbClr val="FFFFFF"/>
                          </a:solidFill>
                          <a:latin typeface="Calibri"/>
                          <a:cs typeface="Calibri"/>
                        </a:rPr>
                        <a:t>2</a:t>
                      </a:r>
                      <a:endParaRPr sz="12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marL="3175" algn="ctr">
                        <a:lnSpc>
                          <a:spcPct val="100000"/>
                        </a:lnSpc>
                        <a:spcBef>
                          <a:spcPts val="245"/>
                        </a:spcBef>
                      </a:pPr>
                      <a:r>
                        <a:rPr sz="1200" b="1" spc="-10" dirty="0">
                          <a:solidFill>
                            <a:srgbClr val="1F3863"/>
                          </a:solidFill>
                          <a:latin typeface="Calibri"/>
                          <a:cs typeface="Calibri"/>
                        </a:rPr>
                        <a:t>117</a:t>
                      </a:r>
                      <a:endParaRPr sz="12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10160" algn="ctr">
                        <a:lnSpc>
                          <a:spcPct val="100000"/>
                        </a:lnSpc>
                        <a:spcBef>
                          <a:spcPts val="245"/>
                        </a:spcBef>
                      </a:pPr>
                      <a:r>
                        <a:rPr sz="1200" b="1" spc="-5" dirty="0">
                          <a:solidFill>
                            <a:srgbClr val="1F3863"/>
                          </a:solidFill>
                          <a:latin typeface="Calibri"/>
                          <a:cs typeface="Calibri"/>
                        </a:rPr>
                        <a:t>1/12</a:t>
                      </a:r>
                      <a:endParaRPr sz="12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5080" algn="ctr">
                        <a:lnSpc>
                          <a:spcPct val="100000"/>
                        </a:lnSpc>
                        <a:spcBef>
                          <a:spcPts val="245"/>
                        </a:spcBef>
                      </a:pPr>
                      <a:r>
                        <a:rPr sz="1200" b="1" spc="-10" dirty="0">
                          <a:solidFill>
                            <a:srgbClr val="1F3863"/>
                          </a:solidFill>
                          <a:latin typeface="Calibri"/>
                          <a:cs typeface="Calibri"/>
                        </a:rPr>
                        <a:t>70</a:t>
                      </a:r>
                      <a:endParaRPr sz="12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algn="ctr">
                        <a:lnSpc>
                          <a:spcPct val="100000"/>
                        </a:lnSpc>
                        <a:spcBef>
                          <a:spcPts val="245"/>
                        </a:spcBef>
                      </a:pPr>
                      <a:r>
                        <a:rPr sz="1200" b="1" spc="-10" dirty="0">
                          <a:solidFill>
                            <a:srgbClr val="1F3863"/>
                          </a:solidFill>
                          <a:latin typeface="Calibri"/>
                          <a:cs typeface="Calibri"/>
                        </a:rPr>
                        <a:t>77</a:t>
                      </a:r>
                      <a:endParaRPr sz="12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14604" algn="ctr">
                        <a:lnSpc>
                          <a:spcPct val="100000"/>
                        </a:lnSpc>
                        <a:spcBef>
                          <a:spcPts val="245"/>
                        </a:spcBef>
                      </a:pPr>
                      <a:r>
                        <a:rPr sz="1200" b="1" spc="-10" dirty="0">
                          <a:solidFill>
                            <a:srgbClr val="1F3863"/>
                          </a:solidFill>
                          <a:latin typeface="Calibri"/>
                          <a:cs typeface="Calibri"/>
                        </a:rPr>
                        <a:t>115</a:t>
                      </a:r>
                      <a:endParaRPr sz="1200">
                        <a:latin typeface="Calibri"/>
                        <a:cs typeface="Calibri"/>
                      </a:endParaRPr>
                    </a:p>
                  </a:txBody>
                  <a:tcPr marL="0" marR="0" marT="31115" marB="0">
                    <a:lnL w="12700">
                      <a:solidFill>
                        <a:srgbClr val="FFFFFF"/>
                      </a:solidFill>
                      <a:prstDash val="solid"/>
                    </a:lnL>
                    <a:lnR w="12700">
                      <a:solidFill>
                        <a:srgbClr val="1F3863"/>
                      </a:solidFill>
                      <a:prstDash val="solid"/>
                    </a:lnR>
                    <a:lnT w="12700">
                      <a:solidFill>
                        <a:srgbClr val="FFFFFF"/>
                      </a:solidFill>
                      <a:prstDash val="solid"/>
                    </a:lnT>
                    <a:lnB w="12700">
                      <a:solidFill>
                        <a:srgbClr val="FFFFFF"/>
                      </a:solidFill>
                      <a:prstDash val="solid"/>
                    </a:lnB>
                    <a:solidFill>
                      <a:srgbClr val="ABE9FF"/>
                    </a:solidFill>
                  </a:tcPr>
                </a:tc>
                <a:extLst>
                  <a:ext uri="{0D108BD9-81ED-4DB2-BD59-A6C34878D82A}">
                    <a16:rowId xmlns:a16="http://schemas.microsoft.com/office/drawing/2014/main" val="10016"/>
                  </a:ext>
                </a:extLst>
              </a:tr>
              <a:tr h="212726">
                <a:tc gridSpan="2" vMerge="1">
                  <a:txBody>
                    <a:bodyPr/>
                    <a:lstStyle/>
                    <a:p>
                      <a:endParaRPr/>
                    </a:p>
                  </a:txBody>
                  <a:tcPr marL="0" marR="0" marT="0" marB="0">
                    <a:lnL w="12700">
                      <a:solidFill>
                        <a:srgbClr val="FFFFFF"/>
                      </a:solidFill>
                      <a:prstDash val="solid"/>
                    </a:lnL>
                    <a:lnR w="12700">
                      <a:solidFill>
                        <a:srgbClr val="FFFFFF"/>
                      </a:solidFill>
                      <a:prstDash val="solid"/>
                    </a:lnR>
                    <a:lnT w="28575">
                      <a:solidFill>
                        <a:srgbClr val="FFFFFF"/>
                      </a:solidFill>
                      <a:prstDash val="solid"/>
                    </a:lnT>
                    <a:solidFill>
                      <a:srgbClr val="1F3863"/>
                    </a:solidFill>
                  </a:tcPr>
                </a:tc>
                <a:tc hMerge="1" vMerge="1">
                  <a:txBody>
                    <a:bodyPr/>
                    <a:lstStyle/>
                    <a:p>
                      <a:endParaRPr/>
                    </a:p>
                  </a:txBody>
                  <a:tcPr marL="0" marR="0" marT="0" marB="0"/>
                </a:tc>
                <a:tc>
                  <a:txBody>
                    <a:bodyPr/>
                    <a:lstStyle/>
                    <a:p>
                      <a:pPr algn="ctr">
                        <a:lnSpc>
                          <a:spcPct val="100000"/>
                        </a:lnSpc>
                        <a:spcBef>
                          <a:spcPts val="250"/>
                        </a:spcBef>
                      </a:pPr>
                      <a:r>
                        <a:rPr sz="1200" b="1" dirty="0">
                          <a:solidFill>
                            <a:srgbClr val="FFFFFF"/>
                          </a:solidFill>
                          <a:latin typeface="Calibri"/>
                          <a:cs typeface="Calibri"/>
                        </a:rPr>
                        <a:t>3</a:t>
                      </a:r>
                      <a:endParaRPr sz="12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marL="3175" algn="ctr">
                        <a:lnSpc>
                          <a:spcPct val="100000"/>
                        </a:lnSpc>
                        <a:spcBef>
                          <a:spcPts val="250"/>
                        </a:spcBef>
                      </a:pPr>
                      <a:r>
                        <a:rPr sz="1200" b="1" spc="-10" dirty="0">
                          <a:solidFill>
                            <a:srgbClr val="1F3863"/>
                          </a:solidFill>
                          <a:latin typeface="Calibri"/>
                          <a:cs typeface="Calibri"/>
                        </a:rPr>
                        <a:t>110</a:t>
                      </a:r>
                      <a:endParaRPr sz="12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10160" algn="ctr">
                        <a:lnSpc>
                          <a:spcPct val="100000"/>
                        </a:lnSpc>
                        <a:spcBef>
                          <a:spcPts val="250"/>
                        </a:spcBef>
                      </a:pPr>
                      <a:r>
                        <a:rPr sz="1200" b="1" spc="-5" dirty="0">
                          <a:solidFill>
                            <a:srgbClr val="1F3863"/>
                          </a:solidFill>
                          <a:latin typeface="Calibri"/>
                          <a:cs typeface="Calibri"/>
                        </a:rPr>
                        <a:t>1/12</a:t>
                      </a:r>
                      <a:endParaRPr sz="12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5080" algn="ctr">
                        <a:lnSpc>
                          <a:spcPct val="100000"/>
                        </a:lnSpc>
                        <a:spcBef>
                          <a:spcPts val="250"/>
                        </a:spcBef>
                      </a:pPr>
                      <a:r>
                        <a:rPr sz="1200" b="1" spc="-10" dirty="0">
                          <a:solidFill>
                            <a:srgbClr val="1F3863"/>
                          </a:solidFill>
                          <a:latin typeface="Calibri"/>
                          <a:cs typeface="Calibri"/>
                        </a:rPr>
                        <a:t>70</a:t>
                      </a:r>
                      <a:endParaRPr sz="12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algn="ctr">
                        <a:lnSpc>
                          <a:spcPct val="100000"/>
                        </a:lnSpc>
                        <a:spcBef>
                          <a:spcPts val="250"/>
                        </a:spcBef>
                      </a:pPr>
                      <a:r>
                        <a:rPr sz="1200" b="1" spc="-10" dirty="0">
                          <a:solidFill>
                            <a:srgbClr val="1F3863"/>
                          </a:solidFill>
                          <a:latin typeface="Calibri"/>
                          <a:cs typeface="Calibri"/>
                        </a:rPr>
                        <a:t>77</a:t>
                      </a:r>
                      <a:endParaRPr sz="12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14604" algn="ctr">
                        <a:lnSpc>
                          <a:spcPct val="100000"/>
                        </a:lnSpc>
                        <a:spcBef>
                          <a:spcPts val="250"/>
                        </a:spcBef>
                      </a:pPr>
                      <a:r>
                        <a:rPr sz="1200" b="1" spc="-10" dirty="0">
                          <a:solidFill>
                            <a:srgbClr val="1F3863"/>
                          </a:solidFill>
                          <a:latin typeface="Calibri"/>
                          <a:cs typeface="Calibri"/>
                        </a:rPr>
                        <a:t>115</a:t>
                      </a:r>
                      <a:endParaRPr sz="1200">
                        <a:latin typeface="Calibri"/>
                        <a:cs typeface="Calibri"/>
                      </a:endParaRPr>
                    </a:p>
                  </a:txBody>
                  <a:tcPr marL="0" marR="0" marT="31750" marB="0">
                    <a:lnL w="12700">
                      <a:solidFill>
                        <a:srgbClr val="FFFFFF"/>
                      </a:solidFill>
                      <a:prstDash val="solid"/>
                    </a:lnL>
                    <a:lnR w="12700">
                      <a:solidFill>
                        <a:srgbClr val="1F3863"/>
                      </a:solidFill>
                      <a:prstDash val="solid"/>
                    </a:lnR>
                    <a:lnT w="12700">
                      <a:solidFill>
                        <a:srgbClr val="FFFFFF"/>
                      </a:solidFill>
                      <a:prstDash val="solid"/>
                    </a:lnT>
                    <a:lnB w="12700">
                      <a:solidFill>
                        <a:srgbClr val="FFFFFF"/>
                      </a:solidFill>
                      <a:prstDash val="solid"/>
                    </a:lnB>
                    <a:solidFill>
                      <a:srgbClr val="ABE9FF"/>
                    </a:solidFill>
                  </a:tcPr>
                </a:tc>
                <a:extLst>
                  <a:ext uri="{0D108BD9-81ED-4DB2-BD59-A6C34878D82A}">
                    <a16:rowId xmlns:a16="http://schemas.microsoft.com/office/drawing/2014/main" val="10017"/>
                  </a:ext>
                </a:extLst>
              </a:tr>
              <a:tr h="212726">
                <a:tc gridSpan="2" vMerge="1">
                  <a:txBody>
                    <a:bodyPr/>
                    <a:lstStyle/>
                    <a:p>
                      <a:endParaRPr/>
                    </a:p>
                  </a:txBody>
                  <a:tcPr marL="0" marR="0" marT="0" marB="0">
                    <a:lnL w="12700">
                      <a:solidFill>
                        <a:srgbClr val="FFFFFF"/>
                      </a:solidFill>
                      <a:prstDash val="solid"/>
                    </a:lnL>
                    <a:lnR w="12700">
                      <a:solidFill>
                        <a:srgbClr val="FFFFFF"/>
                      </a:solidFill>
                      <a:prstDash val="solid"/>
                    </a:lnR>
                    <a:lnT w="28575">
                      <a:solidFill>
                        <a:srgbClr val="FFFFFF"/>
                      </a:solidFill>
                      <a:prstDash val="solid"/>
                    </a:lnT>
                    <a:solidFill>
                      <a:srgbClr val="1F3863"/>
                    </a:solidFill>
                  </a:tcPr>
                </a:tc>
                <a:tc hMerge="1" vMerge="1">
                  <a:txBody>
                    <a:bodyPr/>
                    <a:lstStyle/>
                    <a:p>
                      <a:endParaRPr/>
                    </a:p>
                  </a:txBody>
                  <a:tcPr marL="0" marR="0" marT="0" marB="0"/>
                </a:tc>
                <a:tc>
                  <a:txBody>
                    <a:bodyPr/>
                    <a:lstStyle/>
                    <a:p>
                      <a:pPr marL="7620" algn="ctr">
                        <a:lnSpc>
                          <a:spcPct val="100000"/>
                        </a:lnSpc>
                        <a:spcBef>
                          <a:spcPts val="250"/>
                        </a:spcBef>
                      </a:pPr>
                      <a:r>
                        <a:rPr sz="1200" b="1" spc="-5" dirty="0">
                          <a:solidFill>
                            <a:srgbClr val="FFFFFF"/>
                          </a:solidFill>
                          <a:latin typeface="Calibri"/>
                          <a:cs typeface="Calibri"/>
                        </a:rPr>
                        <a:t>4-5</a:t>
                      </a:r>
                      <a:endParaRPr sz="12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FEF"/>
                    </a:solidFill>
                  </a:tcPr>
                </a:tc>
                <a:tc>
                  <a:txBody>
                    <a:bodyPr/>
                    <a:lstStyle/>
                    <a:p>
                      <a:pPr marL="3175" algn="ctr">
                        <a:lnSpc>
                          <a:spcPct val="100000"/>
                        </a:lnSpc>
                        <a:spcBef>
                          <a:spcPts val="250"/>
                        </a:spcBef>
                      </a:pPr>
                      <a:r>
                        <a:rPr sz="1200" b="1" spc="-10" dirty="0">
                          <a:solidFill>
                            <a:srgbClr val="1F3863"/>
                          </a:solidFill>
                          <a:latin typeface="Calibri"/>
                          <a:cs typeface="Calibri"/>
                        </a:rPr>
                        <a:t>104</a:t>
                      </a:r>
                      <a:endParaRPr sz="12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10160" algn="ctr">
                        <a:lnSpc>
                          <a:spcPct val="100000"/>
                        </a:lnSpc>
                        <a:spcBef>
                          <a:spcPts val="250"/>
                        </a:spcBef>
                      </a:pPr>
                      <a:r>
                        <a:rPr sz="1200" b="1" spc="-5" dirty="0">
                          <a:solidFill>
                            <a:srgbClr val="1F3863"/>
                          </a:solidFill>
                          <a:latin typeface="Calibri"/>
                          <a:cs typeface="Calibri"/>
                        </a:rPr>
                        <a:t>1/12</a:t>
                      </a:r>
                      <a:endParaRPr sz="12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5080" algn="ctr">
                        <a:lnSpc>
                          <a:spcPct val="100000"/>
                        </a:lnSpc>
                        <a:spcBef>
                          <a:spcPts val="250"/>
                        </a:spcBef>
                      </a:pPr>
                      <a:r>
                        <a:rPr sz="1200" b="1" spc="-10" dirty="0">
                          <a:solidFill>
                            <a:srgbClr val="1F3863"/>
                          </a:solidFill>
                          <a:latin typeface="Calibri"/>
                          <a:cs typeface="Calibri"/>
                        </a:rPr>
                        <a:t>70</a:t>
                      </a:r>
                      <a:endParaRPr sz="12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algn="ctr">
                        <a:lnSpc>
                          <a:spcPct val="100000"/>
                        </a:lnSpc>
                        <a:spcBef>
                          <a:spcPts val="250"/>
                        </a:spcBef>
                      </a:pPr>
                      <a:r>
                        <a:rPr sz="1200" b="1" spc="-10" dirty="0">
                          <a:solidFill>
                            <a:srgbClr val="1F3863"/>
                          </a:solidFill>
                          <a:latin typeface="Calibri"/>
                          <a:cs typeface="Calibri"/>
                        </a:rPr>
                        <a:t>77</a:t>
                      </a:r>
                      <a:endParaRPr sz="12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BE9FF"/>
                    </a:solidFill>
                  </a:tcPr>
                </a:tc>
                <a:tc>
                  <a:txBody>
                    <a:bodyPr/>
                    <a:lstStyle/>
                    <a:p>
                      <a:pPr marL="14604" algn="ctr">
                        <a:lnSpc>
                          <a:spcPct val="100000"/>
                        </a:lnSpc>
                        <a:spcBef>
                          <a:spcPts val="250"/>
                        </a:spcBef>
                      </a:pPr>
                      <a:r>
                        <a:rPr sz="1200" b="1" spc="-10" dirty="0">
                          <a:solidFill>
                            <a:srgbClr val="1F3863"/>
                          </a:solidFill>
                          <a:latin typeface="Calibri"/>
                          <a:cs typeface="Calibri"/>
                        </a:rPr>
                        <a:t>115</a:t>
                      </a:r>
                      <a:endParaRPr sz="1200">
                        <a:latin typeface="Calibri"/>
                        <a:cs typeface="Calibri"/>
                      </a:endParaRPr>
                    </a:p>
                  </a:txBody>
                  <a:tcPr marL="0" marR="0" marT="31750" marB="0">
                    <a:lnL w="12700">
                      <a:solidFill>
                        <a:srgbClr val="FFFFFF"/>
                      </a:solidFill>
                      <a:prstDash val="solid"/>
                    </a:lnL>
                    <a:lnR w="12700">
                      <a:solidFill>
                        <a:srgbClr val="1F3863"/>
                      </a:solidFill>
                      <a:prstDash val="solid"/>
                    </a:lnR>
                    <a:lnT w="12700">
                      <a:solidFill>
                        <a:srgbClr val="FFFFFF"/>
                      </a:solidFill>
                      <a:prstDash val="solid"/>
                    </a:lnT>
                    <a:lnB w="12700">
                      <a:solidFill>
                        <a:srgbClr val="FFFFFF"/>
                      </a:solidFill>
                      <a:prstDash val="solid"/>
                    </a:lnB>
                    <a:solidFill>
                      <a:srgbClr val="ABE9FF"/>
                    </a:solidFill>
                  </a:tcPr>
                </a:tc>
                <a:extLst>
                  <a:ext uri="{0D108BD9-81ED-4DB2-BD59-A6C34878D82A}">
                    <a16:rowId xmlns:a16="http://schemas.microsoft.com/office/drawing/2014/main" val="10018"/>
                  </a:ext>
                </a:extLst>
              </a:tr>
              <a:tr h="212726">
                <a:tc gridSpan="2" vMerge="1">
                  <a:txBody>
                    <a:bodyPr/>
                    <a:lstStyle/>
                    <a:p>
                      <a:endParaRPr/>
                    </a:p>
                  </a:txBody>
                  <a:tcPr marL="0" marR="0" marT="0" marB="0">
                    <a:lnL w="12700">
                      <a:solidFill>
                        <a:srgbClr val="FFFFFF"/>
                      </a:solidFill>
                      <a:prstDash val="solid"/>
                    </a:lnL>
                    <a:lnR w="12700">
                      <a:solidFill>
                        <a:srgbClr val="FFFFFF"/>
                      </a:solidFill>
                      <a:prstDash val="solid"/>
                    </a:lnR>
                    <a:lnT w="28575">
                      <a:solidFill>
                        <a:srgbClr val="FFFFFF"/>
                      </a:solidFill>
                      <a:prstDash val="solid"/>
                    </a:lnT>
                    <a:solidFill>
                      <a:srgbClr val="1F3863"/>
                    </a:solidFill>
                  </a:tcPr>
                </a:tc>
                <a:tc hMerge="1" vMerge="1">
                  <a:txBody>
                    <a:bodyPr/>
                    <a:lstStyle/>
                    <a:p>
                      <a:endParaRPr/>
                    </a:p>
                  </a:txBody>
                  <a:tcPr marL="0" marR="0" marT="0" marB="0"/>
                </a:tc>
                <a:tc>
                  <a:txBody>
                    <a:bodyPr/>
                    <a:lstStyle/>
                    <a:p>
                      <a:pPr algn="ctr">
                        <a:lnSpc>
                          <a:spcPct val="100000"/>
                        </a:lnSpc>
                        <a:spcBef>
                          <a:spcPts val="250"/>
                        </a:spcBef>
                      </a:pPr>
                      <a:r>
                        <a:rPr sz="1200" b="1" dirty="0">
                          <a:solidFill>
                            <a:srgbClr val="FFFFFF"/>
                          </a:solidFill>
                          <a:latin typeface="Calibri"/>
                          <a:cs typeface="Calibri"/>
                        </a:rPr>
                        <a:t>Diğerleri</a:t>
                      </a:r>
                      <a:endParaRPr sz="12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1F3863"/>
                      </a:solidFill>
                      <a:prstDash val="solid"/>
                    </a:lnB>
                    <a:solidFill>
                      <a:srgbClr val="00AFEF"/>
                    </a:solidFill>
                  </a:tcPr>
                </a:tc>
                <a:tc>
                  <a:txBody>
                    <a:bodyPr/>
                    <a:lstStyle/>
                    <a:p>
                      <a:pPr marL="3175" algn="ctr">
                        <a:lnSpc>
                          <a:spcPct val="100000"/>
                        </a:lnSpc>
                        <a:spcBef>
                          <a:spcPts val="250"/>
                        </a:spcBef>
                      </a:pPr>
                      <a:r>
                        <a:rPr sz="1200" b="1" spc="-10" dirty="0">
                          <a:solidFill>
                            <a:srgbClr val="1F3863"/>
                          </a:solidFill>
                          <a:latin typeface="Calibri"/>
                          <a:cs typeface="Calibri"/>
                        </a:rPr>
                        <a:t>98</a:t>
                      </a:r>
                      <a:endParaRPr sz="12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1F3863"/>
                      </a:solidFill>
                      <a:prstDash val="solid"/>
                    </a:lnB>
                    <a:solidFill>
                      <a:srgbClr val="ABE9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1F3863"/>
                      </a:solidFill>
                      <a:prstDash val="solid"/>
                    </a:lnB>
                    <a:solidFill>
                      <a:srgbClr val="ABE9FF"/>
                    </a:solidFill>
                  </a:tcPr>
                </a:tc>
                <a:tc>
                  <a:txBody>
                    <a:bodyPr/>
                    <a:lstStyle/>
                    <a:p>
                      <a:pPr marL="10160" algn="ctr">
                        <a:lnSpc>
                          <a:spcPct val="100000"/>
                        </a:lnSpc>
                        <a:spcBef>
                          <a:spcPts val="250"/>
                        </a:spcBef>
                      </a:pPr>
                      <a:r>
                        <a:rPr sz="1200" b="1" spc="-5" dirty="0">
                          <a:solidFill>
                            <a:srgbClr val="1F3863"/>
                          </a:solidFill>
                          <a:latin typeface="Calibri"/>
                          <a:cs typeface="Calibri"/>
                        </a:rPr>
                        <a:t>1/12</a:t>
                      </a:r>
                      <a:endParaRPr sz="12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1F3863"/>
                      </a:solidFill>
                      <a:prstDash val="solid"/>
                    </a:lnB>
                    <a:solidFill>
                      <a:srgbClr val="ABE9FF"/>
                    </a:solidFill>
                  </a:tcPr>
                </a:tc>
                <a:tc>
                  <a:txBody>
                    <a:bodyPr/>
                    <a:lstStyle/>
                    <a:p>
                      <a:pPr marL="5080" algn="ctr">
                        <a:lnSpc>
                          <a:spcPct val="100000"/>
                        </a:lnSpc>
                        <a:spcBef>
                          <a:spcPts val="250"/>
                        </a:spcBef>
                      </a:pPr>
                      <a:r>
                        <a:rPr sz="1200" b="1" spc="-10" dirty="0">
                          <a:solidFill>
                            <a:srgbClr val="1F3863"/>
                          </a:solidFill>
                          <a:latin typeface="Calibri"/>
                          <a:cs typeface="Calibri"/>
                        </a:rPr>
                        <a:t>70</a:t>
                      </a:r>
                      <a:endParaRPr sz="12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1F3863"/>
                      </a:solidFill>
                      <a:prstDash val="solid"/>
                    </a:lnB>
                    <a:solidFill>
                      <a:srgbClr val="ABE9FF"/>
                    </a:solidFill>
                  </a:tcPr>
                </a:tc>
                <a:tc>
                  <a:txBody>
                    <a:bodyPr/>
                    <a:lstStyle/>
                    <a:p>
                      <a:pPr algn="ctr">
                        <a:lnSpc>
                          <a:spcPct val="100000"/>
                        </a:lnSpc>
                        <a:spcBef>
                          <a:spcPts val="250"/>
                        </a:spcBef>
                      </a:pPr>
                      <a:r>
                        <a:rPr sz="1200" b="1" spc="-10" dirty="0">
                          <a:solidFill>
                            <a:srgbClr val="1F3863"/>
                          </a:solidFill>
                          <a:latin typeface="Calibri"/>
                          <a:cs typeface="Calibri"/>
                        </a:rPr>
                        <a:t>77</a:t>
                      </a:r>
                      <a:endParaRPr sz="12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1F3863"/>
                      </a:solidFill>
                      <a:prstDash val="solid"/>
                    </a:lnB>
                    <a:solidFill>
                      <a:srgbClr val="ABE9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1F3863"/>
                      </a:solidFill>
                      <a:prstDash val="solid"/>
                    </a:lnB>
                    <a:solidFill>
                      <a:srgbClr val="ABE9FF"/>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1F3863"/>
                      </a:solidFill>
                      <a:prstDash val="solid"/>
                    </a:lnB>
                    <a:solidFill>
                      <a:srgbClr val="ABE9FF"/>
                    </a:solidFill>
                  </a:tcPr>
                </a:tc>
                <a:tc>
                  <a:txBody>
                    <a:bodyPr/>
                    <a:lstStyle/>
                    <a:p>
                      <a:pPr marL="14604" algn="ctr">
                        <a:lnSpc>
                          <a:spcPct val="100000"/>
                        </a:lnSpc>
                        <a:spcBef>
                          <a:spcPts val="250"/>
                        </a:spcBef>
                      </a:pPr>
                      <a:r>
                        <a:rPr sz="1200" b="1" spc="-10" dirty="0">
                          <a:solidFill>
                            <a:srgbClr val="1F3863"/>
                          </a:solidFill>
                          <a:latin typeface="Calibri"/>
                          <a:cs typeface="Calibri"/>
                        </a:rPr>
                        <a:t>115</a:t>
                      </a:r>
                      <a:endParaRPr sz="1200" dirty="0">
                        <a:latin typeface="Calibri"/>
                        <a:cs typeface="Calibri"/>
                      </a:endParaRPr>
                    </a:p>
                  </a:txBody>
                  <a:tcPr marL="0" marR="0" marT="31750" marB="0">
                    <a:lnL w="12700">
                      <a:solidFill>
                        <a:srgbClr val="FFFFFF"/>
                      </a:solidFill>
                      <a:prstDash val="solid"/>
                    </a:lnL>
                    <a:lnR w="12700">
                      <a:solidFill>
                        <a:srgbClr val="1F3863"/>
                      </a:solidFill>
                      <a:prstDash val="solid"/>
                    </a:lnR>
                    <a:lnT w="12700">
                      <a:solidFill>
                        <a:srgbClr val="FFFFFF"/>
                      </a:solidFill>
                      <a:prstDash val="solid"/>
                    </a:lnT>
                    <a:lnB w="12700">
                      <a:solidFill>
                        <a:srgbClr val="1F3863"/>
                      </a:solidFill>
                      <a:prstDash val="solid"/>
                    </a:lnB>
                    <a:solidFill>
                      <a:srgbClr val="ABE9FF"/>
                    </a:solidFill>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122173858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70215" y="2834005"/>
            <a:ext cx="10515600" cy="1325563"/>
          </a:xfrm>
        </p:spPr>
        <p:txBody>
          <a:bodyPr/>
          <a:lstStyle/>
          <a:p>
            <a:r>
              <a:rPr lang="tr-TR" dirty="0"/>
              <a:t/>
            </a:r>
            <a:br>
              <a:rPr lang="tr-TR" dirty="0"/>
            </a:br>
            <a:r>
              <a:rPr lang="tr-TR" b="1" dirty="0"/>
              <a:t>YABANCI UYRUKLU ÖĞRETİM ELEMANLARI </a:t>
            </a:r>
            <a:endParaRPr lang="tr-TR" dirty="0"/>
          </a:p>
        </p:txBody>
      </p:sp>
    </p:spTree>
    <p:extLst>
      <p:ext uri="{BB962C8B-B14F-4D97-AF65-F5344CB8AC3E}">
        <p14:creationId xmlns:p14="http://schemas.microsoft.com/office/powerpoint/2010/main" val="142287068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10048" y="-92075"/>
            <a:ext cx="10515600" cy="1325563"/>
          </a:xfrm>
        </p:spPr>
        <p:txBody>
          <a:bodyPr/>
          <a:lstStyle/>
          <a:p>
            <a:r>
              <a:rPr lang="tr-TR" b="1" dirty="0">
                <a:solidFill>
                  <a:schemeClr val="accent2"/>
                </a:solidFill>
              </a:rPr>
              <a:t>YABANCI UYRUKLU ÖĞRETİM ELEMANLARI</a:t>
            </a:r>
            <a:endParaRPr lang="tr-TR" dirty="0">
              <a:solidFill>
                <a:schemeClr val="accent2"/>
              </a:solidFill>
            </a:endParaRPr>
          </a:p>
        </p:txBody>
      </p:sp>
      <p:sp>
        <p:nvSpPr>
          <p:cNvPr id="3" name="İçerik Yer Tutucusu 2"/>
          <p:cNvSpPr>
            <a:spLocks noGrp="1"/>
          </p:cNvSpPr>
          <p:nvPr>
            <p:ph idx="1"/>
          </p:nvPr>
        </p:nvSpPr>
        <p:spPr>
          <a:xfrm>
            <a:off x="1712421" y="853035"/>
            <a:ext cx="10324407" cy="4841183"/>
          </a:xfrm>
        </p:spPr>
        <p:txBody>
          <a:bodyPr>
            <a:noAutofit/>
          </a:bodyPr>
          <a:lstStyle/>
          <a:p>
            <a:endParaRPr lang="tr-TR" sz="3600" dirty="0"/>
          </a:p>
          <a:p>
            <a:r>
              <a:rPr lang="tr-TR" spc="44" dirty="0" smtClean="0">
                <a:solidFill>
                  <a:srgbClr val="043092"/>
                </a:solidFill>
                <a:latin typeface="Times New Roman"/>
                <a:ea typeface="Times New Roman"/>
              </a:rPr>
              <a:t>Yabancı uyruklu öğretim elemanları 2547 Sayılı Kanun'un 34 üncü maddesi, 2914 Sayılı Kanun’un 16 </a:t>
            </a:r>
            <a:r>
              <a:rPr lang="tr-TR" spc="44" dirty="0" err="1" smtClean="0">
                <a:solidFill>
                  <a:srgbClr val="043092"/>
                </a:solidFill>
                <a:latin typeface="Times New Roman"/>
                <a:ea typeface="Times New Roman"/>
              </a:rPr>
              <a:t>ıncı</a:t>
            </a:r>
            <a:r>
              <a:rPr lang="tr-TR" spc="44" dirty="0" smtClean="0">
                <a:solidFill>
                  <a:srgbClr val="043092"/>
                </a:solidFill>
                <a:latin typeface="Times New Roman"/>
                <a:ea typeface="Times New Roman"/>
              </a:rPr>
              <a:t> maddesi ve 78 Sayılı Kanun Hükmünde Kararnamenin Ek 14 üncü maddesi uyarınca Yükseköğretim kurumlarında sözleşmeli olarak çalıştırılmaktadır</a:t>
            </a:r>
            <a:r>
              <a:rPr lang="tr-TR" sz="3600" dirty="0"/>
              <a:t>.</a:t>
            </a:r>
          </a:p>
          <a:p>
            <a:r>
              <a:rPr lang="tr-TR" spc="44" dirty="0" smtClean="0">
                <a:solidFill>
                  <a:srgbClr val="043092"/>
                </a:solidFill>
                <a:latin typeface="Times New Roman"/>
                <a:ea typeface="Times New Roman"/>
              </a:rPr>
              <a:t>Yabancı uyruklu öğretim elemanları, Üniversitelerin teklifi ve Yükseköğretim Kurulu Başkanlığının uygun görmesi üzerine, Çalışma ve Sosyal Güvenlik Bakanlığından çalışma izni alındıktan sonra sözleşme imzalayarak göreve başlarlar</a:t>
            </a:r>
            <a:r>
              <a:rPr lang="tr-TR" spc="44" dirty="0">
                <a:solidFill>
                  <a:srgbClr val="043092"/>
                </a:solidFill>
                <a:latin typeface="Times New Roman"/>
                <a:ea typeface="Times New Roman"/>
              </a:rPr>
              <a:t>.</a:t>
            </a:r>
          </a:p>
          <a:p>
            <a:r>
              <a:rPr lang="tr-TR" spc="44" dirty="0">
                <a:solidFill>
                  <a:srgbClr val="043092"/>
                </a:solidFill>
                <a:latin typeface="Times New Roman"/>
                <a:ea typeface="Times New Roman"/>
              </a:rPr>
              <a:t>Bunlar</a:t>
            </a:r>
            <a:r>
              <a:rPr lang="tr-TR" spc="44" dirty="0" smtClean="0">
                <a:solidFill>
                  <a:srgbClr val="043092"/>
                </a:solidFill>
                <a:latin typeface="Times New Roman"/>
                <a:ea typeface="Times New Roman"/>
              </a:rPr>
              <a:t>, bu kanunda aylıklı öğretim elemanları için konulmuş hükümlere tabidirler</a:t>
            </a:r>
            <a:r>
              <a:rPr lang="tr-TR" spc="44" dirty="0">
                <a:solidFill>
                  <a:srgbClr val="043092"/>
                </a:solidFill>
                <a:latin typeface="Times New Roman"/>
                <a:ea typeface="Times New Roman"/>
              </a:rPr>
              <a:t>.</a:t>
            </a:r>
          </a:p>
        </p:txBody>
      </p:sp>
    </p:spTree>
    <p:extLst>
      <p:ext uri="{BB962C8B-B14F-4D97-AF65-F5344CB8AC3E}">
        <p14:creationId xmlns:p14="http://schemas.microsoft.com/office/powerpoint/2010/main" val="287697235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179917" y="-383020"/>
            <a:ext cx="10515600" cy="1325563"/>
          </a:xfrm>
        </p:spPr>
        <p:txBody>
          <a:bodyPr/>
          <a:lstStyle/>
          <a:p>
            <a:r>
              <a:rPr lang="tr-TR" dirty="0"/>
              <a:t/>
            </a:r>
            <a:br>
              <a:rPr lang="tr-TR" dirty="0"/>
            </a:br>
            <a:r>
              <a:rPr lang="tr-TR" b="1" dirty="0">
                <a:solidFill>
                  <a:schemeClr val="accent2"/>
                </a:solidFill>
              </a:rPr>
              <a:t>ÜCRET UNSURLARI</a:t>
            </a:r>
            <a:endParaRPr lang="tr-TR" dirty="0">
              <a:solidFill>
                <a:schemeClr val="accent2"/>
              </a:solidFill>
            </a:endParaRPr>
          </a:p>
        </p:txBody>
      </p:sp>
      <p:sp>
        <p:nvSpPr>
          <p:cNvPr id="3" name="İçerik Yer Tutucusu 2"/>
          <p:cNvSpPr>
            <a:spLocks noGrp="1"/>
          </p:cNvSpPr>
          <p:nvPr>
            <p:ph idx="1"/>
          </p:nvPr>
        </p:nvSpPr>
        <p:spPr>
          <a:xfrm>
            <a:off x="1753984" y="1110729"/>
            <a:ext cx="10324407" cy="4841183"/>
          </a:xfrm>
        </p:spPr>
        <p:txBody>
          <a:bodyPr>
            <a:normAutofit/>
          </a:bodyPr>
          <a:lstStyle/>
          <a:p>
            <a:endParaRPr lang="tr-TR" spc="44" dirty="0">
              <a:solidFill>
                <a:srgbClr val="043092"/>
              </a:solidFill>
              <a:latin typeface="Times New Roman"/>
              <a:ea typeface="Times New Roman"/>
            </a:endParaRPr>
          </a:p>
          <a:p>
            <a:r>
              <a:rPr lang="tr-TR" spc="44" dirty="0" smtClean="0">
                <a:solidFill>
                  <a:srgbClr val="043092"/>
                </a:solidFill>
                <a:latin typeface="Times New Roman"/>
                <a:ea typeface="Times New Roman"/>
              </a:rPr>
              <a:t>2547 sayılı </a:t>
            </a:r>
            <a:r>
              <a:rPr lang="tr-TR" spc="44" dirty="0">
                <a:solidFill>
                  <a:srgbClr val="043092"/>
                </a:solidFill>
                <a:latin typeface="Times New Roman"/>
                <a:ea typeface="Times New Roman"/>
              </a:rPr>
              <a:t>Yükseköğretim Kanununun 34 üncü maddesine göre sözleşmeyle çalıştırılacak yabancı uyruklu öğretim elemanlarına ödenebilecek aylık brüt sözleşme ücretleri, aynı kurumlarda görevli emsali kadrolu öğretim elemanlarına ödenen aylık ve diğer </a:t>
            </a:r>
            <a:r>
              <a:rPr lang="tr-TR" spc="44" dirty="0" smtClean="0">
                <a:solidFill>
                  <a:srgbClr val="043092"/>
                </a:solidFill>
                <a:latin typeface="Times New Roman"/>
                <a:ea typeface="Times New Roman"/>
              </a:rPr>
              <a:t>her türlü </a:t>
            </a:r>
            <a:r>
              <a:rPr lang="tr-TR" spc="44" dirty="0">
                <a:solidFill>
                  <a:srgbClr val="043092"/>
                </a:solidFill>
                <a:latin typeface="Times New Roman"/>
                <a:ea typeface="Times New Roman"/>
              </a:rPr>
              <a:t>ödemeler toplamının;</a:t>
            </a:r>
          </a:p>
          <a:p>
            <a:pPr marL="0" indent="0">
              <a:buNone/>
            </a:pPr>
            <a:r>
              <a:rPr lang="tr-TR" spc="44" dirty="0" smtClean="0">
                <a:solidFill>
                  <a:srgbClr val="043092"/>
                </a:solidFill>
                <a:latin typeface="Times New Roman"/>
                <a:ea typeface="Times New Roman"/>
              </a:rPr>
              <a:t>    a)Öğretim </a:t>
            </a:r>
            <a:r>
              <a:rPr lang="tr-TR" spc="44" dirty="0">
                <a:solidFill>
                  <a:srgbClr val="043092"/>
                </a:solidFill>
                <a:latin typeface="Times New Roman"/>
                <a:ea typeface="Times New Roman"/>
              </a:rPr>
              <a:t>üyeleri, Öğretim görevlileri için 6 katını,</a:t>
            </a:r>
          </a:p>
          <a:p>
            <a:pPr marL="0" indent="0">
              <a:buNone/>
            </a:pPr>
            <a:r>
              <a:rPr lang="tr-TR" spc="44" dirty="0" smtClean="0">
                <a:solidFill>
                  <a:srgbClr val="043092"/>
                </a:solidFill>
                <a:latin typeface="Times New Roman"/>
                <a:ea typeface="Times New Roman"/>
              </a:rPr>
              <a:t>    b)Araştırma </a:t>
            </a:r>
            <a:r>
              <a:rPr lang="tr-TR" spc="44" dirty="0">
                <a:solidFill>
                  <a:srgbClr val="043092"/>
                </a:solidFill>
                <a:latin typeface="Times New Roman"/>
                <a:ea typeface="Times New Roman"/>
              </a:rPr>
              <a:t>görevlileri için 2 katını</a:t>
            </a:r>
          </a:p>
          <a:p>
            <a:pPr marL="0" indent="0">
              <a:buNone/>
            </a:pPr>
            <a:r>
              <a:rPr lang="tr-TR" spc="44" dirty="0" smtClean="0">
                <a:solidFill>
                  <a:srgbClr val="043092"/>
                </a:solidFill>
                <a:latin typeface="Times New Roman"/>
                <a:ea typeface="Times New Roman"/>
              </a:rPr>
              <a:t>     </a:t>
            </a:r>
          </a:p>
          <a:p>
            <a:pPr marL="0" indent="0">
              <a:buNone/>
            </a:pPr>
            <a:r>
              <a:rPr lang="tr-TR" spc="44" dirty="0">
                <a:solidFill>
                  <a:srgbClr val="043092"/>
                </a:solidFill>
                <a:latin typeface="Times New Roman"/>
                <a:ea typeface="Times New Roman"/>
              </a:rPr>
              <a:t> </a:t>
            </a:r>
            <a:r>
              <a:rPr lang="tr-TR" spc="44" dirty="0" smtClean="0">
                <a:solidFill>
                  <a:srgbClr val="043092"/>
                </a:solidFill>
                <a:latin typeface="Times New Roman"/>
                <a:ea typeface="Times New Roman"/>
              </a:rPr>
              <a:t>    geçemez</a:t>
            </a:r>
            <a:r>
              <a:rPr lang="tr-TR" spc="44" dirty="0">
                <a:solidFill>
                  <a:srgbClr val="043092"/>
                </a:solidFill>
                <a:latin typeface="Times New Roman"/>
                <a:ea typeface="Times New Roman"/>
              </a:rPr>
              <a:t>.</a:t>
            </a:r>
          </a:p>
        </p:txBody>
      </p:sp>
    </p:spTree>
    <p:extLst>
      <p:ext uri="{BB962C8B-B14F-4D97-AF65-F5344CB8AC3E}">
        <p14:creationId xmlns:p14="http://schemas.microsoft.com/office/powerpoint/2010/main" val="374011712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179917" y="-383020"/>
            <a:ext cx="10515600" cy="1325563"/>
          </a:xfrm>
        </p:spPr>
        <p:txBody>
          <a:bodyPr/>
          <a:lstStyle/>
          <a:p>
            <a:r>
              <a:rPr lang="tr-TR" dirty="0"/>
              <a:t/>
            </a:r>
            <a:br>
              <a:rPr lang="tr-TR" dirty="0"/>
            </a:br>
            <a:r>
              <a:rPr lang="tr-TR" b="1" dirty="0">
                <a:solidFill>
                  <a:schemeClr val="accent2"/>
                </a:solidFill>
              </a:rPr>
              <a:t>ÜCRET UNSURLARI</a:t>
            </a:r>
            <a:endParaRPr lang="tr-TR" dirty="0">
              <a:solidFill>
                <a:schemeClr val="accent2"/>
              </a:solidFill>
            </a:endParaRPr>
          </a:p>
        </p:txBody>
      </p:sp>
      <p:sp>
        <p:nvSpPr>
          <p:cNvPr id="3" name="İçerik Yer Tutucusu 2"/>
          <p:cNvSpPr>
            <a:spLocks noGrp="1"/>
          </p:cNvSpPr>
          <p:nvPr>
            <p:ph idx="1"/>
          </p:nvPr>
        </p:nvSpPr>
        <p:spPr>
          <a:xfrm>
            <a:off x="1753984" y="1110729"/>
            <a:ext cx="10324407" cy="4841183"/>
          </a:xfrm>
        </p:spPr>
        <p:txBody>
          <a:bodyPr>
            <a:normAutofit/>
          </a:bodyPr>
          <a:lstStyle/>
          <a:p>
            <a:r>
              <a:rPr lang="tr-TR" spc="44" dirty="0">
                <a:solidFill>
                  <a:srgbClr val="043092"/>
                </a:solidFill>
                <a:latin typeface="Times New Roman"/>
                <a:ea typeface="Times New Roman"/>
              </a:rPr>
              <a:t>Ülkesinden gelme ve gitme masrafları sözleşme ücreti ile görevlendirme süresi, bir yarıyıl ise yalnız kendisi için, görevlendirme süresi iki yarı yıl veya daha fazla süreli olduğu takdirde kendisi ve eşi için karşılanır.</a:t>
            </a:r>
          </a:p>
          <a:p>
            <a:r>
              <a:rPr lang="tr-TR" spc="44" dirty="0">
                <a:solidFill>
                  <a:srgbClr val="043092"/>
                </a:solidFill>
                <a:latin typeface="Times New Roman"/>
                <a:ea typeface="Times New Roman"/>
              </a:rPr>
              <a:t>2547 sayılı Kanun maddeleri ile öngörülen hizmetler dışında gelir getirici başka bir iş yapamaz Yapmasına izin verildiği takdirde aylık kazancı maaşından indirilir</a:t>
            </a:r>
          </a:p>
          <a:p>
            <a:r>
              <a:rPr lang="tr-TR" spc="44" dirty="0">
                <a:solidFill>
                  <a:srgbClr val="043092"/>
                </a:solidFill>
                <a:latin typeface="Times New Roman"/>
                <a:ea typeface="Times New Roman"/>
              </a:rPr>
              <a:t>Devlet memurlarına verilen aile yardımı ödeneğinden aynı usul ve esaslar çerçevesinde yararlanır </a:t>
            </a:r>
          </a:p>
          <a:p>
            <a:r>
              <a:rPr lang="tr-TR" spc="44" dirty="0">
                <a:solidFill>
                  <a:srgbClr val="043092"/>
                </a:solidFill>
                <a:latin typeface="Times New Roman"/>
                <a:ea typeface="Times New Roman"/>
              </a:rPr>
              <a:t>Brüt sözleşme ücretinden gelir vergisi, damga vergisi, sosyal güvenlik kesintileri yapılarak ödemeler gerçekleştirilir</a:t>
            </a:r>
          </a:p>
        </p:txBody>
      </p:sp>
    </p:spTree>
    <p:extLst>
      <p:ext uri="{BB962C8B-B14F-4D97-AF65-F5344CB8AC3E}">
        <p14:creationId xmlns:p14="http://schemas.microsoft.com/office/powerpoint/2010/main" val="30317991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3"/>
          <p:cNvSpPr txBox="1"/>
          <p:nvPr/>
        </p:nvSpPr>
        <p:spPr>
          <a:xfrm>
            <a:off x="1205344" y="168533"/>
            <a:ext cx="10266219" cy="677108"/>
          </a:xfrm>
          <a:prstGeom prst="rect">
            <a:avLst/>
          </a:prstGeom>
          <a:noFill/>
        </p:spPr>
        <p:txBody>
          <a:bodyPr wrap="square" lIns="0" tIns="0" rIns="0" bIns="0" rtlCol="0">
            <a:spAutoFit/>
          </a:bodyPr>
          <a:lstStyle/>
          <a:p>
            <a:pPr marL="0" indent="2442082">
              <a:lnSpc>
                <a:spcPct val="100000"/>
              </a:lnSpc>
            </a:pPr>
            <a:r>
              <a:rPr lang="tr-TR" altLang="zh-CN" sz="2800" b="1" spc="69" dirty="0" smtClean="0">
                <a:solidFill>
                  <a:srgbClr val="043092"/>
                </a:solidFill>
                <a:latin typeface="Times New Roman"/>
                <a:ea typeface="Times New Roman"/>
              </a:rPr>
              <a:t>            </a:t>
            </a:r>
            <a:r>
              <a:rPr lang="tr-TR" altLang="zh-CN" sz="4400" b="1" spc="69" dirty="0" smtClean="0">
                <a:solidFill>
                  <a:schemeClr val="accent2"/>
                </a:solidFill>
                <a:latin typeface="Times New Roman"/>
                <a:ea typeface="Times New Roman"/>
              </a:rPr>
              <a:t>KATSAYILAR</a:t>
            </a:r>
            <a:endParaRPr lang="en-US" altLang="zh-CN" sz="4400" dirty="0">
              <a:solidFill>
                <a:schemeClr val="accent2"/>
              </a:solidFill>
              <a:latin typeface="Times New Roman"/>
              <a:ea typeface="Times New Roman"/>
            </a:endParaRPr>
          </a:p>
        </p:txBody>
      </p:sp>
      <p:sp>
        <p:nvSpPr>
          <p:cNvPr id="6" name="TextBox 54"/>
          <p:cNvSpPr txBox="1"/>
          <p:nvPr/>
        </p:nvSpPr>
        <p:spPr>
          <a:xfrm>
            <a:off x="1797441" y="3770950"/>
            <a:ext cx="9888664" cy="307777"/>
          </a:xfrm>
          <a:prstGeom prst="rect">
            <a:avLst/>
          </a:prstGeom>
          <a:noFill/>
        </p:spPr>
        <p:txBody>
          <a:bodyPr wrap="square" lIns="0" tIns="0" rIns="0" bIns="0" rtlCol="0">
            <a:spAutoFit/>
          </a:bodyPr>
          <a:lstStyle/>
          <a:p>
            <a:pPr>
              <a:tabLst>
                <a:tab pos="1005839" algn="l"/>
                <a:tab pos="1841373" algn="l"/>
                <a:tab pos="3165728" algn="l"/>
                <a:tab pos="4101719" algn="l"/>
                <a:tab pos="4906390" algn="l"/>
                <a:tab pos="6555739" algn="l"/>
              </a:tabLst>
            </a:pPr>
            <a:r>
              <a:rPr lang="en-US" altLang="zh-CN" sz="2000" b="1" dirty="0">
                <a:solidFill>
                  <a:srgbClr val="043092"/>
                </a:solidFill>
                <a:latin typeface="Times New Roman"/>
                <a:ea typeface="Times New Roman"/>
              </a:rPr>
              <a:t>Taban	</a:t>
            </a:r>
            <a:r>
              <a:rPr lang="en-US" altLang="zh-CN" sz="2000" b="1" spc="-5" dirty="0">
                <a:solidFill>
                  <a:srgbClr val="043092"/>
                </a:solidFill>
                <a:latin typeface="Times New Roman"/>
                <a:ea typeface="Times New Roman"/>
              </a:rPr>
              <a:t>aylık	</a:t>
            </a:r>
            <a:r>
              <a:rPr lang="en-US" altLang="zh-CN" sz="2000" b="1" dirty="0">
                <a:solidFill>
                  <a:srgbClr val="043092"/>
                </a:solidFill>
                <a:latin typeface="Times New Roman"/>
                <a:ea typeface="Times New Roman"/>
              </a:rPr>
              <a:t>katsayısı</a:t>
            </a:r>
            <a:r>
              <a:rPr lang="en-US" altLang="zh-CN" sz="2000" b="1" spc="-30" dirty="0">
                <a:solidFill>
                  <a:srgbClr val="043092"/>
                </a:solidFill>
                <a:latin typeface="Times New Roman"/>
                <a:ea typeface="Times New Roman"/>
              </a:rPr>
              <a:t>:	</a:t>
            </a:r>
            <a:r>
              <a:rPr lang="en-US" altLang="zh-CN" sz="2000" dirty="0">
                <a:solidFill>
                  <a:srgbClr val="043092"/>
                </a:solidFill>
                <a:latin typeface="Times New Roman"/>
                <a:ea typeface="Times New Roman"/>
              </a:rPr>
              <a:t>Taban	</a:t>
            </a:r>
            <a:r>
              <a:rPr lang="en-US" altLang="zh-CN" sz="2000" spc="-5" dirty="0">
                <a:solidFill>
                  <a:srgbClr val="043092"/>
                </a:solidFill>
                <a:latin typeface="Times New Roman"/>
                <a:ea typeface="Times New Roman"/>
              </a:rPr>
              <a:t>aylık	göstergesinin	</a:t>
            </a:r>
            <a:r>
              <a:rPr lang="en-US" altLang="zh-CN" sz="2000" spc="-10" dirty="0" err="1" smtClean="0">
                <a:solidFill>
                  <a:srgbClr val="043092"/>
                </a:solidFill>
                <a:latin typeface="Times New Roman"/>
                <a:ea typeface="Times New Roman"/>
              </a:rPr>
              <a:t>tutara</a:t>
            </a:r>
            <a:r>
              <a:rPr lang="tr-TR" altLang="zh-CN" sz="2000" spc="-10" dirty="0" smtClean="0">
                <a:solidFill>
                  <a:srgbClr val="043092"/>
                </a:solidFill>
                <a:latin typeface="Times New Roman"/>
                <a:ea typeface="Times New Roman"/>
              </a:rPr>
              <a:t>  </a:t>
            </a:r>
            <a:r>
              <a:rPr lang="en-US" altLang="zh-CN" sz="2000" spc="40" dirty="0" err="1" smtClean="0">
                <a:solidFill>
                  <a:srgbClr val="043092"/>
                </a:solidFill>
                <a:latin typeface="Times New Roman"/>
                <a:ea typeface="Times New Roman"/>
              </a:rPr>
              <a:t>çevrilmesinde</a:t>
            </a:r>
            <a:r>
              <a:rPr lang="en-US" altLang="zh-CN" sz="2000" spc="25" dirty="0" smtClean="0">
                <a:solidFill>
                  <a:srgbClr val="043092"/>
                </a:solidFill>
                <a:latin typeface="Times New Roman"/>
                <a:cs typeface="Times New Roman"/>
              </a:rPr>
              <a:t> </a:t>
            </a:r>
            <a:r>
              <a:rPr lang="en-US" altLang="zh-CN" sz="2000" spc="44" dirty="0" err="1">
                <a:solidFill>
                  <a:srgbClr val="043092"/>
                </a:solidFill>
                <a:latin typeface="Times New Roman"/>
                <a:ea typeface="Times New Roman"/>
              </a:rPr>
              <a:t>kullanılan</a:t>
            </a:r>
            <a:r>
              <a:rPr lang="en-US" altLang="zh-CN" sz="2000" spc="25" dirty="0">
                <a:solidFill>
                  <a:srgbClr val="043092"/>
                </a:solidFill>
                <a:latin typeface="Times New Roman"/>
                <a:cs typeface="Times New Roman"/>
              </a:rPr>
              <a:t> </a:t>
            </a:r>
            <a:endParaRPr lang="en-US" altLang="zh-CN" sz="2000" spc="-10" dirty="0">
              <a:solidFill>
                <a:srgbClr val="043092"/>
              </a:solidFill>
              <a:latin typeface="Times New Roman"/>
              <a:ea typeface="Times New Roman"/>
            </a:endParaRPr>
          </a:p>
        </p:txBody>
      </p:sp>
      <p:sp>
        <p:nvSpPr>
          <p:cNvPr id="7" name="TextBox 55"/>
          <p:cNvSpPr txBox="1"/>
          <p:nvPr/>
        </p:nvSpPr>
        <p:spPr>
          <a:xfrm>
            <a:off x="1797441" y="4078727"/>
            <a:ext cx="10177718" cy="1280351"/>
          </a:xfrm>
          <a:prstGeom prst="rect">
            <a:avLst/>
          </a:prstGeom>
          <a:noFill/>
        </p:spPr>
        <p:txBody>
          <a:bodyPr wrap="square" lIns="0" tIns="0" rIns="0" bIns="0" rtlCol="0">
            <a:spAutoFit/>
          </a:bodyPr>
          <a:lstStyle/>
          <a:p>
            <a:pPr hangingPunct="0">
              <a:lnSpc>
                <a:spcPct val="103750"/>
              </a:lnSpc>
            </a:pPr>
            <a:r>
              <a:rPr lang="en-US" altLang="zh-CN" sz="2000" spc="40" dirty="0" err="1" smtClean="0">
                <a:solidFill>
                  <a:srgbClr val="043092"/>
                </a:solidFill>
                <a:latin typeface="Times New Roman"/>
                <a:ea typeface="Times New Roman"/>
              </a:rPr>
              <a:t>katsayı</a:t>
            </a:r>
            <a:r>
              <a:rPr lang="en-US" altLang="zh-CN" sz="2000" spc="30" dirty="0" smtClean="0">
                <a:solidFill>
                  <a:srgbClr val="043092"/>
                </a:solidFill>
                <a:latin typeface="Times New Roman"/>
                <a:cs typeface="Times New Roman"/>
              </a:rPr>
              <a:t> </a:t>
            </a:r>
            <a:r>
              <a:rPr lang="en-US" altLang="zh-CN" sz="2000" spc="44" dirty="0">
                <a:solidFill>
                  <a:srgbClr val="043092"/>
                </a:solidFill>
                <a:latin typeface="Times New Roman"/>
                <a:ea typeface="Times New Roman"/>
              </a:rPr>
              <a:t>olup,</a:t>
            </a:r>
            <a:r>
              <a:rPr lang="en-US" altLang="zh-CN" sz="2000" spc="25" dirty="0">
                <a:solidFill>
                  <a:srgbClr val="043092"/>
                </a:solidFill>
                <a:latin typeface="Times New Roman"/>
                <a:cs typeface="Times New Roman"/>
              </a:rPr>
              <a:t> </a:t>
            </a:r>
            <a:r>
              <a:rPr lang="en-US" altLang="zh-CN" sz="2000" spc="50" dirty="0" smtClean="0">
                <a:solidFill>
                  <a:srgbClr val="043092"/>
                </a:solidFill>
                <a:latin typeface="Times New Roman"/>
                <a:ea typeface="Times New Roman"/>
              </a:rPr>
              <a:t>202</a:t>
            </a:r>
            <a:r>
              <a:rPr lang="tr-TR" altLang="zh-CN" sz="2000" spc="50" dirty="0" smtClean="0">
                <a:solidFill>
                  <a:srgbClr val="043092"/>
                </a:solidFill>
                <a:latin typeface="Times New Roman"/>
                <a:ea typeface="Times New Roman"/>
              </a:rPr>
              <a:t>3</a:t>
            </a:r>
            <a:r>
              <a:rPr lang="en-US" altLang="zh-CN" sz="2000" spc="30" dirty="0" smtClean="0">
                <a:solidFill>
                  <a:srgbClr val="043092"/>
                </a:solidFill>
                <a:latin typeface="Times New Roman"/>
                <a:cs typeface="Times New Roman"/>
              </a:rPr>
              <a:t> </a:t>
            </a:r>
            <a:r>
              <a:rPr lang="en-US" altLang="zh-CN" sz="2000" spc="55" dirty="0">
                <a:solidFill>
                  <a:srgbClr val="043092"/>
                </a:solidFill>
                <a:latin typeface="Times New Roman"/>
                <a:ea typeface="Times New Roman"/>
              </a:rPr>
              <a:t>Ocak</a:t>
            </a:r>
            <a:r>
              <a:rPr lang="en-US" altLang="zh-CN" sz="2000" spc="25" dirty="0">
                <a:solidFill>
                  <a:srgbClr val="043092"/>
                </a:solidFill>
                <a:latin typeface="Times New Roman"/>
                <a:cs typeface="Times New Roman"/>
              </a:rPr>
              <a:t> </a:t>
            </a:r>
            <a:r>
              <a:rPr lang="en-US" altLang="zh-CN" sz="2000" spc="50" dirty="0">
                <a:solidFill>
                  <a:srgbClr val="043092"/>
                </a:solidFill>
                <a:latin typeface="Times New Roman"/>
                <a:ea typeface="Times New Roman"/>
              </a:rPr>
              <a:t>-</a:t>
            </a:r>
            <a:r>
              <a:rPr lang="en-US" altLang="zh-CN" sz="2000" spc="30" dirty="0">
                <a:solidFill>
                  <a:srgbClr val="043092"/>
                </a:solidFill>
                <a:latin typeface="Times New Roman"/>
                <a:cs typeface="Times New Roman"/>
              </a:rPr>
              <a:t> </a:t>
            </a:r>
            <a:r>
              <a:rPr lang="en-US" altLang="zh-CN" sz="2000" spc="44" dirty="0">
                <a:solidFill>
                  <a:srgbClr val="043092"/>
                </a:solidFill>
                <a:latin typeface="Times New Roman"/>
                <a:ea typeface="Times New Roman"/>
              </a:rPr>
              <a:t>Haziran</a:t>
            </a:r>
            <a:r>
              <a:rPr lang="en-US" altLang="zh-CN" sz="2000" spc="25" dirty="0">
                <a:solidFill>
                  <a:srgbClr val="043092"/>
                </a:solidFill>
                <a:latin typeface="Times New Roman"/>
                <a:cs typeface="Times New Roman"/>
              </a:rPr>
              <a:t> </a:t>
            </a:r>
            <a:r>
              <a:rPr lang="en-US" altLang="zh-CN" sz="2000" spc="50" dirty="0">
                <a:solidFill>
                  <a:srgbClr val="043092"/>
                </a:solidFill>
                <a:latin typeface="Times New Roman"/>
                <a:ea typeface="Times New Roman"/>
              </a:rPr>
              <a:t>dönemi</a:t>
            </a:r>
            <a:r>
              <a:rPr lang="en-US" altLang="zh-CN" sz="2000" spc="30" dirty="0">
                <a:solidFill>
                  <a:srgbClr val="043092"/>
                </a:solidFill>
                <a:latin typeface="Times New Roman"/>
                <a:cs typeface="Times New Roman"/>
              </a:rPr>
              <a:t> </a:t>
            </a:r>
            <a:r>
              <a:rPr lang="en-US" altLang="zh-CN" sz="2000" spc="40" dirty="0">
                <a:solidFill>
                  <a:srgbClr val="043092"/>
                </a:solidFill>
                <a:latin typeface="Times New Roman"/>
                <a:ea typeface="Times New Roman"/>
              </a:rPr>
              <a:t>için</a:t>
            </a:r>
            <a:r>
              <a:rPr lang="en-US" altLang="zh-CN" sz="2000" dirty="0">
                <a:solidFill>
                  <a:srgbClr val="043092"/>
                </a:solidFill>
                <a:latin typeface="Times New Roman"/>
                <a:cs typeface="Times New Roman"/>
              </a:rPr>
              <a:t> </a:t>
            </a:r>
            <a:r>
              <a:rPr lang="en-US" altLang="zh-CN" sz="2000" dirty="0">
                <a:solidFill>
                  <a:srgbClr val="043092"/>
                </a:solidFill>
                <a:latin typeface="Times New Roman"/>
                <a:ea typeface="Times New Roman"/>
              </a:rPr>
              <a:t>uygulan</a:t>
            </a:r>
            <a:r>
              <a:rPr lang="en-US" altLang="zh-CN" sz="2000" dirty="0">
                <a:solidFill>
                  <a:srgbClr val="043092"/>
                </a:solidFill>
                <a:latin typeface="Times New Roman"/>
                <a:cs typeface="Times New Roman"/>
              </a:rPr>
              <a:t> </a:t>
            </a:r>
            <a:r>
              <a:rPr lang="en-US" altLang="zh-CN" sz="2000" dirty="0">
                <a:solidFill>
                  <a:srgbClr val="043092"/>
                </a:solidFill>
                <a:latin typeface="Times New Roman"/>
                <a:ea typeface="Times New Roman"/>
              </a:rPr>
              <a:t>taban</a:t>
            </a:r>
            <a:r>
              <a:rPr lang="en-US" altLang="zh-CN" sz="2000" dirty="0">
                <a:solidFill>
                  <a:srgbClr val="043092"/>
                </a:solidFill>
                <a:latin typeface="Times New Roman"/>
                <a:cs typeface="Times New Roman"/>
              </a:rPr>
              <a:t> </a:t>
            </a:r>
            <a:r>
              <a:rPr lang="en-US" altLang="zh-CN" sz="2000" dirty="0">
                <a:solidFill>
                  <a:srgbClr val="043092"/>
                </a:solidFill>
                <a:latin typeface="Times New Roman"/>
                <a:ea typeface="Times New Roman"/>
              </a:rPr>
              <a:t>aylık</a:t>
            </a:r>
            <a:r>
              <a:rPr lang="en-US" altLang="zh-CN" sz="2000" dirty="0">
                <a:solidFill>
                  <a:srgbClr val="043092"/>
                </a:solidFill>
                <a:latin typeface="Times New Roman"/>
                <a:cs typeface="Times New Roman"/>
              </a:rPr>
              <a:t> </a:t>
            </a:r>
            <a:r>
              <a:rPr lang="en-US" altLang="zh-CN" sz="2000" dirty="0" err="1">
                <a:solidFill>
                  <a:srgbClr val="043092"/>
                </a:solidFill>
                <a:latin typeface="Times New Roman"/>
                <a:ea typeface="Times New Roman"/>
              </a:rPr>
              <a:t>katsayısı</a:t>
            </a:r>
            <a:r>
              <a:rPr lang="en-US" altLang="zh-CN" sz="2000" spc="-34" dirty="0">
                <a:solidFill>
                  <a:srgbClr val="043092"/>
                </a:solidFill>
                <a:latin typeface="Times New Roman"/>
                <a:cs typeface="Times New Roman"/>
              </a:rPr>
              <a:t> </a:t>
            </a:r>
            <a:r>
              <a:rPr lang="tr-TR" altLang="zh-CN" sz="2000" dirty="0" smtClean="0">
                <a:solidFill>
                  <a:srgbClr val="043092"/>
                </a:solidFill>
                <a:latin typeface="Times New Roman"/>
                <a:ea typeface="Times New Roman"/>
              </a:rPr>
              <a:t>6,787992</a:t>
            </a:r>
            <a:r>
              <a:rPr lang="en-US" altLang="zh-CN" sz="2000" dirty="0" smtClean="0">
                <a:solidFill>
                  <a:srgbClr val="043092"/>
                </a:solidFill>
                <a:latin typeface="Times New Roman"/>
                <a:ea typeface="Times New Roman"/>
              </a:rPr>
              <a:t>’</a:t>
            </a:r>
            <a:r>
              <a:rPr lang="en-US" altLang="zh-CN" sz="2000" dirty="0" err="1" smtClean="0">
                <a:solidFill>
                  <a:srgbClr val="043092"/>
                </a:solidFill>
                <a:latin typeface="Times New Roman"/>
                <a:ea typeface="Times New Roman"/>
              </a:rPr>
              <a:t>dir</a:t>
            </a:r>
            <a:endParaRPr lang="tr-TR" altLang="zh-CN" dirty="0"/>
          </a:p>
          <a:p>
            <a:pPr hangingPunct="0">
              <a:lnSpc>
                <a:spcPct val="103750"/>
              </a:lnSpc>
            </a:pPr>
            <a:r>
              <a:rPr lang="tr-TR" altLang="zh-CN" sz="2000" b="1" dirty="0">
                <a:solidFill>
                  <a:srgbClr val="043092"/>
                </a:solidFill>
                <a:latin typeface="Times New Roman"/>
                <a:ea typeface="Times New Roman"/>
              </a:rPr>
              <a:t> </a:t>
            </a:r>
            <a:r>
              <a:rPr lang="tr-TR" altLang="zh-CN" sz="2000" b="1" dirty="0" smtClean="0">
                <a:solidFill>
                  <a:srgbClr val="043092"/>
                </a:solidFill>
                <a:latin typeface="Times New Roman"/>
                <a:ea typeface="Times New Roman"/>
              </a:rPr>
              <a:t>      </a:t>
            </a:r>
          </a:p>
          <a:p>
            <a:pPr hangingPunct="0">
              <a:lnSpc>
                <a:spcPct val="103750"/>
              </a:lnSpc>
            </a:pPr>
            <a:r>
              <a:rPr lang="en-US" altLang="zh-CN" sz="2000" b="1" dirty="0" smtClean="0">
                <a:solidFill>
                  <a:srgbClr val="043092"/>
                </a:solidFill>
                <a:latin typeface="Times New Roman"/>
                <a:ea typeface="Times New Roman"/>
              </a:rPr>
              <a:t>Yan</a:t>
            </a:r>
            <a:r>
              <a:rPr lang="en-US" altLang="zh-CN" sz="2000" b="1" spc="120" dirty="0" smtClean="0">
                <a:solidFill>
                  <a:srgbClr val="043092"/>
                </a:solidFill>
                <a:latin typeface="Times New Roman"/>
                <a:cs typeface="Times New Roman"/>
              </a:rPr>
              <a:t> </a:t>
            </a:r>
            <a:r>
              <a:rPr lang="en-US" altLang="zh-CN" sz="2000" b="1" dirty="0">
                <a:solidFill>
                  <a:srgbClr val="043092"/>
                </a:solidFill>
                <a:latin typeface="Times New Roman"/>
                <a:ea typeface="Times New Roman"/>
              </a:rPr>
              <a:t>ödeme</a:t>
            </a:r>
            <a:r>
              <a:rPr lang="en-US" altLang="zh-CN" sz="2000" b="1" spc="125" dirty="0">
                <a:solidFill>
                  <a:srgbClr val="043092"/>
                </a:solidFill>
                <a:latin typeface="Times New Roman"/>
                <a:cs typeface="Times New Roman"/>
              </a:rPr>
              <a:t> </a:t>
            </a:r>
            <a:r>
              <a:rPr lang="en-US" altLang="zh-CN" sz="2000" b="1" dirty="0">
                <a:solidFill>
                  <a:srgbClr val="043092"/>
                </a:solidFill>
                <a:latin typeface="Times New Roman"/>
                <a:ea typeface="Times New Roman"/>
              </a:rPr>
              <a:t>katsayısı:</a:t>
            </a:r>
            <a:r>
              <a:rPr lang="en-US" altLang="zh-CN" sz="2000" b="1" spc="120" dirty="0">
                <a:solidFill>
                  <a:srgbClr val="043092"/>
                </a:solidFill>
                <a:latin typeface="Times New Roman"/>
                <a:cs typeface="Times New Roman"/>
              </a:rPr>
              <a:t> </a:t>
            </a:r>
            <a:r>
              <a:rPr lang="en-US" altLang="zh-CN" sz="2000" dirty="0">
                <a:solidFill>
                  <a:srgbClr val="043092"/>
                </a:solidFill>
                <a:latin typeface="Times New Roman"/>
                <a:ea typeface="Times New Roman"/>
              </a:rPr>
              <a:t>İş</a:t>
            </a:r>
            <a:r>
              <a:rPr lang="en-US" altLang="zh-CN" sz="2000" spc="125" dirty="0">
                <a:solidFill>
                  <a:srgbClr val="043092"/>
                </a:solidFill>
                <a:latin typeface="Times New Roman"/>
                <a:cs typeface="Times New Roman"/>
              </a:rPr>
              <a:t> </a:t>
            </a:r>
            <a:r>
              <a:rPr lang="en-US" altLang="zh-CN" sz="2000" dirty="0">
                <a:solidFill>
                  <a:srgbClr val="043092"/>
                </a:solidFill>
                <a:latin typeface="Times New Roman"/>
                <a:ea typeface="Times New Roman"/>
              </a:rPr>
              <a:t>güçlüğü,</a:t>
            </a:r>
            <a:r>
              <a:rPr lang="en-US" altLang="zh-CN" sz="2000" spc="120" dirty="0">
                <a:solidFill>
                  <a:srgbClr val="043092"/>
                </a:solidFill>
                <a:latin typeface="Times New Roman"/>
                <a:cs typeface="Times New Roman"/>
              </a:rPr>
              <a:t> </a:t>
            </a:r>
            <a:r>
              <a:rPr lang="en-US" altLang="zh-CN" sz="2000" dirty="0">
                <a:solidFill>
                  <a:srgbClr val="043092"/>
                </a:solidFill>
                <a:latin typeface="Times New Roman"/>
                <a:ea typeface="Times New Roman"/>
              </a:rPr>
              <a:t>iş</a:t>
            </a:r>
            <a:r>
              <a:rPr lang="en-US" altLang="zh-CN" sz="2000" spc="125" dirty="0">
                <a:solidFill>
                  <a:srgbClr val="043092"/>
                </a:solidFill>
                <a:latin typeface="Times New Roman"/>
                <a:cs typeface="Times New Roman"/>
              </a:rPr>
              <a:t> </a:t>
            </a:r>
            <a:r>
              <a:rPr lang="en-US" altLang="zh-CN" sz="2000" dirty="0">
                <a:solidFill>
                  <a:srgbClr val="043092"/>
                </a:solidFill>
                <a:latin typeface="Times New Roman"/>
                <a:ea typeface="Times New Roman"/>
              </a:rPr>
              <a:t>riski,</a:t>
            </a:r>
            <a:r>
              <a:rPr lang="en-US" altLang="zh-CN" sz="2000" spc="120" dirty="0">
                <a:solidFill>
                  <a:srgbClr val="043092"/>
                </a:solidFill>
                <a:latin typeface="Times New Roman"/>
                <a:cs typeface="Times New Roman"/>
              </a:rPr>
              <a:t> </a:t>
            </a:r>
            <a:r>
              <a:rPr lang="en-US" altLang="zh-CN" sz="2000" dirty="0">
                <a:solidFill>
                  <a:srgbClr val="043092"/>
                </a:solidFill>
                <a:latin typeface="Times New Roman"/>
                <a:ea typeface="Times New Roman"/>
              </a:rPr>
              <a:t>temininde</a:t>
            </a:r>
            <a:r>
              <a:rPr lang="en-US" altLang="zh-CN" sz="2000" spc="125" dirty="0">
                <a:solidFill>
                  <a:srgbClr val="043092"/>
                </a:solidFill>
                <a:latin typeface="Times New Roman"/>
                <a:cs typeface="Times New Roman"/>
              </a:rPr>
              <a:t> </a:t>
            </a:r>
            <a:r>
              <a:rPr lang="en-US" altLang="zh-CN" sz="2000" dirty="0">
                <a:solidFill>
                  <a:srgbClr val="043092"/>
                </a:solidFill>
                <a:latin typeface="Times New Roman"/>
                <a:ea typeface="Times New Roman"/>
              </a:rPr>
              <a:t>güçlük</a:t>
            </a:r>
            <a:r>
              <a:rPr lang="en-US" altLang="zh-CN" sz="2000" spc="120" dirty="0">
                <a:solidFill>
                  <a:srgbClr val="043092"/>
                </a:solidFill>
                <a:latin typeface="Times New Roman"/>
                <a:cs typeface="Times New Roman"/>
              </a:rPr>
              <a:t> </a:t>
            </a:r>
            <a:r>
              <a:rPr lang="en-US" altLang="zh-CN" sz="2000" dirty="0">
                <a:solidFill>
                  <a:srgbClr val="043092"/>
                </a:solidFill>
                <a:latin typeface="Times New Roman"/>
                <a:ea typeface="Times New Roman"/>
              </a:rPr>
              <a:t>ve</a:t>
            </a:r>
            <a:r>
              <a:rPr lang="en-US" altLang="zh-CN" sz="2000" spc="125" dirty="0">
                <a:solidFill>
                  <a:srgbClr val="043092"/>
                </a:solidFill>
                <a:latin typeface="Times New Roman"/>
                <a:cs typeface="Times New Roman"/>
              </a:rPr>
              <a:t> </a:t>
            </a:r>
            <a:r>
              <a:rPr lang="en-US" altLang="zh-CN" sz="2000" dirty="0">
                <a:solidFill>
                  <a:srgbClr val="043092"/>
                </a:solidFill>
                <a:latin typeface="Times New Roman"/>
                <a:ea typeface="Times New Roman"/>
              </a:rPr>
              <a:t>mali</a:t>
            </a:r>
            <a:r>
              <a:rPr lang="en-US" altLang="zh-CN" sz="2000" dirty="0">
                <a:solidFill>
                  <a:srgbClr val="043092"/>
                </a:solidFill>
                <a:latin typeface="Times New Roman"/>
                <a:cs typeface="Times New Roman"/>
              </a:rPr>
              <a:t> </a:t>
            </a:r>
            <a:r>
              <a:rPr lang="en-US" altLang="zh-CN" sz="2000" spc="15" dirty="0">
                <a:solidFill>
                  <a:srgbClr val="043092"/>
                </a:solidFill>
                <a:latin typeface="Times New Roman"/>
                <a:ea typeface="Times New Roman"/>
              </a:rPr>
              <a:t>sorumluluk</a:t>
            </a:r>
            <a:r>
              <a:rPr lang="en-US" altLang="zh-CN" sz="2000" spc="5" dirty="0">
                <a:solidFill>
                  <a:srgbClr val="043092"/>
                </a:solidFill>
                <a:latin typeface="Times New Roman"/>
                <a:cs typeface="Times New Roman"/>
              </a:rPr>
              <a:t> </a:t>
            </a:r>
            <a:r>
              <a:rPr lang="en-US" altLang="zh-CN" sz="2000" spc="15" dirty="0">
                <a:solidFill>
                  <a:srgbClr val="043092"/>
                </a:solidFill>
                <a:latin typeface="Times New Roman"/>
                <a:ea typeface="Times New Roman"/>
              </a:rPr>
              <a:t>zamlarının</a:t>
            </a:r>
            <a:r>
              <a:rPr lang="en-US" altLang="zh-CN" sz="2000" spc="10" dirty="0">
                <a:solidFill>
                  <a:srgbClr val="043092"/>
                </a:solidFill>
                <a:latin typeface="Times New Roman"/>
                <a:cs typeface="Times New Roman"/>
              </a:rPr>
              <a:t> </a:t>
            </a:r>
            <a:r>
              <a:rPr lang="en-US" altLang="zh-CN" sz="2000" spc="15" dirty="0">
                <a:solidFill>
                  <a:srgbClr val="043092"/>
                </a:solidFill>
                <a:latin typeface="Times New Roman"/>
                <a:ea typeface="Times New Roman"/>
              </a:rPr>
              <a:t>tutara</a:t>
            </a:r>
            <a:r>
              <a:rPr lang="en-US" altLang="zh-CN" sz="2000" spc="10" dirty="0">
                <a:solidFill>
                  <a:srgbClr val="043092"/>
                </a:solidFill>
                <a:latin typeface="Times New Roman"/>
                <a:cs typeface="Times New Roman"/>
              </a:rPr>
              <a:t> </a:t>
            </a:r>
            <a:r>
              <a:rPr lang="en-US" altLang="zh-CN" sz="2000" spc="15" dirty="0">
                <a:solidFill>
                  <a:srgbClr val="043092"/>
                </a:solidFill>
                <a:latin typeface="Times New Roman"/>
                <a:ea typeface="Times New Roman"/>
              </a:rPr>
              <a:t>çevrilmesinde</a:t>
            </a:r>
            <a:r>
              <a:rPr lang="en-US" altLang="zh-CN" sz="2000" spc="10" dirty="0">
                <a:solidFill>
                  <a:srgbClr val="043092"/>
                </a:solidFill>
                <a:latin typeface="Times New Roman"/>
                <a:cs typeface="Times New Roman"/>
              </a:rPr>
              <a:t> </a:t>
            </a:r>
            <a:r>
              <a:rPr lang="en-US" altLang="zh-CN" sz="2000" spc="15" dirty="0">
                <a:solidFill>
                  <a:srgbClr val="043092"/>
                </a:solidFill>
                <a:latin typeface="Times New Roman"/>
                <a:ea typeface="Times New Roman"/>
              </a:rPr>
              <a:t>kullanılmaktadır</a:t>
            </a:r>
            <a:r>
              <a:rPr lang="en-US" altLang="zh-CN" sz="2000" spc="30" dirty="0">
                <a:solidFill>
                  <a:srgbClr val="043092"/>
                </a:solidFill>
                <a:latin typeface="Times New Roman"/>
                <a:ea typeface="Times New Roman"/>
              </a:rPr>
              <a:t>.</a:t>
            </a:r>
            <a:r>
              <a:rPr lang="en-US" altLang="zh-CN" sz="2000" spc="10" dirty="0">
                <a:solidFill>
                  <a:srgbClr val="043092"/>
                </a:solidFill>
                <a:latin typeface="Times New Roman"/>
                <a:cs typeface="Times New Roman"/>
              </a:rPr>
              <a:t> </a:t>
            </a:r>
            <a:r>
              <a:rPr lang="en-US" altLang="zh-CN" sz="2000" spc="15" dirty="0" smtClean="0">
                <a:solidFill>
                  <a:srgbClr val="043092"/>
                </a:solidFill>
                <a:latin typeface="Times New Roman"/>
                <a:ea typeface="Times New Roman"/>
              </a:rPr>
              <a:t>202</a:t>
            </a:r>
            <a:r>
              <a:rPr lang="tr-TR" altLang="zh-CN" sz="2000" spc="15" dirty="0" smtClean="0">
                <a:solidFill>
                  <a:srgbClr val="043092"/>
                </a:solidFill>
                <a:latin typeface="Times New Roman"/>
                <a:ea typeface="Times New Roman"/>
              </a:rPr>
              <a:t>3</a:t>
            </a:r>
            <a:r>
              <a:rPr lang="en-US" altLang="zh-CN" sz="2000" spc="10" dirty="0" smtClean="0">
                <a:solidFill>
                  <a:srgbClr val="043092"/>
                </a:solidFill>
                <a:latin typeface="Times New Roman"/>
                <a:cs typeface="Times New Roman"/>
              </a:rPr>
              <a:t> </a:t>
            </a:r>
            <a:r>
              <a:rPr lang="en-US" altLang="zh-CN" sz="2000" spc="20" dirty="0">
                <a:solidFill>
                  <a:srgbClr val="043092"/>
                </a:solidFill>
                <a:latin typeface="Times New Roman"/>
                <a:ea typeface="Times New Roman"/>
              </a:rPr>
              <a:t>Ocak</a:t>
            </a:r>
            <a:r>
              <a:rPr lang="en-US" altLang="zh-CN" sz="2000" spc="10" dirty="0">
                <a:solidFill>
                  <a:srgbClr val="043092"/>
                </a:solidFill>
                <a:latin typeface="Times New Roman"/>
                <a:cs typeface="Times New Roman"/>
              </a:rPr>
              <a:t> </a:t>
            </a:r>
            <a:r>
              <a:rPr lang="en-US" altLang="zh-CN" sz="2000" spc="20" dirty="0">
                <a:solidFill>
                  <a:srgbClr val="043092"/>
                </a:solidFill>
                <a:latin typeface="Times New Roman"/>
                <a:ea typeface="Times New Roman"/>
              </a:rPr>
              <a:t>-</a:t>
            </a:r>
            <a:r>
              <a:rPr lang="en-US" altLang="zh-CN" sz="2000" dirty="0">
                <a:solidFill>
                  <a:srgbClr val="043092"/>
                </a:solidFill>
                <a:latin typeface="Times New Roman"/>
                <a:cs typeface="Times New Roman"/>
              </a:rPr>
              <a:t> </a:t>
            </a:r>
            <a:r>
              <a:rPr lang="en-US" altLang="zh-CN" sz="2000" dirty="0">
                <a:solidFill>
                  <a:srgbClr val="043092"/>
                </a:solidFill>
                <a:latin typeface="Times New Roman"/>
                <a:ea typeface="Times New Roman"/>
              </a:rPr>
              <a:t>Haziran</a:t>
            </a:r>
            <a:r>
              <a:rPr lang="en-US" altLang="zh-CN" sz="2000" dirty="0">
                <a:solidFill>
                  <a:srgbClr val="043092"/>
                </a:solidFill>
                <a:latin typeface="Times New Roman"/>
                <a:cs typeface="Times New Roman"/>
              </a:rPr>
              <a:t> </a:t>
            </a:r>
            <a:r>
              <a:rPr lang="en-US" altLang="zh-CN" sz="2000" dirty="0" err="1">
                <a:solidFill>
                  <a:srgbClr val="043092"/>
                </a:solidFill>
                <a:latin typeface="Times New Roman"/>
                <a:ea typeface="Times New Roman"/>
              </a:rPr>
              <a:t>döneminde</a:t>
            </a:r>
            <a:r>
              <a:rPr lang="en-US" altLang="zh-CN" sz="2000" dirty="0">
                <a:solidFill>
                  <a:srgbClr val="043092"/>
                </a:solidFill>
                <a:latin typeface="Times New Roman"/>
                <a:cs typeface="Times New Roman"/>
              </a:rPr>
              <a:t> </a:t>
            </a:r>
            <a:r>
              <a:rPr lang="en-US" altLang="zh-CN" sz="2000" dirty="0" smtClean="0">
                <a:solidFill>
                  <a:srgbClr val="043092"/>
                </a:solidFill>
                <a:latin typeface="Times New Roman"/>
                <a:ea typeface="Times New Roman"/>
              </a:rPr>
              <a:t>0,</a:t>
            </a:r>
            <a:r>
              <a:rPr lang="tr-TR" altLang="zh-CN" sz="2000" dirty="0" smtClean="0">
                <a:solidFill>
                  <a:srgbClr val="043092"/>
                </a:solidFill>
                <a:latin typeface="Times New Roman"/>
                <a:ea typeface="Times New Roman"/>
              </a:rPr>
              <a:t>137535</a:t>
            </a:r>
            <a:r>
              <a:rPr lang="en-US" altLang="zh-CN" sz="2000" dirty="0" smtClean="0">
                <a:solidFill>
                  <a:srgbClr val="043092"/>
                </a:solidFill>
                <a:latin typeface="Times New Roman"/>
                <a:ea typeface="Times New Roman"/>
              </a:rPr>
              <a:t>’</a:t>
            </a:r>
            <a:r>
              <a:rPr lang="en-US" altLang="zh-CN" sz="2000" spc="-20" dirty="0" smtClean="0">
                <a:solidFill>
                  <a:srgbClr val="043092"/>
                </a:solidFill>
                <a:latin typeface="Times New Roman"/>
                <a:cs typeface="Times New Roman"/>
              </a:rPr>
              <a:t> </a:t>
            </a:r>
            <a:r>
              <a:rPr lang="en-US" altLang="zh-CN" sz="2000" dirty="0">
                <a:solidFill>
                  <a:srgbClr val="043092"/>
                </a:solidFill>
                <a:latin typeface="Times New Roman"/>
                <a:ea typeface="Times New Roman"/>
              </a:rPr>
              <a:t>dir.</a:t>
            </a:r>
          </a:p>
        </p:txBody>
      </p:sp>
      <p:sp>
        <p:nvSpPr>
          <p:cNvPr id="8" name="TextBox 54"/>
          <p:cNvSpPr txBox="1"/>
          <p:nvPr/>
        </p:nvSpPr>
        <p:spPr>
          <a:xfrm>
            <a:off x="1768194" y="2427060"/>
            <a:ext cx="9888664" cy="923330"/>
          </a:xfrm>
          <a:prstGeom prst="rect">
            <a:avLst/>
          </a:prstGeom>
          <a:noFill/>
        </p:spPr>
        <p:txBody>
          <a:bodyPr wrap="square" lIns="0" tIns="0" rIns="0" bIns="0" rtlCol="0">
            <a:spAutoFit/>
          </a:bodyPr>
          <a:lstStyle/>
          <a:p>
            <a:pPr algn="just"/>
            <a:r>
              <a:rPr lang="en-US" sz="2000" b="1" dirty="0" err="1">
                <a:solidFill>
                  <a:srgbClr val="043092"/>
                </a:solidFill>
                <a:latin typeface="Times New Roman"/>
                <a:ea typeface="Times New Roman"/>
              </a:rPr>
              <a:t>Aylık</a:t>
            </a:r>
            <a:r>
              <a:rPr lang="en-US" sz="2000" b="1" dirty="0">
                <a:solidFill>
                  <a:srgbClr val="043092"/>
                </a:solidFill>
                <a:latin typeface="Times New Roman"/>
                <a:ea typeface="Times New Roman"/>
              </a:rPr>
              <a:t> </a:t>
            </a:r>
            <a:r>
              <a:rPr lang="en-US" sz="2000" b="1" dirty="0" err="1">
                <a:solidFill>
                  <a:srgbClr val="043092"/>
                </a:solidFill>
                <a:latin typeface="Times New Roman"/>
                <a:ea typeface="Times New Roman"/>
              </a:rPr>
              <a:t>katsayısı</a:t>
            </a:r>
            <a:r>
              <a:rPr lang="en-US" sz="2000" b="1" dirty="0">
                <a:solidFill>
                  <a:srgbClr val="043092"/>
                </a:solidFill>
                <a:latin typeface="Times New Roman"/>
                <a:ea typeface="Times New Roman"/>
              </a:rPr>
              <a:t>: </a:t>
            </a:r>
            <a:r>
              <a:rPr lang="en-US" sz="2000" dirty="0" err="1">
                <a:solidFill>
                  <a:srgbClr val="043092"/>
                </a:solidFill>
                <a:latin typeface="Times New Roman"/>
                <a:ea typeface="Times New Roman"/>
              </a:rPr>
              <a:t>Taban</a:t>
            </a:r>
            <a:r>
              <a:rPr lang="en-US" sz="2000" dirty="0">
                <a:solidFill>
                  <a:srgbClr val="043092"/>
                </a:solidFill>
                <a:latin typeface="Times New Roman"/>
                <a:ea typeface="Times New Roman"/>
              </a:rPr>
              <a:t> </a:t>
            </a:r>
            <a:r>
              <a:rPr lang="en-US" sz="2000" dirty="0" err="1">
                <a:solidFill>
                  <a:srgbClr val="043092"/>
                </a:solidFill>
                <a:latin typeface="Times New Roman"/>
                <a:ea typeface="Times New Roman"/>
              </a:rPr>
              <a:t>aylık</a:t>
            </a:r>
            <a:r>
              <a:rPr lang="en-US" sz="2000" dirty="0">
                <a:solidFill>
                  <a:srgbClr val="043092"/>
                </a:solidFill>
                <a:latin typeface="Times New Roman"/>
                <a:ea typeface="Times New Roman"/>
              </a:rPr>
              <a:t> </a:t>
            </a:r>
            <a:r>
              <a:rPr lang="en-US" sz="2000" dirty="0" err="1">
                <a:solidFill>
                  <a:srgbClr val="043092"/>
                </a:solidFill>
                <a:latin typeface="Times New Roman"/>
                <a:ea typeface="Times New Roman"/>
              </a:rPr>
              <a:t>göstergesi</a:t>
            </a:r>
            <a:r>
              <a:rPr lang="en-US" sz="2000" dirty="0">
                <a:solidFill>
                  <a:srgbClr val="043092"/>
                </a:solidFill>
                <a:latin typeface="Times New Roman"/>
                <a:ea typeface="Times New Roman"/>
              </a:rPr>
              <a:t> </a:t>
            </a:r>
            <a:r>
              <a:rPr lang="en-US" sz="2000" dirty="0" err="1">
                <a:solidFill>
                  <a:srgbClr val="043092"/>
                </a:solidFill>
                <a:latin typeface="Times New Roman"/>
                <a:ea typeface="Times New Roman"/>
              </a:rPr>
              <a:t>ile</a:t>
            </a:r>
            <a:r>
              <a:rPr lang="en-US" sz="2000" dirty="0">
                <a:solidFill>
                  <a:srgbClr val="043092"/>
                </a:solidFill>
                <a:latin typeface="Times New Roman"/>
                <a:ea typeface="Times New Roman"/>
              </a:rPr>
              <a:t> </a:t>
            </a:r>
            <a:r>
              <a:rPr lang="en-US" sz="2000" dirty="0" err="1">
                <a:solidFill>
                  <a:srgbClr val="043092"/>
                </a:solidFill>
                <a:latin typeface="Times New Roman"/>
                <a:ea typeface="Times New Roman"/>
              </a:rPr>
              <a:t>zamlar</a:t>
            </a:r>
            <a:r>
              <a:rPr lang="en-US" sz="2000" dirty="0">
                <a:solidFill>
                  <a:srgbClr val="043092"/>
                </a:solidFill>
                <a:latin typeface="Times New Roman"/>
                <a:ea typeface="Times New Roman"/>
              </a:rPr>
              <a:t> </a:t>
            </a:r>
            <a:r>
              <a:rPr lang="en-US" sz="2000" dirty="0" err="1">
                <a:solidFill>
                  <a:srgbClr val="043092"/>
                </a:solidFill>
                <a:latin typeface="Times New Roman"/>
                <a:ea typeface="Times New Roman"/>
              </a:rPr>
              <a:t>hariç</a:t>
            </a:r>
            <a:r>
              <a:rPr lang="en-US" sz="2000" dirty="0">
                <a:solidFill>
                  <a:srgbClr val="043092"/>
                </a:solidFill>
                <a:latin typeface="Times New Roman"/>
                <a:ea typeface="Times New Roman"/>
              </a:rPr>
              <a:t>, belli </a:t>
            </a:r>
            <a:r>
              <a:rPr lang="en-US" sz="2000" dirty="0" err="1">
                <a:solidFill>
                  <a:srgbClr val="043092"/>
                </a:solidFill>
                <a:latin typeface="Times New Roman"/>
                <a:ea typeface="Times New Roman"/>
              </a:rPr>
              <a:t>bir</a:t>
            </a:r>
            <a:r>
              <a:rPr lang="en-US" sz="2000" dirty="0">
                <a:solidFill>
                  <a:srgbClr val="043092"/>
                </a:solidFill>
                <a:latin typeface="Times New Roman"/>
                <a:ea typeface="Times New Roman"/>
              </a:rPr>
              <a:t> </a:t>
            </a:r>
            <a:r>
              <a:rPr lang="en-US" sz="2000" dirty="0" err="1">
                <a:solidFill>
                  <a:srgbClr val="043092"/>
                </a:solidFill>
                <a:latin typeface="Times New Roman"/>
                <a:ea typeface="Times New Roman"/>
              </a:rPr>
              <a:t>göstergeye</a:t>
            </a:r>
            <a:r>
              <a:rPr lang="en-US" sz="2000" dirty="0">
                <a:solidFill>
                  <a:srgbClr val="043092"/>
                </a:solidFill>
                <a:latin typeface="Times New Roman"/>
                <a:ea typeface="Times New Roman"/>
              </a:rPr>
              <a:t>   </a:t>
            </a:r>
            <a:r>
              <a:rPr lang="en-US" sz="2000" dirty="0" err="1">
                <a:solidFill>
                  <a:srgbClr val="043092"/>
                </a:solidFill>
                <a:latin typeface="Times New Roman"/>
                <a:ea typeface="Times New Roman"/>
              </a:rPr>
              <a:t>bağlı</a:t>
            </a:r>
            <a:r>
              <a:rPr lang="en-US" sz="2000" dirty="0">
                <a:solidFill>
                  <a:srgbClr val="043092"/>
                </a:solidFill>
                <a:latin typeface="Times New Roman"/>
                <a:ea typeface="Times New Roman"/>
              </a:rPr>
              <a:t>   </a:t>
            </a:r>
            <a:r>
              <a:rPr lang="en-US" sz="2000" dirty="0" err="1">
                <a:solidFill>
                  <a:srgbClr val="043092"/>
                </a:solidFill>
                <a:latin typeface="Times New Roman"/>
                <a:ea typeface="Times New Roman"/>
              </a:rPr>
              <a:t>maaş</a:t>
            </a:r>
            <a:r>
              <a:rPr lang="en-US" sz="2000" dirty="0">
                <a:solidFill>
                  <a:srgbClr val="043092"/>
                </a:solidFill>
                <a:latin typeface="Times New Roman"/>
                <a:ea typeface="Times New Roman"/>
              </a:rPr>
              <a:t>   </a:t>
            </a:r>
            <a:r>
              <a:rPr lang="en-US" sz="2000" dirty="0" err="1">
                <a:solidFill>
                  <a:srgbClr val="043092"/>
                </a:solidFill>
                <a:latin typeface="Times New Roman"/>
                <a:ea typeface="Times New Roman"/>
              </a:rPr>
              <a:t>unsurlarının</a:t>
            </a:r>
            <a:r>
              <a:rPr lang="en-US" sz="2000" dirty="0">
                <a:solidFill>
                  <a:srgbClr val="043092"/>
                </a:solidFill>
                <a:latin typeface="Times New Roman"/>
                <a:ea typeface="Times New Roman"/>
              </a:rPr>
              <a:t>   </a:t>
            </a:r>
            <a:r>
              <a:rPr lang="en-US" sz="2000" dirty="0" err="1">
                <a:solidFill>
                  <a:srgbClr val="043092"/>
                </a:solidFill>
                <a:latin typeface="Times New Roman"/>
                <a:ea typeface="Times New Roman"/>
              </a:rPr>
              <a:t>tutara</a:t>
            </a:r>
            <a:r>
              <a:rPr lang="en-US" sz="2000" dirty="0">
                <a:solidFill>
                  <a:srgbClr val="043092"/>
                </a:solidFill>
                <a:latin typeface="Times New Roman"/>
                <a:ea typeface="Times New Roman"/>
              </a:rPr>
              <a:t>   </a:t>
            </a:r>
            <a:r>
              <a:rPr lang="en-US" sz="2000" dirty="0" err="1">
                <a:solidFill>
                  <a:srgbClr val="043092"/>
                </a:solidFill>
                <a:latin typeface="Times New Roman"/>
                <a:ea typeface="Times New Roman"/>
              </a:rPr>
              <a:t>çevrilmesinde</a:t>
            </a:r>
            <a:r>
              <a:rPr lang="en-US" sz="2000" dirty="0">
                <a:solidFill>
                  <a:srgbClr val="043092"/>
                </a:solidFill>
                <a:latin typeface="Times New Roman"/>
                <a:ea typeface="Times New Roman"/>
              </a:rPr>
              <a:t>   </a:t>
            </a:r>
            <a:r>
              <a:rPr lang="en-US" sz="2000" dirty="0" err="1">
                <a:solidFill>
                  <a:srgbClr val="043092"/>
                </a:solidFill>
                <a:latin typeface="Times New Roman"/>
                <a:ea typeface="Times New Roman"/>
              </a:rPr>
              <a:t>kullanılan</a:t>
            </a:r>
            <a:r>
              <a:rPr lang="en-US" sz="2000" dirty="0">
                <a:solidFill>
                  <a:srgbClr val="043092"/>
                </a:solidFill>
                <a:latin typeface="Times New Roman"/>
                <a:ea typeface="Times New Roman"/>
              </a:rPr>
              <a:t> </a:t>
            </a:r>
            <a:r>
              <a:rPr lang="en-US" sz="2000" dirty="0" err="1">
                <a:solidFill>
                  <a:srgbClr val="043092"/>
                </a:solidFill>
                <a:latin typeface="Times New Roman"/>
                <a:ea typeface="Times New Roman"/>
              </a:rPr>
              <a:t>katsayıdır</a:t>
            </a:r>
            <a:r>
              <a:rPr lang="en-US" sz="2000" dirty="0">
                <a:solidFill>
                  <a:srgbClr val="043092"/>
                </a:solidFill>
                <a:latin typeface="Times New Roman"/>
                <a:ea typeface="Times New Roman"/>
              </a:rPr>
              <a:t>. 202</a:t>
            </a:r>
            <a:r>
              <a:rPr lang="tr-TR" sz="2000" dirty="0">
                <a:solidFill>
                  <a:srgbClr val="043092"/>
                </a:solidFill>
                <a:latin typeface="Times New Roman"/>
                <a:ea typeface="Times New Roman"/>
              </a:rPr>
              <a:t>3 </a:t>
            </a:r>
            <a:r>
              <a:rPr lang="en-US" sz="2000" dirty="0" err="1">
                <a:solidFill>
                  <a:srgbClr val="043092"/>
                </a:solidFill>
                <a:latin typeface="Times New Roman"/>
                <a:ea typeface="Times New Roman"/>
              </a:rPr>
              <a:t>Ocak</a:t>
            </a:r>
            <a:r>
              <a:rPr lang="en-US" sz="2000" dirty="0">
                <a:solidFill>
                  <a:srgbClr val="043092"/>
                </a:solidFill>
                <a:latin typeface="Times New Roman"/>
                <a:ea typeface="Times New Roman"/>
              </a:rPr>
              <a:t> - </a:t>
            </a:r>
            <a:r>
              <a:rPr lang="en-US" sz="2000" dirty="0" err="1">
                <a:solidFill>
                  <a:srgbClr val="043092"/>
                </a:solidFill>
                <a:latin typeface="Times New Roman"/>
                <a:ea typeface="Times New Roman"/>
              </a:rPr>
              <a:t>Haziran</a:t>
            </a:r>
            <a:r>
              <a:rPr lang="en-US" sz="2000" dirty="0">
                <a:solidFill>
                  <a:srgbClr val="043092"/>
                </a:solidFill>
                <a:latin typeface="Times New Roman"/>
                <a:ea typeface="Times New Roman"/>
              </a:rPr>
              <a:t> </a:t>
            </a:r>
            <a:r>
              <a:rPr lang="en-US" sz="2000" dirty="0" err="1">
                <a:solidFill>
                  <a:srgbClr val="043092"/>
                </a:solidFill>
                <a:latin typeface="Times New Roman"/>
                <a:ea typeface="Times New Roman"/>
              </a:rPr>
              <a:t>dönemi</a:t>
            </a:r>
            <a:r>
              <a:rPr lang="en-US" sz="2000" dirty="0">
                <a:solidFill>
                  <a:srgbClr val="043092"/>
                </a:solidFill>
                <a:latin typeface="Times New Roman"/>
                <a:ea typeface="Times New Roman"/>
              </a:rPr>
              <a:t> </a:t>
            </a:r>
            <a:r>
              <a:rPr lang="en-US" sz="2000" dirty="0" err="1">
                <a:solidFill>
                  <a:srgbClr val="043092"/>
                </a:solidFill>
                <a:latin typeface="Times New Roman"/>
                <a:ea typeface="Times New Roman"/>
              </a:rPr>
              <a:t>için</a:t>
            </a:r>
            <a:r>
              <a:rPr lang="en-US" sz="2000" dirty="0">
                <a:solidFill>
                  <a:srgbClr val="043092"/>
                </a:solidFill>
                <a:latin typeface="Times New Roman"/>
                <a:ea typeface="Times New Roman"/>
              </a:rPr>
              <a:t> </a:t>
            </a:r>
            <a:r>
              <a:rPr lang="en-US" sz="2000" dirty="0" err="1">
                <a:solidFill>
                  <a:srgbClr val="043092"/>
                </a:solidFill>
                <a:latin typeface="Times New Roman"/>
                <a:ea typeface="Times New Roman"/>
              </a:rPr>
              <a:t>aylık</a:t>
            </a:r>
            <a:r>
              <a:rPr lang="en-US" sz="2000" dirty="0">
                <a:solidFill>
                  <a:srgbClr val="043092"/>
                </a:solidFill>
                <a:latin typeface="Times New Roman"/>
                <a:ea typeface="Times New Roman"/>
              </a:rPr>
              <a:t> </a:t>
            </a:r>
            <a:r>
              <a:rPr lang="en-US" sz="2000" dirty="0" err="1">
                <a:solidFill>
                  <a:srgbClr val="043092"/>
                </a:solidFill>
                <a:latin typeface="Times New Roman"/>
                <a:ea typeface="Times New Roman"/>
              </a:rPr>
              <a:t>katsayı</a:t>
            </a:r>
            <a:r>
              <a:rPr lang="en-US" sz="2000" dirty="0">
                <a:solidFill>
                  <a:srgbClr val="043092"/>
                </a:solidFill>
                <a:latin typeface="Times New Roman"/>
                <a:ea typeface="Times New Roman"/>
              </a:rPr>
              <a:t>: 0,</a:t>
            </a:r>
            <a:r>
              <a:rPr lang="tr-TR" sz="2000" dirty="0">
                <a:solidFill>
                  <a:srgbClr val="043092"/>
                </a:solidFill>
                <a:latin typeface="Times New Roman"/>
                <a:ea typeface="Times New Roman"/>
              </a:rPr>
              <a:t>433684</a:t>
            </a:r>
            <a:r>
              <a:rPr lang="en-US" sz="2000" dirty="0">
                <a:solidFill>
                  <a:srgbClr val="043092"/>
                </a:solidFill>
                <a:latin typeface="Times New Roman"/>
                <a:ea typeface="Times New Roman"/>
              </a:rPr>
              <a:t>’ </a:t>
            </a:r>
            <a:r>
              <a:rPr lang="en-US" sz="2000" dirty="0" err="1">
                <a:solidFill>
                  <a:srgbClr val="043092"/>
                </a:solidFill>
                <a:latin typeface="Times New Roman"/>
                <a:ea typeface="Times New Roman"/>
              </a:rPr>
              <a:t>tir</a:t>
            </a:r>
            <a:r>
              <a:rPr lang="en-US" sz="2000" dirty="0">
                <a:solidFill>
                  <a:srgbClr val="043092"/>
                </a:solidFill>
                <a:latin typeface="Times New Roman"/>
                <a:ea typeface="Times New Roman"/>
              </a:rPr>
              <a:t>.</a:t>
            </a:r>
            <a:endParaRPr lang="tr-TR" sz="2000" dirty="0">
              <a:solidFill>
                <a:srgbClr val="043092"/>
              </a:solidFill>
              <a:latin typeface="Times New Roman"/>
              <a:ea typeface="Times New Roman"/>
            </a:endParaRPr>
          </a:p>
        </p:txBody>
      </p:sp>
    </p:spTree>
    <p:extLst>
      <p:ext uri="{BB962C8B-B14F-4D97-AF65-F5344CB8AC3E}">
        <p14:creationId xmlns:p14="http://schemas.microsoft.com/office/powerpoint/2010/main" val="337134767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179917" y="-383020"/>
            <a:ext cx="10515600" cy="1325563"/>
          </a:xfrm>
        </p:spPr>
        <p:txBody>
          <a:bodyPr/>
          <a:lstStyle/>
          <a:p>
            <a:r>
              <a:rPr lang="tr-TR" dirty="0"/>
              <a:t/>
            </a:r>
            <a:br>
              <a:rPr lang="tr-TR" dirty="0"/>
            </a:br>
            <a:r>
              <a:rPr lang="tr-TR" b="1" dirty="0">
                <a:solidFill>
                  <a:schemeClr val="accent2"/>
                </a:solidFill>
              </a:rPr>
              <a:t>ÜCRET UNSURLARI</a:t>
            </a:r>
            <a:endParaRPr lang="tr-TR" dirty="0">
              <a:solidFill>
                <a:schemeClr val="accent2"/>
              </a:solidFill>
            </a:endParaRPr>
          </a:p>
        </p:txBody>
      </p:sp>
      <p:sp>
        <p:nvSpPr>
          <p:cNvPr id="3" name="İçerik Yer Tutucusu 2"/>
          <p:cNvSpPr>
            <a:spLocks noGrp="1"/>
          </p:cNvSpPr>
          <p:nvPr>
            <p:ph idx="1"/>
          </p:nvPr>
        </p:nvSpPr>
        <p:spPr>
          <a:xfrm>
            <a:off x="1867593" y="1102262"/>
            <a:ext cx="10324407" cy="4841183"/>
          </a:xfrm>
        </p:spPr>
        <p:txBody>
          <a:bodyPr>
            <a:normAutofit fontScale="77500" lnSpcReduction="20000"/>
          </a:bodyPr>
          <a:lstStyle/>
          <a:p>
            <a:pPr>
              <a:lnSpc>
                <a:spcPct val="110000"/>
              </a:lnSpc>
            </a:pPr>
            <a:r>
              <a:rPr lang="tr-TR" sz="3000" spc="44" dirty="0" smtClean="0">
                <a:solidFill>
                  <a:srgbClr val="043092"/>
                </a:solidFill>
                <a:latin typeface="Times New Roman"/>
                <a:ea typeface="Times New Roman"/>
              </a:rPr>
              <a:t>Yabancı </a:t>
            </a:r>
            <a:r>
              <a:rPr lang="tr-TR" sz="3000" spc="44" dirty="0">
                <a:solidFill>
                  <a:srgbClr val="043092"/>
                </a:solidFill>
                <a:latin typeface="Times New Roman"/>
                <a:ea typeface="Times New Roman"/>
              </a:rPr>
              <a:t>uyruklu personele döner sermayeden ödeme yapılmaz</a:t>
            </a:r>
          </a:p>
          <a:p>
            <a:pPr>
              <a:lnSpc>
                <a:spcPct val="110000"/>
              </a:lnSpc>
            </a:pPr>
            <a:endParaRPr lang="tr-TR" sz="3000" spc="44" dirty="0">
              <a:solidFill>
                <a:srgbClr val="043092"/>
              </a:solidFill>
              <a:latin typeface="Times New Roman"/>
              <a:ea typeface="Times New Roman"/>
            </a:endParaRPr>
          </a:p>
          <a:p>
            <a:pPr>
              <a:lnSpc>
                <a:spcPct val="110000"/>
              </a:lnSpc>
            </a:pPr>
            <a:r>
              <a:rPr lang="tr-TR" sz="3000" spc="44" dirty="0" smtClean="0">
                <a:solidFill>
                  <a:srgbClr val="043092"/>
                </a:solidFill>
                <a:latin typeface="Times New Roman"/>
                <a:ea typeface="Times New Roman"/>
              </a:rPr>
              <a:t>Akademik </a:t>
            </a:r>
            <a:r>
              <a:rPr lang="tr-TR" sz="3000" spc="44" dirty="0">
                <a:solidFill>
                  <a:srgbClr val="043092"/>
                </a:solidFill>
                <a:latin typeface="Times New Roman"/>
                <a:ea typeface="Times New Roman"/>
              </a:rPr>
              <a:t>Teşvik Ödeneği ödenmez</a:t>
            </a:r>
          </a:p>
          <a:p>
            <a:pPr>
              <a:lnSpc>
                <a:spcPct val="110000"/>
              </a:lnSpc>
            </a:pPr>
            <a:endParaRPr lang="tr-TR" sz="3000" spc="44" dirty="0">
              <a:solidFill>
                <a:srgbClr val="043092"/>
              </a:solidFill>
              <a:latin typeface="Times New Roman"/>
              <a:ea typeface="Times New Roman"/>
            </a:endParaRPr>
          </a:p>
          <a:p>
            <a:pPr>
              <a:lnSpc>
                <a:spcPct val="110000"/>
              </a:lnSpc>
            </a:pPr>
            <a:r>
              <a:rPr lang="tr-TR" sz="3000" spc="44" dirty="0" smtClean="0">
                <a:solidFill>
                  <a:srgbClr val="043092"/>
                </a:solidFill>
                <a:latin typeface="Times New Roman"/>
                <a:ea typeface="Times New Roman"/>
              </a:rPr>
              <a:t>Ek </a:t>
            </a:r>
            <a:r>
              <a:rPr lang="tr-TR" sz="3000" spc="44" dirty="0">
                <a:solidFill>
                  <a:srgbClr val="043092"/>
                </a:solidFill>
                <a:latin typeface="Times New Roman"/>
                <a:ea typeface="Times New Roman"/>
              </a:rPr>
              <a:t>Ders ücreti ödenmez</a:t>
            </a:r>
          </a:p>
          <a:p>
            <a:pPr>
              <a:lnSpc>
                <a:spcPct val="110000"/>
              </a:lnSpc>
            </a:pPr>
            <a:endParaRPr lang="tr-TR" sz="3000" spc="44" dirty="0">
              <a:solidFill>
                <a:srgbClr val="043092"/>
              </a:solidFill>
              <a:latin typeface="Times New Roman"/>
              <a:ea typeface="Times New Roman"/>
            </a:endParaRPr>
          </a:p>
          <a:p>
            <a:pPr>
              <a:lnSpc>
                <a:spcPct val="110000"/>
              </a:lnSpc>
            </a:pPr>
            <a:r>
              <a:rPr lang="tr-TR" sz="3000" spc="44" dirty="0" smtClean="0">
                <a:solidFill>
                  <a:srgbClr val="043092"/>
                </a:solidFill>
                <a:latin typeface="Times New Roman"/>
                <a:ea typeface="Times New Roman"/>
              </a:rPr>
              <a:t>Sendika </a:t>
            </a:r>
            <a:r>
              <a:rPr lang="tr-TR" sz="3000" spc="44" dirty="0">
                <a:solidFill>
                  <a:srgbClr val="043092"/>
                </a:solidFill>
                <a:latin typeface="Times New Roman"/>
                <a:ea typeface="Times New Roman"/>
              </a:rPr>
              <a:t>üyesi olabilirler</a:t>
            </a:r>
          </a:p>
          <a:p>
            <a:pPr>
              <a:lnSpc>
                <a:spcPct val="110000"/>
              </a:lnSpc>
            </a:pPr>
            <a:endParaRPr lang="tr-TR" sz="3000" spc="44" dirty="0">
              <a:solidFill>
                <a:srgbClr val="043092"/>
              </a:solidFill>
              <a:latin typeface="Times New Roman"/>
              <a:ea typeface="Times New Roman"/>
            </a:endParaRPr>
          </a:p>
          <a:p>
            <a:pPr>
              <a:lnSpc>
                <a:spcPct val="110000"/>
              </a:lnSpc>
            </a:pPr>
            <a:r>
              <a:rPr lang="tr-TR" sz="3000" spc="44" dirty="0" smtClean="0">
                <a:solidFill>
                  <a:srgbClr val="043092"/>
                </a:solidFill>
                <a:latin typeface="Times New Roman"/>
                <a:ea typeface="Times New Roman"/>
              </a:rPr>
              <a:t>Anabilim </a:t>
            </a:r>
            <a:r>
              <a:rPr lang="tr-TR" sz="3000" spc="44" dirty="0">
                <a:solidFill>
                  <a:srgbClr val="043092"/>
                </a:solidFill>
                <a:latin typeface="Times New Roman"/>
                <a:ea typeface="Times New Roman"/>
              </a:rPr>
              <a:t>Dalı, </a:t>
            </a:r>
            <a:r>
              <a:rPr lang="tr-TR" sz="3000" spc="44" dirty="0" err="1">
                <a:solidFill>
                  <a:srgbClr val="043092"/>
                </a:solidFill>
                <a:latin typeface="Times New Roman"/>
                <a:ea typeface="Times New Roman"/>
              </a:rPr>
              <a:t>Anasanat</a:t>
            </a:r>
            <a:r>
              <a:rPr lang="tr-TR" sz="3000" spc="44" dirty="0">
                <a:solidFill>
                  <a:srgbClr val="043092"/>
                </a:solidFill>
                <a:latin typeface="Times New Roman"/>
                <a:ea typeface="Times New Roman"/>
              </a:rPr>
              <a:t> Dalı ve Bölüm Başkanı olamazlar</a:t>
            </a:r>
          </a:p>
          <a:p>
            <a:pPr>
              <a:lnSpc>
                <a:spcPct val="110000"/>
              </a:lnSpc>
            </a:pPr>
            <a:endParaRPr lang="tr-TR" sz="3000" spc="44" dirty="0">
              <a:solidFill>
                <a:srgbClr val="043092"/>
              </a:solidFill>
              <a:latin typeface="Times New Roman"/>
              <a:ea typeface="Times New Roman"/>
            </a:endParaRPr>
          </a:p>
          <a:p>
            <a:pPr>
              <a:lnSpc>
                <a:spcPct val="110000"/>
              </a:lnSpc>
            </a:pPr>
            <a:r>
              <a:rPr lang="tr-TR" sz="3000" spc="44" dirty="0" smtClean="0">
                <a:solidFill>
                  <a:srgbClr val="043092"/>
                </a:solidFill>
                <a:latin typeface="Times New Roman"/>
                <a:ea typeface="Times New Roman"/>
              </a:rPr>
              <a:t>Tez </a:t>
            </a:r>
            <a:r>
              <a:rPr lang="tr-TR" sz="3000" spc="44" dirty="0">
                <a:solidFill>
                  <a:srgbClr val="043092"/>
                </a:solidFill>
                <a:latin typeface="Times New Roman"/>
                <a:ea typeface="Times New Roman"/>
              </a:rPr>
              <a:t>danışmanlığı görevi alabilirler</a:t>
            </a:r>
          </a:p>
          <a:p>
            <a:pPr marL="0" indent="0">
              <a:buNone/>
            </a:pPr>
            <a:endParaRPr lang="tr-TR" dirty="0"/>
          </a:p>
        </p:txBody>
      </p:sp>
    </p:spTree>
    <p:extLst>
      <p:ext uri="{BB962C8B-B14F-4D97-AF65-F5344CB8AC3E}">
        <p14:creationId xmlns:p14="http://schemas.microsoft.com/office/powerpoint/2010/main" val="166831576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494117" y="-603153"/>
            <a:ext cx="10515600" cy="1325563"/>
          </a:xfrm>
        </p:spPr>
        <p:txBody>
          <a:bodyPr>
            <a:normAutofit fontScale="90000"/>
          </a:bodyPr>
          <a:lstStyle/>
          <a:p>
            <a:r>
              <a:rPr lang="tr-TR" dirty="0"/>
              <a:t/>
            </a:r>
            <a:br>
              <a:rPr lang="tr-TR" dirty="0"/>
            </a:br>
            <a:r>
              <a:rPr lang="tr-TR" dirty="0"/>
              <a:t/>
            </a:r>
            <a:br>
              <a:rPr lang="tr-TR" dirty="0"/>
            </a:br>
            <a:r>
              <a:rPr lang="tr-TR" b="1" dirty="0">
                <a:solidFill>
                  <a:schemeClr val="accent2"/>
                </a:solidFill>
              </a:rPr>
              <a:t>SOSYAL GÜVENLİK AÇISINDAN</a:t>
            </a:r>
            <a:endParaRPr lang="tr-TR" dirty="0">
              <a:solidFill>
                <a:schemeClr val="accent2"/>
              </a:solidFill>
            </a:endParaRPr>
          </a:p>
        </p:txBody>
      </p:sp>
      <p:sp>
        <p:nvSpPr>
          <p:cNvPr id="3" name="İçerik Yer Tutucusu 2"/>
          <p:cNvSpPr>
            <a:spLocks noGrp="1"/>
          </p:cNvSpPr>
          <p:nvPr>
            <p:ph idx="1"/>
          </p:nvPr>
        </p:nvSpPr>
        <p:spPr>
          <a:xfrm>
            <a:off x="1867593" y="1102262"/>
            <a:ext cx="10324407" cy="4841183"/>
          </a:xfrm>
        </p:spPr>
        <p:txBody>
          <a:bodyPr>
            <a:noAutofit/>
          </a:bodyPr>
          <a:lstStyle/>
          <a:p>
            <a:r>
              <a:rPr lang="tr-TR" spc="44" dirty="0">
                <a:solidFill>
                  <a:srgbClr val="043092"/>
                </a:solidFill>
                <a:latin typeface="Times New Roman"/>
                <a:ea typeface="Times New Roman"/>
              </a:rPr>
              <a:t>5510 sayılı Kanunun 4 /a maddesi kapsamındadır Sözleşmeli statüde çalışan yabancı uyruklu öğretim elemanlarının sosyal güvenlikleri Sosyal Güvenlik Sözleşme hükümleri saklı kalmak kaydıyla 506 sayılı Sosyal Sigortalar Kanunu uyarınca tüm sigorta kollarına tabidir.</a:t>
            </a:r>
          </a:p>
          <a:p>
            <a:endParaRPr lang="tr-TR" spc="44" dirty="0">
              <a:solidFill>
                <a:srgbClr val="043092"/>
              </a:solidFill>
              <a:latin typeface="Times New Roman"/>
              <a:ea typeface="Times New Roman"/>
            </a:endParaRPr>
          </a:p>
          <a:p>
            <a:r>
              <a:rPr lang="tr-TR" spc="44" dirty="0">
                <a:solidFill>
                  <a:srgbClr val="043092"/>
                </a:solidFill>
                <a:latin typeface="Times New Roman"/>
                <a:ea typeface="Times New Roman"/>
              </a:rPr>
              <a:t>4447 sayılı İşsizlik Sigortası Kanununun 5754 sayılı Kanunla değişik 46 </a:t>
            </a:r>
            <a:r>
              <a:rPr lang="tr-TR" spc="44" dirty="0" err="1">
                <a:solidFill>
                  <a:srgbClr val="043092"/>
                </a:solidFill>
                <a:latin typeface="Times New Roman"/>
                <a:ea typeface="Times New Roman"/>
              </a:rPr>
              <a:t>ıncı</a:t>
            </a:r>
            <a:r>
              <a:rPr lang="tr-TR" spc="44" dirty="0">
                <a:solidFill>
                  <a:srgbClr val="043092"/>
                </a:solidFill>
                <a:latin typeface="Times New Roman"/>
                <a:ea typeface="Times New Roman"/>
              </a:rPr>
              <a:t> maddesinin üçüncü fıkrasında işsizlik sigortası kapsamına 2547 sayılı Yükseköğretim Kanunu, 2914 sayılı Yükseköğretim Personel Kanununa tabi sözleşmeli öğretim elemanları dahil edilmemiştir İşsizlik sigortası kesilmez</a:t>
            </a:r>
          </a:p>
        </p:txBody>
      </p:sp>
    </p:spTree>
    <p:extLst>
      <p:ext uri="{BB962C8B-B14F-4D97-AF65-F5344CB8AC3E}">
        <p14:creationId xmlns:p14="http://schemas.microsoft.com/office/powerpoint/2010/main" val="422732149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38883" y="2957841"/>
            <a:ext cx="10515600" cy="1247775"/>
          </a:xfrm>
        </p:spPr>
        <p:txBody>
          <a:bodyPr>
            <a:normAutofit/>
          </a:bodyPr>
          <a:lstStyle/>
          <a:p>
            <a:pPr marL="0" indent="0">
              <a:buNone/>
            </a:pPr>
            <a:r>
              <a:rPr lang="tr-TR" sz="4800" dirty="0">
                <a:solidFill>
                  <a:srgbClr val="FF0000"/>
                </a:solidFill>
              </a:rPr>
              <a:t>DİKKAT EDİLMESİ GEREKEN HUSUSLAR</a:t>
            </a:r>
            <a:endParaRPr lang="tr-TR" sz="4800" dirty="0"/>
          </a:p>
        </p:txBody>
      </p:sp>
    </p:spTree>
    <p:extLst>
      <p:ext uri="{BB962C8B-B14F-4D97-AF65-F5344CB8AC3E}">
        <p14:creationId xmlns:p14="http://schemas.microsoft.com/office/powerpoint/2010/main" val="383673629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11868" y="903596"/>
            <a:ext cx="10439400" cy="5387137"/>
          </a:xfrm>
        </p:spPr>
        <p:txBody>
          <a:bodyPr>
            <a:noAutofit/>
          </a:bodyPr>
          <a:lstStyle/>
          <a:p>
            <a:pPr>
              <a:lnSpc>
                <a:spcPct val="100000"/>
              </a:lnSpc>
              <a:buFont typeface="Wingdings" panose="05000000000000000000" pitchFamily="2" charset="2"/>
              <a:buChar char="ü"/>
            </a:pPr>
            <a:r>
              <a:rPr lang="tr-TR" sz="2100" spc="44" dirty="0">
                <a:solidFill>
                  <a:srgbClr val="043092"/>
                </a:solidFill>
                <a:latin typeface="Times New Roman"/>
                <a:ea typeface="Times New Roman"/>
              </a:rPr>
              <a:t>Açıktan veya naklen atama ile ücretsiz izin dönüşlerinde; personelin statüsü (5434 – 5510), emekli sicil </a:t>
            </a:r>
            <a:r>
              <a:rPr lang="tr-TR" sz="2100" spc="44" dirty="0" err="1">
                <a:solidFill>
                  <a:srgbClr val="043092"/>
                </a:solidFill>
                <a:latin typeface="Times New Roman"/>
                <a:ea typeface="Times New Roman"/>
              </a:rPr>
              <a:t>no,T.C</a:t>
            </a:r>
            <a:r>
              <a:rPr lang="tr-TR" sz="2100" spc="44" dirty="0">
                <a:solidFill>
                  <a:srgbClr val="043092"/>
                </a:solidFill>
                <a:latin typeface="Times New Roman"/>
                <a:ea typeface="Times New Roman"/>
              </a:rPr>
              <a:t>. kimlik </a:t>
            </a:r>
            <a:r>
              <a:rPr lang="tr-TR" sz="2100" spc="44" dirty="0" err="1">
                <a:solidFill>
                  <a:srgbClr val="043092"/>
                </a:solidFill>
                <a:latin typeface="Times New Roman"/>
                <a:ea typeface="Times New Roman"/>
              </a:rPr>
              <a:t>no</a:t>
            </a:r>
            <a:r>
              <a:rPr lang="tr-TR" sz="2100" spc="44" dirty="0">
                <a:solidFill>
                  <a:srgbClr val="043092"/>
                </a:solidFill>
                <a:latin typeface="Times New Roman"/>
                <a:ea typeface="Times New Roman"/>
              </a:rPr>
              <a:t>, atandığı unvan derece ve kademe bilgileri kontrol edildikten sonra, aile yardım bildirimlerinin güncellenmesinin sağlanması,</a:t>
            </a:r>
          </a:p>
          <a:p>
            <a:pPr>
              <a:lnSpc>
                <a:spcPct val="100000"/>
              </a:lnSpc>
              <a:buFont typeface="Wingdings" panose="05000000000000000000" pitchFamily="2" charset="2"/>
              <a:buChar char="ü"/>
            </a:pPr>
            <a:r>
              <a:rPr lang="tr-TR" sz="2100" spc="44" dirty="0">
                <a:solidFill>
                  <a:srgbClr val="043092"/>
                </a:solidFill>
                <a:latin typeface="Times New Roman"/>
                <a:ea typeface="Times New Roman"/>
              </a:rPr>
              <a:t>Eş ve çocuk yardımının ödenmesinde, eş ve çocuk yardımının kesileceği hallerin göz önünde bulundurulması ve durumunda değişiklik olan personelin aile yardım bildirimlerinin güncellenmesinin sağlanması,</a:t>
            </a:r>
          </a:p>
          <a:p>
            <a:pPr>
              <a:lnSpc>
                <a:spcPct val="100000"/>
              </a:lnSpc>
              <a:buFont typeface="Wingdings" panose="05000000000000000000" pitchFamily="2" charset="2"/>
              <a:buChar char="ü"/>
            </a:pPr>
            <a:r>
              <a:rPr lang="tr-TR" sz="2100" spc="44" dirty="0">
                <a:solidFill>
                  <a:srgbClr val="043092"/>
                </a:solidFill>
                <a:latin typeface="Times New Roman"/>
                <a:ea typeface="Times New Roman"/>
              </a:rPr>
              <a:t>Unvan değişikliklerinde; kadro derecesi, kazanılmış hak aylığı ve emekliliğe esas aylık bilgilerine göre maaş unsurlarının KBS tanımlanması,</a:t>
            </a:r>
          </a:p>
          <a:p>
            <a:pPr>
              <a:lnSpc>
                <a:spcPct val="100000"/>
              </a:lnSpc>
              <a:buFont typeface="Wingdings" panose="05000000000000000000" pitchFamily="2" charset="2"/>
              <a:buChar char="ü"/>
            </a:pPr>
            <a:r>
              <a:rPr lang="tr-TR" sz="2100" spc="44" dirty="0">
                <a:solidFill>
                  <a:srgbClr val="043092"/>
                </a:solidFill>
                <a:latin typeface="Times New Roman"/>
                <a:ea typeface="Times New Roman"/>
              </a:rPr>
              <a:t>Profesör kadrosuna atamalarda; Profesörlükte geçirdiği sürelerin takip edilmesi, 3 yılını dolduranlara Üniversite Ödeneği, Makam ve Görev Tazminatı ile 4 yılını dolduranlara Ek Göstergelerinin verilmesi,</a:t>
            </a:r>
          </a:p>
          <a:p>
            <a:pPr>
              <a:lnSpc>
                <a:spcPct val="100000"/>
              </a:lnSpc>
              <a:buFont typeface="Wingdings" panose="05000000000000000000" pitchFamily="2" charset="2"/>
              <a:buChar char="ü"/>
            </a:pPr>
            <a:r>
              <a:rPr lang="tr-TR" sz="2100" spc="44" dirty="0">
                <a:solidFill>
                  <a:srgbClr val="043092"/>
                </a:solidFill>
                <a:latin typeface="Times New Roman"/>
                <a:ea typeface="Times New Roman"/>
              </a:rPr>
              <a:t>Profesörlerden İdari Görev alanların; Ek gösterge, Denge Tazminatı, İdari Görev Ödeneği, Üniversite Ödeneği bilgilerinin İdari Görev unvanına göre verilmesi</a:t>
            </a:r>
            <a:r>
              <a:rPr lang="tr-TR" sz="2100" spc="44" dirty="0" smtClean="0">
                <a:solidFill>
                  <a:srgbClr val="043092"/>
                </a:solidFill>
                <a:latin typeface="Times New Roman"/>
                <a:ea typeface="Times New Roman"/>
              </a:rPr>
              <a:t>,</a:t>
            </a:r>
          </a:p>
          <a:p>
            <a:pPr>
              <a:lnSpc>
                <a:spcPct val="100000"/>
              </a:lnSpc>
              <a:buFont typeface="Wingdings" panose="05000000000000000000" pitchFamily="2" charset="2"/>
              <a:buChar char="ü"/>
            </a:pPr>
            <a:r>
              <a:rPr lang="tr-TR" sz="2100" spc="44" dirty="0" smtClean="0">
                <a:solidFill>
                  <a:srgbClr val="043092"/>
                </a:solidFill>
                <a:latin typeface="Times New Roman"/>
                <a:ea typeface="Times New Roman"/>
              </a:rPr>
              <a:t>Toplu sözleşme hükümlerini takip edip, toplu sözleşme tarihlerinde uygulanmasının sağlanması </a:t>
            </a:r>
            <a:endParaRPr lang="tr-TR" sz="2100" spc="44" dirty="0">
              <a:solidFill>
                <a:srgbClr val="043092"/>
              </a:solidFill>
              <a:latin typeface="Times New Roman"/>
              <a:ea typeface="Times New Roman"/>
            </a:endParaRPr>
          </a:p>
        </p:txBody>
      </p:sp>
      <p:sp>
        <p:nvSpPr>
          <p:cNvPr id="2" name="Unvan 1"/>
          <p:cNvSpPr>
            <a:spLocks noGrp="1"/>
          </p:cNvSpPr>
          <p:nvPr>
            <p:ph type="title"/>
          </p:nvPr>
        </p:nvSpPr>
        <p:spPr>
          <a:xfrm>
            <a:off x="2667000" y="-108700"/>
            <a:ext cx="10515600" cy="1325563"/>
          </a:xfrm>
        </p:spPr>
        <p:txBody>
          <a:bodyPr/>
          <a:lstStyle/>
          <a:p>
            <a:r>
              <a:rPr lang="tr-TR" dirty="0">
                <a:solidFill>
                  <a:srgbClr val="FF0000"/>
                </a:solidFill>
              </a:rPr>
              <a:t>DİKKAT EDİLMESİ GEREKEN HUSUSLAR</a:t>
            </a:r>
          </a:p>
        </p:txBody>
      </p:sp>
    </p:spTree>
    <p:extLst>
      <p:ext uri="{BB962C8B-B14F-4D97-AF65-F5344CB8AC3E}">
        <p14:creationId xmlns:p14="http://schemas.microsoft.com/office/powerpoint/2010/main" val="133300104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667000" y="-108700"/>
            <a:ext cx="10515600" cy="1325563"/>
          </a:xfrm>
        </p:spPr>
        <p:txBody>
          <a:bodyPr/>
          <a:lstStyle/>
          <a:p>
            <a:r>
              <a:rPr lang="tr-TR" dirty="0">
                <a:solidFill>
                  <a:srgbClr val="FF0000"/>
                </a:solidFill>
              </a:rPr>
              <a:t>DİKKAT EDİLMESİ GEREKEN HUSUSLAR</a:t>
            </a:r>
          </a:p>
        </p:txBody>
      </p:sp>
      <p:sp>
        <p:nvSpPr>
          <p:cNvPr id="3" name="İçerik Yer Tutucusu 2"/>
          <p:cNvSpPr>
            <a:spLocks noGrp="1"/>
          </p:cNvSpPr>
          <p:nvPr>
            <p:ph idx="1"/>
          </p:nvPr>
        </p:nvSpPr>
        <p:spPr>
          <a:xfrm>
            <a:off x="1981200" y="1097490"/>
            <a:ext cx="10049933" cy="5150909"/>
          </a:xfrm>
        </p:spPr>
        <p:txBody>
          <a:bodyPr>
            <a:normAutofit/>
          </a:bodyPr>
          <a:lstStyle/>
          <a:p>
            <a:pPr>
              <a:buFont typeface="Wingdings" panose="05000000000000000000" pitchFamily="2" charset="2"/>
              <a:buChar char="ü"/>
            </a:pPr>
            <a:r>
              <a:rPr lang="tr-TR" sz="2400" spc="44" dirty="0">
                <a:solidFill>
                  <a:srgbClr val="043092"/>
                </a:solidFill>
                <a:latin typeface="Times New Roman"/>
                <a:ea typeface="Times New Roman"/>
              </a:rPr>
              <a:t>İdari görevi sonlandırılan Akademik personelin İdari Görevden dolayı verilen maaş unsurlarının kontrol edilerek güncellenmesi,</a:t>
            </a:r>
          </a:p>
          <a:p>
            <a:pPr>
              <a:buFont typeface="Wingdings" panose="05000000000000000000" pitchFamily="2" charset="2"/>
              <a:buChar char="ü"/>
            </a:pPr>
            <a:r>
              <a:rPr lang="tr-TR" sz="2400" spc="44" dirty="0">
                <a:solidFill>
                  <a:srgbClr val="043092"/>
                </a:solidFill>
                <a:latin typeface="Times New Roman"/>
                <a:ea typeface="Times New Roman"/>
              </a:rPr>
              <a:t>Doçent kadrosuna atanan Akademik Personelin kazanılmış hak aylığı 1 inci derece olmayanlara Makam ve Görev Tazminatı verilmemesi,</a:t>
            </a:r>
          </a:p>
          <a:p>
            <a:pPr>
              <a:buFont typeface="Wingdings" panose="05000000000000000000" pitchFamily="2" charset="2"/>
              <a:buChar char="ü"/>
            </a:pPr>
            <a:r>
              <a:rPr lang="tr-TR" sz="2400" spc="44" dirty="0">
                <a:solidFill>
                  <a:srgbClr val="043092"/>
                </a:solidFill>
                <a:latin typeface="Times New Roman"/>
                <a:ea typeface="Times New Roman"/>
              </a:rPr>
              <a:t>Ücretsiz izine ayrılan personelin statüsü kontrol edilerek (5510 – 5434) kimlere, ne kadar süre, GSSP ödeneceğinin ya da ödenemeyeceğinin kontrol edilmesi,</a:t>
            </a:r>
          </a:p>
          <a:p>
            <a:pPr>
              <a:buFont typeface="Wingdings" panose="05000000000000000000" pitchFamily="2" charset="2"/>
              <a:buChar char="ü"/>
            </a:pPr>
            <a:r>
              <a:rPr lang="tr-TR" sz="2400" spc="44" dirty="0">
                <a:solidFill>
                  <a:srgbClr val="043092"/>
                </a:solidFill>
                <a:latin typeface="Times New Roman"/>
                <a:ea typeface="Times New Roman"/>
              </a:rPr>
              <a:t>Derece, kademe ve ek gösterge değişikliklerinde %100 artışların ve kurum karşılıklarının kontrol edilmesi,</a:t>
            </a:r>
          </a:p>
          <a:p>
            <a:pPr>
              <a:buFont typeface="Wingdings" panose="05000000000000000000" pitchFamily="2" charset="2"/>
              <a:buChar char="ü"/>
            </a:pPr>
            <a:r>
              <a:rPr lang="tr-TR" sz="2400" spc="44" dirty="0">
                <a:solidFill>
                  <a:srgbClr val="043092"/>
                </a:solidFill>
                <a:latin typeface="Times New Roman"/>
                <a:ea typeface="Times New Roman"/>
              </a:rPr>
              <a:t>Kıdemi değişen personelin bilgilerinin kontrol edilmesi,</a:t>
            </a:r>
          </a:p>
          <a:p>
            <a:pPr>
              <a:buFont typeface="Wingdings" panose="05000000000000000000" pitchFamily="2" charset="2"/>
              <a:buChar char="ü"/>
            </a:pPr>
            <a:r>
              <a:rPr lang="tr-TR" sz="2400" spc="44" dirty="0">
                <a:solidFill>
                  <a:srgbClr val="043092"/>
                </a:solidFill>
                <a:latin typeface="Times New Roman"/>
                <a:ea typeface="Times New Roman"/>
              </a:rPr>
              <a:t>Sözleşmeli personelin, sözleşme yenilenme dönemine, yeni ücretine ve yeni ücretten ödeme yapılacağı gün sayısına dikkat edilmesi,</a:t>
            </a:r>
          </a:p>
        </p:txBody>
      </p:sp>
    </p:spTree>
    <p:extLst>
      <p:ext uri="{BB962C8B-B14F-4D97-AF65-F5344CB8AC3E}">
        <p14:creationId xmlns:p14="http://schemas.microsoft.com/office/powerpoint/2010/main" val="149627703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667000" y="-108700"/>
            <a:ext cx="10515600" cy="1325563"/>
          </a:xfrm>
        </p:spPr>
        <p:txBody>
          <a:bodyPr/>
          <a:lstStyle/>
          <a:p>
            <a:r>
              <a:rPr lang="tr-TR" dirty="0">
                <a:solidFill>
                  <a:srgbClr val="FF0000"/>
                </a:solidFill>
              </a:rPr>
              <a:t>DİKKAT EDİLMESİ GEREKEN HUSUSLAR</a:t>
            </a:r>
          </a:p>
        </p:txBody>
      </p:sp>
      <p:sp>
        <p:nvSpPr>
          <p:cNvPr id="3" name="İçerik Yer Tutucusu 2"/>
          <p:cNvSpPr>
            <a:spLocks noGrp="1"/>
          </p:cNvSpPr>
          <p:nvPr>
            <p:ph idx="1"/>
          </p:nvPr>
        </p:nvSpPr>
        <p:spPr>
          <a:xfrm>
            <a:off x="1989666" y="1046691"/>
            <a:ext cx="10049934" cy="5354109"/>
          </a:xfrm>
        </p:spPr>
        <p:txBody>
          <a:bodyPr>
            <a:noAutofit/>
          </a:bodyPr>
          <a:lstStyle/>
          <a:p>
            <a:pPr>
              <a:buFont typeface="Wingdings" panose="05000000000000000000" pitchFamily="2" charset="2"/>
              <a:buChar char="ü"/>
            </a:pPr>
            <a:r>
              <a:rPr lang="tr-TR" sz="2300" spc="44" dirty="0">
                <a:solidFill>
                  <a:srgbClr val="043092"/>
                </a:solidFill>
                <a:latin typeface="Times New Roman"/>
                <a:ea typeface="Times New Roman"/>
              </a:rPr>
              <a:t>Yabancı dil bilgilerinin, süreli engellilik indirim raporlarının </a:t>
            </a:r>
            <a:r>
              <a:rPr lang="tr-TR" sz="2300" spc="44" dirty="0" smtClean="0">
                <a:solidFill>
                  <a:srgbClr val="043092"/>
                </a:solidFill>
                <a:latin typeface="Times New Roman"/>
                <a:ea typeface="Times New Roman"/>
              </a:rPr>
              <a:t>dönem </a:t>
            </a:r>
            <a:r>
              <a:rPr lang="tr-TR" sz="2300" spc="44" dirty="0" err="1" smtClean="0">
                <a:solidFill>
                  <a:srgbClr val="043092"/>
                </a:solidFill>
                <a:latin typeface="Times New Roman"/>
                <a:ea typeface="Times New Roman"/>
              </a:rPr>
              <a:t>dönem</a:t>
            </a:r>
            <a:r>
              <a:rPr lang="tr-TR" sz="2300" spc="44" dirty="0" smtClean="0">
                <a:solidFill>
                  <a:srgbClr val="043092"/>
                </a:solidFill>
                <a:latin typeface="Times New Roman"/>
                <a:ea typeface="Times New Roman"/>
              </a:rPr>
              <a:t> </a:t>
            </a:r>
            <a:r>
              <a:rPr lang="tr-TR" sz="2300" spc="44" dirty="0">
                <a:solidFill>
                  <a:srgbClr val="043092"/>
                </a:solidFill>
                <a:latin typeface="Times New Roman"/>
                <a:ea typeface="Times New Roman"/>
              </a:rPr>
              <a:t>kontrol edilmesi,</a:t>
            </a:r>
          </a:p>
          <a:p>
            <a:pPr>
              <a:buFont typeface="Wingdings" panose="05000000000000000000" pitchFamily="2" charset="2"/>
              <a:buChar char="ü"/>
            </a:pPr>
            <a:r>
              <a:rPr lang="tr-TR" sz="2300" spc="44" dirty="0">
                <a:solidFill>
                  <a:srgbClr val="043092"/>
                </a:solidFill>
                <a:latin typeface="Times New Roman"/>
                <a:ea typeface="Times New Roman"/>
              </a:rPr>
              <a:t>Sendika üyelik, istifa işlemlerinin mevzuat doğrultusunda yapılması,</a:t>
            </a:r>
          </a:p>
          <a:p>
            <a:pPr>
              <a:buFont typeface="Wingdings" panose="05000000000000000000" pitchFamily="2" charset="2"/>
              <a:buChar char="ü"/>
            </a:pPr>
            <a:r>
              <a:rPr lang="tr-TR" sz="2300" spc="44" dirty="0">
                <a:solidFill>
                  <a:srgbClr val="043092"/>
                </a:solidFill>
                <a:latin typeface="Times New Roman"/>
                <a:ea typeface="Times New Roman"/>
              </a:rPr>
              <a:t>Sendika üye formlarının ilgili sendikanın yazısı ile kuruma gönderilmesinin sağlanması,</a:t>
            </a:r>
          </a:p>
          <a:p>
            <a:pPr>
              <a:buFont typeface="Wingdings" panose="05000000000000000000" pitchFamily="2" charset="2"/>
              <a:buChar char="ü"/>
            </a:pPr>
            <a:r>
              <a:rPr lang="tr-TR" sz="2300" spc="44" dirty="0">
                <a:solidFill>
                  <a:srgbClr val="043092"/>
                </a:solidFill>
                <a:latin typeface="Times New Roman"/>
                <a:ea typeface="Times New Roman"/>
              </a:rPr>
              <a:t>Sendika istifa formlarının kadrosunun olduğu kuruma, personelin dilekçesi ekinde verilmesinin sağlanması,</a:t>
            </a:r>
          </a:p>
          <a:p>
            <a:pPr>
              <a:buFont typeface="Wingdings" panose="05000000000000000000" pitchFamily="2" charset="2"/>
              <a:buChar char="ü"/>
            </a:pPr>
            <a:r>
              <a:rPr lang="tr-TR" sz="2300" spc="44" dirty="0">
                <a:solidFill>
                  <a:srgbClr val="043092"/>
                </a:solidFill>
                <a:latin typeface="Times New Roman"/>
                <a:ea typeface="Times New Roman"/>
              </a:rPr>
              <a:t>İdari görevi olan öğretim üyelerinin varsa sendika üyeliklerinin (mevzuat doğrultusunda üye olamayacak personelin) askıya alınması,</a:t>
            </a:r>
          </a:p>
          <a:p>
            <a:pPr>
              <a:buFont typeface="Wingdings" panose="05000000000000000000" pitchFamily="2" charset="2"/>
              <a:buChar char="ü"/>
            </a:pPr>
            <a:r>
              <a:rPr lang="tr-TR" sz="2300" spc="44" dirty="0">
                <a:solidFill>
                  <a:srgbClr val="043092"/>
                </a:solidFill>
                <a:latin typeface="Times New Roman"/>
                <a:ea typeface="Times New Roman"/>
              </a:rPr>
              <a:t>Yabancı dil tazminatı 96-100 puan olan Öğretim elemanlarına onay alınmaksızın yabancı dil bilgisinden görevlerinde yararlanıldığı kabul edildiğinden Yabancı Dil A1 (1200) puanının verilmesi</a:t>
            </a:r>
          </a:p>
          <a:p>
            <a:pPr>
              <a:buFont typeface="Wingdings" panose="05000000000000000000" pitchFamily="2" charset="2"/>
              <a:buChar char="ü"/>
            </a:pPr>
            <a:r>
              <a:rPr lang="tr-TR" sz="2300" spc="44" dirty="0">
                <a:solidFill>
                  <a:srgbClr val="043092"/>
                </a:solidFill>
                <a:latin typeface="Times New Roman"/>
                <a:ea typeface="Times New Roman"/>
              </a:rPr>
              <a:t>Maaş ödemeleri ile ilgili konusuna göre Merkezi Yönetim Harcama Belgeleri Yönetmeliği belirtilen belgelerin, ödeme dosyasına eklenmesi,</a:t>
            </a:r>
          </a:p>
        </p:txBody>
      </p:sp>
    </p:spTree>
    <p:extLst>
      <p:ext uri="{BB962C8B-B14F-4D97-AF65-F5344CB8AC3E}">
        <p14:creationId xmlns:p14="http://schemas.microsoft.com/office/powerpoint/2010/main" val="31747017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667000" y="-108700"/>
            <a:ext cx="10515600" cy="1325563"/>
          </a:xfrm>
        </p:spPr>
        <p:txBody>
          <a:bodyPr/>
          <a:lstStyle/>
          <a:p>
            <a:r>
              <a:rPr lang="tr-TR" dirty="0">
                <a:solidFill>
                  <a:srgbClr val="FF0000"/>
                </a:solidFill>
              </a:rPr>
              <a:t>DİKKAT EDİLMESİ GEREKEN HUSUSLAR</a:t>
            </a:r>
          </a:p>
        </p:txBody>
      </p:sp>
      <p:sp>
        <p:nvSpPr>
          <p:cNvPr id="3" name="İçerik Yer Tutucusu 2"/>
          <p:cNvSpPr>
            <a:spLocks noGrp="1"/>
          </p:cNvSpPr>
          <p:nvPr>
            <p:ph idx="1"/>
          </p:nvPr>
        </p:nvSpPr>
        <p:spPr>
          <a:xfrm>
            <a:off x="1998133" y="1021291"/>
            <a:ext cx="9965267" cy="5294841"/>
          </a:xfrm>
        </p:spPr>
        <p:txBody>
          <a:bodyPr>
            <a:noAutofit/>
          </a:bodyPr>
          <a:lstStyle/>
          <a:p>
            <a:pPr>
              <a:buFont typeface="Wingdings" panose="05000000000000000000" pitchFamily="2" charset="2"/>
              <a:buChar char="ü"/>
            </a:pPr>
            <a:r>
              <a:rPr lang="tr-TR" spc="44" dirty="0">
                <a:solidFill>
                  <a:srgbClr val="043092"/>
                </a:solidFill>
                <a:latin typeface="Times New Roman"/>
                <a:ea typeface="Times New Roman"/>
              </a:rPr>
              <a:t>Matrah bilgilerinin kontrol edilmesi,</a:t>
            </a:r>
          </a:p>
          <a:p>
            <a:pPr>
              <a:buFont typeface="Wingdings" panose="05000000000000000000" pitchFamily="2" charset="2"/>
              <a:buChar char="ü"/>
            </a:pPr>
            <a:r>
              <a:rPr lang="tr-TR" spc="44" dirty="0">
                <a:solidFill>
                  <a:srgbClr val="043092"/>
                </a:solidFill>
                <a:latin typeface="Times New Roman"/>
                <a:ea typeface="Times New Roman"/>
              </a:rPr>
              <a:t>İcra kesintilerinde, biten icralara ait gelen güncelleme borç tutarının sıra gözetilmeksizin ilk sıraya alınarak kesinti yapılmasının sağlanması.</a:t>
            </a:r>
          </a:p>
          <a:p>
            <a:pPr>
              <a:buFont typeface="Wingdings" panose="05000000000000000000" pitchFamily="2" charset="2"/>
              <a:buChar char="ü"/>
            </a:pPr>
            <a:r>
              <a:rPr lang="tr-TR" spc="44" dirty="0">
                <a:solidFill>
                  <a:srgbClr val="043092"/>
                </a:solidFill>
                <a:latin typeface="Times New Roman"/>
                <a:ea typeface="Times New Roman"/>
              </a:rPr>
              <a:t>Nafakanın sıraya konulmaksızın mahkeme kararı doğrultusunda her ay kesilmesi</a:t>
            </a:r>
          </a:p>
          <a:p>
            <a:pPr>
              <a:buFont typeface="Wingdings" panose="05000000000000000000" pitchFamily="2" charset="2"/>
              <a:buChar char="ü"/>
            </a:pPr>
            <a:r>
              <a:rPr lang="tr-TR" spc="44" dirty="0">
                <a:solidFill>
                  <a:srgbClr val="043092"/>
                </a:solidFill>
                <a:latin typeface="Times New Roman"/>
                <a:ea typeface="Times New Roman"/>
              </a:rPr>
              <a:t>İlama bağlı nafakanın </a:t>
            </a:r>
            <a:r>
              <a:rPr lang="tr-TR" spc="44" dirty="0" smtClean="0">
                <a:solidFill>
                  <a:srgbClr val="043092"/>
                </a:solidFill>
                <a:latin typeface="Times New Roman"/>
                <a:ea typeface="Times New Roman"/>
              </a:rPr>
              <a:t>diğer icra </a:t>
            </a:r>
            <a:r>
              <a:rPr lang="tr-TR" spc="44" dirty="0">
                <a:solidFill>
                  <a:srgbClr val="043092"/>
                </a:solidFill>
                <a:latin typeface="Times New Roman"/>
                <a:ea typeface="Times New Roman"/>
              </a:rPr>
              <a:t>borçları gibi sıraya alınması,</a:t>
            </a:r>
          </a:p>
          <a:p>
            <a:pPr>
              <a:buFont typeface="Wingdings" panose="05000000000000000000" pitchFamily="2" charset="2"/>
              <a:buChar char="ü"/>
            </a:pPr>
            <a:r>
              <a:rPr lang="tr-TR" spc="44" dirty="0">
                <a:solidFill>
                  <a:srgbClr val="043092"/>
                </a:solidFill>
                <a:latin typeface="Times New Roman"/>
                <a:ea typeface="Times New Roman"/>
              </a:rPr>
              <a:t>Naklen ve açıktan atamalarda BES işlemlerinin yapılması ( 45 yaş altındaysa giriş yapılıyor, 45 yaş üstü personelin isteği halinde sisteme dahil edilebilir.)</a:t>
            </a:r>
          </a:p>
          <a:p>
            <a:pPr>
              <a:buFont typeface="Wingdings" panose="05000000000000000000" pitchFamily="2" charset="2"/>
              <a:buChar char="ü"/>
            </a:pPr>
            <a:r>
              <a:rPr lang="tr-TR" spc="44" dirty="0">
                <a:solidFill>
                  <a:srgbClr val="043092"/>
                </a:solidFill>
                <a:latin typeface="Times New Roman"/>
                <a:ea typeface="Times New Roman"/>
              </a:rPr>
              <a:t>Harcama Yetkilisi ve Gerçekleştirme Görevlisi değişikliklerinde SGK Yönetici ve Kullanıcı değişikliğinin yapılması</a:t>
            </a:r>
          </a:p>
        </p:txBody>
      </p:sp>
    </p:spTree>
    <p:extLst>
      <p:ext uri="{BB962C8B-B14F-4D97-AF65-F5344CB8AC3E}">
        <p14:creationId xmlns:p14="http://schemas.microsoft.com/office/powerpoint/2010/main" val="280218636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667000" y="-108700"/>
            <a:ext cx="10515600" cy="1325563"/>
          </a:xfrm>
        </p:spPr>
        <p:txBody>
          <a:bodyPr/>
          <a:lstStyle/>
          <a:p>
            <a:r>
              <a:rPr lang="tr-TR" dirty="0">
                <a:solidFill>
                  <a:srgbClr val="FF0000"/>
                </a:solidFill>
              </a:rPr>
              <a:t>DİKKAT EDİLMESİ GEREKEN HUSUSLAR</a:t>
            </a:r>
          </a:p>
        </p:txBody>
      </p:sp>
      <p:sp>
        <p:nvSpPr>
          <p:cNvPr id="3" name="İçerik Yer Tutucusu 2"/>
          <p:cNvSpPr>
            <a:spLocks noGrp="1"/>
          </p:cNvSpPr>
          <p:nvPr>
            <p:ph idx="1"/>
          </p:nvPr>
        </p:nvSpPr>
        <p:spPr>
          <a:xfrm>
            <a:off x="1998133" y="1021291"/>
            <a:ext cx="9965267" cy="5294841"/>
          </a:xfrm>
        </p:spPr>
        <p:txBody>
          <a:bodyPr>
            <a:noAutofit/>
          </a:bodyPr>
          <a:lstStyle/>
          <a:p>
            <a:pPr>
              <a:buFont typeface="Wingdings" panose="05000000000000000000" pitchFamily="2" charset="2"/>
              <a:buChar char="ü"/>
            </a:pPr>
            <a:r>
              <a:rPr lang="tr-TR" sz="2400" spc="44" dirty="0">
                <a:solidFill>
                  <a:srgbClr val="043092"/>
                </a:solidFill>
                <a:latin typeface="Times New Roman"/>
                <a:ea typeface="Times New Roman"/>
              </a:rPr>
              <a:t>6. Dönem Toplu Sözleşmedeki 49. Maddenin Akademik personelde uygulanmadığı, hususlarına dikkat edilmesi,</a:t>
            </a:r>
          </a:p>
          <a:p>
            <a:pPr>
              <a:buFont typeface="Wingdings" panose="05000000000000000000" pitchFamily="2" charset="2"/>
              <a:buChar char="ü"/>
            </a:pPr>
            <a:r>
              <a:rPr lang="tr-TR" sz="2400" spc="44" dirty="0">
                <a:solidFill>
                  <a:srgbClr val="043092"/>
                </a:solidFill>
                <a:latin typeface="Times New Roman"/>
                <a:ea typeface="Times New Roman"/>
              </a:rPr>
              <a:t>Geliştirme Ödeneği ödemelerinde, Geliştirme Ödeneği Ödenmesine Dair Kararın 9 uncu ve geçici madde 2 de belirtilen sürelere dikkat edilmesi,</a:t>
            </a:r>
          </a:p>
          <a:p>
            <a:pPr>
              <a:buFont typeface="Wingdings" panose="05000000000000000000" pitchFamily="2" charset="2"/>
              <a:buChar char="ü"/>
            </a:pPr>
            <a:r>
              <a:rPr lang="tr-TR" sz="2400" spc="44" dirty="0">
                <a:solidFill>
                  <a:srgbClr val="043092"/>
                </a:solidFill>
                <a:latin typeface="Times New Roman"/>
                <a:ea typeface="Times New Roman"/>
              </a:rPr>
              <a:t>Akademik personelin aynı ay içinde geriye dönük hem unvan değişikliği hem de kademe ,derece, ek gösterge </a:t>
            </a:r>
            <a:r>
              <a:rPr lang="tr-TR" sz="2400" spc="44" dirty="0" err="1">
                <a:solidFill>
                  <a:srgbClr val="043092"/>
                </a:solidFill>
                <a:latin typeface="Times New Roman"/>
                <a:ea typeface="Times New Roman"/>
              </a:rPr>
              <a:t>terfisi</a:t>
            </a:r>
            <a:r>
              <a:rPr lang="tr-TR" sz="2400" spc="44" dirty="0">
                <a:solidFill>
                  <a:srgbClr val="043092"/>
                </a:solidFill>
                <a:latin typeface="Times New Roman"/>
                <a:ea typeface="Times New Roman"/>
              </a:rPr>
              <a:t> varsa; KBS maaş modülünde ya </a:t>
            </a:r>
            <a:r>
              <a:rPr lang="tr-TR" sz="2400" spc="44" dirty="0" err="1">
                <a:solidFill>
                  <a:srgbClr val="043092"/>
                </a:solidFill>
                <a:latin typeface="Times New Roman"/>
                <a:ea typeface="Times New Roman"/>
              </a:rPr>
              <a:t>terfisi</a:t>
            </a:r>
            <a:r>
              <a:rPr lang="tr-TR" sz="2400" spc="44" dirty="0">
                <a:solidFill>
                  <a:srgbClr val="043092"/>
                </a:solidFill>
                <a:latin typeface="Times New Roman"/>
                <a:ea typeface="Times New Roman"/>
              </a:rPr>
              <a:t> yada yeni unvanının Makam ve Görev tazminatlarını birlikte hesaplamamaktadır. Değişiklik olduğu ay dikkat edilmesi (</a:t>
            </a:r>
            <a:r>
              <a:rPr lang="tr-TR" sz="2400" spc="44" dirty="0" err="1">
                <a:solidFill>
                  <a:srgbClr val="043092"/>
                </a:solidFill>
                <a:latin typeface="Times New Roman"/>
                <a:ea typeface="Times New Roman"/>
              </a:rPr>
              <a:t>Terfisinin</a:t>
            </a:r>
            <a:r>
              <a:rPr lang="tr-TR" sz="2400" spc="44" dirty="0">
                <a:solidFill>
                  <a:srgbClr val="043092"/>
                </a:solidFill>
                <a:latin typeface="Times New Roman"/>
                <a:ea typeface="Times New Roman"/>
              </a:rPr>
              <a:t> terfi modülünden verilmesi makam tazminatının, cetvellerden tanımlanarak hesaplanması ; harcama biriminin maaş veri girişi ve tüm hesaplamalar bittikten sonra ödeme emri belgesini oluşturmadan görev tazminatı ve ek ödeme tutarlarının manuel hesaplanarak KBS –maaş bordro girişten –Diğer tazminatlardan ek bordro olarak veri girişinin yapılması ve hesaplama geçmeden ödeme emri belgesinin oluşturularak onaya sunulması)</a:t>
            </a:r>
          </a:p>
        </p:txBody>
      </p:sp>
    </p:spTree>
    <p:extLst>
      <p:ext uri="{BB962C8B-B14F-4D97-AF65-F5344CB8AC3E}">
        <p14:creationId xmlns:p14="http://schemas.microsoft.com/office/powerpoint/2010/main" val="426128049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667000" y="-108700"/>
            <a:ext cx="10515600" cy="1325563"/>
          </a:xfrm>
        </p:spPr>
        <p:txBody>
          <a:bodyPr/>
          <a:lstStyle/>
          <a:p>
            <a:r>
              <a:rPr lang="tr-TR" dirty="0">
                <a:solidFill>
                  <a:srgbClr val="FF0000"/>
                </a:solidFill>
              </a:rPr>
              <a:t>DİKKAT EDİLMESİ GEREKEN HUSUSLAR</a:t>
            </a:r>
          </a:p>
        </p:txBody>
      </p:sp>
      <p:sp>
        <p:nvSpPr>
          <p:cNvPr id="3" name="İçerik Yer Tutucusu 2"/>
          <p:cNvSpPr>
            <a:spLocks noGrp="1"/>
          </p:cNvSpPr>
          <p:nvPr>
            <p:ph idx="1"/>
          </p:nvPr>
        </p:nvSpPr>
        <p:spPr>
          <a:xfrm>
            <a:off x="1998133" y="1021291"/>
            <a:ext cx="9965267" cy="5294841"/>
          </a:xfrm>
        </p:spPr>
        <p:txBody>
          <a:bodyPr>
            <a:noAutofit/>
          </a:bodyPr>
          <a:lstStyle/>
          <a:p>
            <a:pPr>
              <a:buFont typeface="Wingdings" panose="05000000000000000000" pitchFamily="2" charset="2"/>
              <a:buChar char="ü"/>
            </a:pPr>
            <a:r>
              <a:rPr lang="tr-TR" sz="2500" spc="44" dirty="0">
                <a:solidFill>
                  <a:srgbClr val="043092"/>
                </a:solidFill>
                <a:latin typeface="Times New Roman"/>
                <a:ea typeface="Times New Roman"/>
              </a:rPr>
              <a:t>Profesörlerden Rektör, Rektör Yardımcısı, Dekan, Dekan Yardımcısı, Yüksekokul Müdürü olanlarda Ek gösterge ve İdari Görev Ödeneği oranın da meydana gelen değişiklikler takip edilmelidir.</a:t>
            </a:r>
          </a:p>
          <a:p>
            <a:pPr>
              <a:buFont typeface="Wingdings" panose="05000000000000000000" pitchFamily="2" charset="2"/>
              <a:buChar char="ü"/>
            </a:pPr>
            <a:r>
              <a:rPr lang="tr-TR" sz="2500" spc="44" dirty="0">
                <a:solidFill>
                  <a:srgbClr val="043092"/>
                </a:solidFill>
                <a:latin typeface="Times New Roman"/>
                <a:ea typeface="Times New Roman"/>
              </a:rPr>
              <a:t>KBS Maaş Modülünde; Ücretsiz izin dönüşü kısıtlı maaşı ile birlikte </a:t>
            </a:r>
            <a:r>
              <a:rPr lang="tr-TR" sz="2500" spc="44" dirty="0" err="1">
                <a:solidFill>
                  <a:srgbClr val="043092"/>
                </a:solidFill>
                <a:latin typeface="Times New Roman"/>
                <a:ea typeface="Times New Roman"/>
              </a:rPr>
              <a:t>terfisi</a:t>
            </a:r>
            <a:r>
              <a:rPr lang="tr-TR" sz="2500" spc="44" dirty="0">
                <a:solidFill>
                  <a:srgbClr val="043092"/>
                </a:solidFill>
                <a:latin typeface="Times New Roman"/>
                <a:ea typeface="Times New Roman"/>
              </a:rPr>
              <a:t> olan personelin </a:t>
            </a:r>
            <a:r>
              <a:rPr lang="tr-TR" sz="2500" spc="44" dirty="0" err="1">
                <a:solidFill>
                  <a:srgbClr val="043092"/>
                </a:solidFill>
                <a:latin typeface="Times New Roman"/>
                <a:ea typeface="Times New Roman"/>
              </a:rPr>
              <a:t>terfisi</a:t>
            </a:r>
            <a:r>
              <a:rPr lang="tr-TR" sz="2500" spc="44" dirty="0">
                <a:solidFill>
                  <a:srgbClr val="043092"/>
                </a:solidFill>
                <a:latin typeface="Times New Roman"/>
                <a:ea typeface="Times New Roman"/>
              </a:rPr>
              <a:t> ve kısıtlı maaş bilgi girişleri aynı ayda verilemiyor. (KBS de öncelikle kısıtlı maaş bilgi girişi yapılarak hesaplanması, hesaplanan kısıtlı maaş bordrosunun sistem çıktısının alınarak, İşlem kodunu </a:t>
            </a:r>
            <a:r>
              <a:rPr lang="tr-TR" sz="2500" spc="44" dirty="0" err="1">
                <a:solidFill>
                  <a:srgbClr val="043092"/>
                </a:solidFill>
                <a:latin typeface="Times New Roman"/>
                <a:ea typeface="Times New Roman"/>
              </a:rPr>
              <a:t>terfiye</a:t>
            </a:r>
            <a:r>
              <a:rPr lang="tr-TR" sz="2500" spc="44" dirty="0">
                <a:solidFill>
                  <a:srgbClr val="043092"/>
                </a:solidFill>
                <a:latin typeface="Times New Roman"/>
                <a:ea typeface="Times New Roman"/>
              </a:rPr>
              <a:t> alıp terfi bilgi girişinin yapılması, en son ödeme emri oluşturmadan önce sistem çıktısını aldığımız kısıtlı bordronun </a:t>
            </a:r>
            <a:r>
              <a:rPr lang="tr-TR" sz="2500" spc="44" dirty="0" smtClean="0">
                <a:solidFill>
                  <a:srgbClr val="043092"/>
                </a:solidFill>
                <a:latin typeface="Times New Roman"/>
                <a:ea typeface="Times New Roman"/>
              </a:rPr>
              <a:t>KBS Maaş </a:t>
            </a:r>
            <a:r>
              <a:rPr lang="tr-TR" sz="2500" spc="44" dirty="0">
                <a:solidFill>
                  <a:srgbClr val="043092"/>
                </a:solidFill>
                <a:latin typeface="Times New Roman"/>
                <a:ea typeface="Times New Roman"/>
              </a:rPr>
              <a:t>bordro girişten- Diğer tazminatlardan ek bordro olarak veri girişinin yapılması ve hesaplama geçmeden ödeme emri belgesinin oluşturularak onaya sunulması)</a:t>
            </a:r>
          </a:p>
        </p:txBody>
      </p:sp>
    </p:spTree>
    <p:extLst>
      <p:ext uri="{BB962C8B-B14F-4D97-AF65-F5344CB8AC3E}">
        <p14:creationId xmlns:p14="http://schemas.microsoft.com/office/powerpoint/2010/main" val="160250984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667000" y="-108700"/>
            <a:ext cx="10515600" cy="1325563"/>
          </a:xfrm>
        </p:spPr>
        <p:txBody>
          <a:bodyPr/>
          <a:lstStyle/>
          <a:p>
            <a:r>
              <a:rPr lang="tr-TR" dirty="0">
                <a:solidFill>
                  <a:srgbClr val="FF0000"/>
                </a:solidFill>
              </a:rPr>
              <a:t>DİKKAT EDİLMESİ GEREKEN HUSUSLAR</a:t>
            </a:r>
          </a:p>
        </p:txBody>
      </p:sp>
      <p:sp>
        <p:nvSpPr>
          <p:cNvPr id="3" name="İçerik Yer Tutucusu 2"/>
          <p:cNvSpPr>
            <a:spLocks noGrp="1"/>
          </p:cNvSpPr>
          <p:nvPr>
            <p:ph idx="1"/>
          </p:nvPr>
        </p:nvSpPr>
        <p:spPr>
          <a:xfrm>
            <a:off x="1998133" y="1021291"/>
            <a:ext cx="9965267" cy="5294841"/>
          </a:xfrm>
        </p:spPr>
        <p:txBody>
          <a:bodyPr>
            <a:normAutofit/>
          </a:bodyPr>
          <a:lstStyle/>
          <a:p>
            <a:pPr>
              <a:buFont typeface="Wingdings" panose="05000000000000000000" pitchFamily="2" charset="2"/>
              <a:buChar char="ü"/>
            </a:pPr>
            <a:r>
              <a:rPr lang="tr-TR" sz="2500" spc="44" dirty="0">
                <a:solidFill>
                  <a:srgbClr val="043092"/>
                </a:solidFill>
                <a:latin typeface="Times New Roman"/>
                <a:ea typeface="Times New Roman"/>
              </a:rPr>
              <a:t>KBS maaş modülünde; Profesör kadrosunda olan personelin üç yılını doldurunca makam görev tazminatı ve Üniversite ödeneğini, dört yılını doldurunca ek göstergesin de yapılması gereken değişikliklerin takip edilmesi. «KBS maaş modülünde, geriye yönelik ödemede tanımlamalar yapıldığı halde görev tazminatını ve ek ödeme oranını vermediği için, harcama biriminin maaş veri girişi ve tüm hesaplamalar bittikten sonra ödeme emri belgesini oluşturmadan görev tazminatı ve ek ödeme tutarlarının manuel hesaplanarak KBS –maaş bordro girişten –Diğer tazminatlardan ek bordro olarak veri girişinin (brüt tutardan yasal kesintilerin yapılmalıdır) yapılması ve hesaplama geçmeden ödeme emri belgesinin oluşturularak onaya sunulması»</a:t>
            </a:r>
          </a:p>
          <a:p>
            <a:pPr>
              <a:buFont typeface="Wingdings" panose="05000000000000000000" pitchFamily="2" charset="2"/>
              <a:buChar char="ü"/>
            </a:pPr>
            <a:r>
              <a:rPr lang="tr-TR" sz="2500" spc="44" dirty="0">
                <a:solidFill>
                  <a:srgbClr val="043092"/>
                </a:solidFill>
                <a:latin typeface="Times New Roman"/>
                <a:ea typeface="Times New Roman"/>
              </a:rPr>
              <a:t>Geriye yönelik ödemesi yoksa; «İSTİSNA’» kısmının «İstisna Değerine» hak ettiği puan ve «gerekçe» kısmına açıklama girilerek yapılması gerekmektedir.</a:t>
            </a:r>
          </a:p>
        </p:txBody>
      </p:sp>
    </p:spTree>
    <p:extLst>
      <p:ext uri="{BB962C8B-B14F-4D97-AF65-F5344CB8AC3E}">
        <p14:creationId xmlns:p14="http://schemas.microsoft.com/office/powerpoint/2010/main" val="36191646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701827" y="2208341"/>
            <a:ext cx="9854079" cy="2089338"/>
          </a:xfrm>
          <a:prstGeom prst="rect">
            <a:avLst/>
          </a:prstGeom>
        </p:spPr>
      </p:pic>
    </p:spTree>
    <p:extLst>
      <p:ext uri="{BB962C8B-B14F-4D97-AF65-F5344CB8AC3E}">
        <p14:creationId xmlns:p14="http://schemas.microsoft.com/office/powerpoint/2010/main" val="85961049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idx="1"/>
          </p:nvPr>
        </p:nvSpPr>
        <p:spPr>
          <a:xfrm>
            <a:off x="1411778" y="2432453"/>
            <a:ext cx="10515600" cy="2688186"/>
          </a:xfrm>
        </p:spPr>
        <p:txBody>
          <a:bodyPr>
            <a:normAutofit/>
          </a:bodyPr>
          <a:lstStyle/>
          <a:p>
            <a:pPr marL="0" indent="0">
              <a:buNone/>
            </a:pPr>
            <a:r>
              <a:rPr lang="tr-TR" sz="11500" dirty="0" smtClean="0">
                <a:solidFill>
                  <a:schemeClr val="accent6">
                    <a:lumMod val="60000"/>
                    <a:lumOff val="40000"/>
                  </a:schemeClr>
                </a:solidFill>
              </a:rPr>
              <a:t>SORU VE CEVAP </a:t>
            </a:r>
            <a:endParaRPr lang="tr-TR" sz="11500" dirty="0">
              <a:solidFill>
                <a:schemeClr val="accent6">
                  <a:lumMod val="60000"/>
                  <a:lumOff val="40000"/>
                </a:schemeClr>
              </a:solidFill>
            </a:endParaRPr>
          </a:p>
        </p:txBody>
      </p:sp>
    </p:spTree>
    <p:extLst>
      <p:ext uri="{BB962C8B-B14F-4D97-AF65-F5344CB8AC3E}">
        <p14:creationId xmlns:p14="http://schemas.microsoft.com/office/powerpoint/2010/main" val="189044453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stretch>
            <a:fillRect/>
          </a:stretch>
        </p:blipFill>
        <p:spPr>
          <a:xfrm>
            <a:off x="3142570" y="1027906"/>
            <a:ext cx="6034682" cy="5277293"/>
          </a:xfrm>
          <a:prstGeom prst="rect">
            <a:avLst/>
          </a:prstGeom>
        </p:spPr>
      </p:pic>
    </p:spTree>
    <p:extLst>
      <p:ext uri="{BB962C8B-B14F-4D97-AF65-F5344CB8AC3E}">
        <p14:creationId xmlns:p14="http://schemas.microsoft.com/office/powerpoint/2010/main" val="118644474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3012229" y="2663798"/>
            <a:ext cx="6998815" cy="3542083"/>
          </a:xfrm>
          <a:prstGeom prst="rect">
            <a:avLst/>
          </a:prstGeom>
        </p:spPr>
      </p:pic>
    </p:spTree>
    <p:extLst>
      <p:ext uri="{BB962C8B-B14F-4D97-AF65-F5344CB8AC3E}">
        <p14:creationId xmlns:p14="http://schemas.microsoft.com/office/powerpoint/2010/main" val="262662932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0720209"/>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2044929" y="150467"/>
            <a:ext cx="10050665" cy="1500187"/>
          </a:xfrm>
        </p:spPr>
        <p:txBody>
          <a:bodyPr>
            <a:noAutofit/>
          </a:bodyPr>
          <a:lstStyle/>
          <a:p>
            <a:pPr indent="2425039">
              <a:lnSpc>
                <a:spcPct val="100000"/>
              </a:lnSpc>
            </a:pPr>
            <a:r>
              <a:rPr lang="en-US" altLang="zh-CN" sz="4400" b="1" dirty="0" smtClean="0">
                <a:solidFill>
                  <a:schemeClr val="accent2"/>
                </a:solidFill>
                <a:latin typeface="Times New Roman"/>
                <a:ea typeface="Times New Roman"/>
              </a:rPr>
              <a:t>GENEL</a:t>
            </a:r>
            <a:r>
              <a:rPr lang="en-US" altLang="zh-CN" sz="4400" b="1" spc="-169" dirty="0" smtClean="0">
                <a:solidFill>
                  <a:schemeClr val="accent2"/>
                </a:solidFill>
                <a:latin typeface="Times New Roman"/>
                <a:cs typeface="Times New Roman"/>
              </a:rPr>
              <a:t> </a:t>
            </a:r>
            <a:r>
              <a:rPr lang="en-US" altLang="zh-CN" sz="4400" b="1" dirty="0" smtClean="0">
                <a:solidFill>
                  <a:schemeClr val="accent2"/>
                </a:solidFill>
                <a:latin typeface="Times New Roman"/>
                <a:ea typeface="Times New Roman"/>
              </a:rPr>
              <a:t>BİLGİ</a:t>
            </a:r>
          </a:p>
          <a:p>
            <a:pPr>
              <a:lnSpc>
                <a:spcPts val="715"/>
              </a:lnSpc>
            </a:pPr>
            <a:endParaRPr lang="en-US" sz="2000" dirty="0" smtClean="0"/>
          </a:p>
          <a:p>
            <a:pPr indent="571474" algn="just" hangingPunct="0">
              <a:lnSpc>
                <a:spcPct val="102499"/>
              </a:lnSpc>
            </a:pPr>
            <a:r>
              <a:rPr lang="en-US" altLang="zh-CN" sz="2000" spc="69" dirty="0" smtClean="0">
                <a:solidFill>
                  <a:srgbClr val="043092"/>
                </a:solidFill>
                <a:latin typeface="Times New Roman"/>
                <a:ea typeface="Times New Roman"/>
              </a:rPr>
              <a:t>Memurların</a:t>
            </a:r>
            <a:r>
              <a:rPr lang="en-US" altLang="zh-CN" sz="2000" spc="40" dirty="0" smtClean="0">
                <a:solidFill>
                  <a:srgbClr val="043092"/>
                </a:solidFill>
                <a:latin typeface="Times New Roman"/>
                <a:cs typeface="Times New Roman"/>
              </a:rPr>
              <a:t> </a:t>
            </a:r>
            <a:r>
              <a:rPr lang="en-US" altLang="zh-CN" sz="2000" spc="75" dirty="0" err="1" smtClean="0">
                <a:solidFill>
                  <a:srgbClr val="043092"/>
                </a:solidFill>
                <a:latin typeface="Times New Roman"/>
                <a:ea typeface="Times New Roman"/>
              </a:rPr>
              <a:t>mali</a:t>
            </a:r>
            <a:r>
              <a:rPr lang="en-US" altLang="zh-CN" sz="2000" spc="40" dirty="0" smtClean="0">
                <a:solidFill>
                  <a:srgbClr val="043092"/>
                </a:solidFill>
                <a:latin typeface="Times New Roman"/>
                <a:cs typeface="Times New Roman"/>
              </a:rPr>
              <a:t> </a:t>
            </a:r>
            <a:r>
              <a:rPr lang="en-US" altLang="zh-CN" sz="2000" spc="80" dirty="0" err="1" smtClean="0">
                <a:solidFill>
                  <a:srgbClr val="043092"/>
                </a:solidFill>
                <a:latin typeface="Times New Roman"/>
                <a:ea typeface="Times New Roman"/>
              </a:rPr>
              <a:t>ve</a:t>
            </a:r>
            <a:r>
              <a:rPr lang="en-US" altLang="zh-CN" sz="2000" spc="40" dirty="0" smtClean="0">
                <a:solidFill>
                  <a:srgbClr val="043092"/>
                </a:solidFill>
                <a:latin typeface="Times New Roman"/>
                <a:cs typeface="Times New Roman"/>
              </a:rPr>
              <a:t> </a:t>
            </a:r>
            <a:r>
              <a:rPr lang="en-US" altLang="zh-CN" sz="2000" spc="64" dirty="0" err="1" smtClean="0">
                <a:solidFill>
                  <a:srgbClr val="043092"/>
                </a:solidFill>
                <a:latin typeface="Times New Roman"/>
                <a:ea typeface="Times New Roman"/>
              </a:rPr>
              <a:t>sosyal</a:t>
            </a:r>
            <a:r>
              <a:rPr lang="en-US" altLang="zh-CN" sz="2000" spc="40" dirty="0" smtClean="0">
                <a:solidFill>
                  <a:srgbClr val="043092"/>
                </a:solidFill>
                <a:latin typeface="Times New Roman"/>
                <a:cs typeface="Times New Roman"/>
              </a:rPr>
              <a:t> </a:t>
            </a:r>
            <a:r>
              <a:rPr lang="en-US" altLang="zh-CN" sz="2000" spc="60" dirty="0" err="1" smtClean="0">
                <a:solidFill>
                  <a:srgbClr val="043092"/>
                </a:solidFill>
                <a:latin typeface="Times New Roman"/>
                <a:ea typeface="Times New Roman"/>
              </a:rPr>
              <a:t>hakları</a:t>
            </a:r>
            <a:r>
              <a:rPr lang="en-US" altLang="zh-CN" sz="2000" spc="40" dirty="0" smtClean="0">
                <a:solidFill>
                  <a:srgbClr val="043092"/>
                </a:solidFill>
                <a:latin typeface="Times New Roman"/>
                <a:cs typeface="Times New Roman"/>
              </a:rPr>
              <a:t> </a:t>
            </a:r>
            <a:r>
              <a:rPr lang="en-US" altLang="zh-CN" sz="2000" spc="69" dirty="0" err="1" smtClean="0">
                <a:solidFill>
                  <a:srgbClr val="043092"/>
                </a:solidFill>
                <a:latin typeface="Times New Roman"/>
                <a:ea typeface="Times New Roman"/>
              </a:rPr>
              <a:t>genel</a:t>
            </a:r>
            <a:r>
              <a:rPr lang="en-US" altLang="zh-CN" sz="2000" spc="40" dirty="0" smtClean="0">
                <a:solidFill>
                  <a:srgbClr val="043092"/>
                </a:solidFill>
                <a:latin typeface="Times New Roman"/>
                <a:cs typeface="Times New Roman"/>
              </a:rPr>
              <a:t> </a:t>
            </a:r>
            <a:r>
              <a:rPr lang="en-US" altLang="zh-CN" sz="2000" spc="64" dirty="0" err="1" smtClean="0">
                <a:solidFill>
                  <a:srgbClr val="043092"/>
                </a:solidFill>
                <a:latin typeface="Times New Roman"/>
                <a:ea typeface="Times New Roman"/>
              </a:rPr>
              <a:t>olarak</a:t>
            </a:r>
            <a:r>
              <a:rPr lang="en-US" altLang="zh-CN" sz="2000" spc="40" dirty="0" smtClean="0">
                <a:solidFill>
                  <a:srgbClr val="043092"/>
                </a:solidFill>
                <a:latin typeface="Times New Roman"/>
                <a:cs typeface="Times New Roman"/>
              </a:rPr>
              <a:t> </a:t>
            </a:r>
            <a:r>
              <a:rPr lang="en-US" altLang="zh-CN" sz="2000" spc="75" dirty="0" smtClean="0">
                <a:solidFill>
                  <a:srgbClr val="043092"/>
                </a:solidFill>
                <a:latin typeface="Times New Roman"/>
                <a:ea typeface="Times New Roman"/>
              </a:rPr>
              <a:t>657</a:t>
            </a:r>
            <a:r>
              <a:rPr lang="en-US" altLang="zh-CN" sz="2000" spc="40" dirty="0" smtClean="0">
                <a:solidFill>
                  <a:srgbClr val="043092"/>
                </a:solidFill>
                <a:latin typeface="Times New Roman"/>
                <a:cs typeface="Times New Roman"/>
              </a:rPr>
              <a:t> </a:t>
            </a:r>
            <a:r>
              <a:rPr lang="en-US" altLang="zh-CN" sz="2000" spc="55" dirty="0" err="1" smtClean="0">
                <a:solidFill>
                  <a:srgbClr val="043092"/>
                </a:solidFill>
                <a:latin typeface="Times New Roman"/>
                <a:ea typeface="Times New Roman"/>
              </a:rPr>
              <a:t>sayılı</a:t>
            </a:r>
            <a:r>
              <a:rPr lang="en-US" altLang="zh-CN" sz="2000" spc="40" dirty="0" smtClean="0">
                <a:solidFill>
                  <a:srgbClr val="043092"/>
                </a:solidFill>
                <a:latin typeface="Times New Roman"/>
                <a:cs typeface="Times New Roman"/>
              </a:rPr>
              <a:t> </a:t>
            </a:r>
            <a:r>
              <a:rPr lang="en-US" altLang="zh-CN" sz="2000" spc="69" dirty="0" err="1" smtClean="0">
                <a:solidFill>
                  <a:srgbClr val="043092"/>
                </a:solidFill>
                <a:latin typeface="Times New Roman"/>
                <a:ea typeface="Times New Roman"/>
              </a:rPr>
              <a:t>Devlet</a:t>
            </a:r>
            <a:r>
              <a:rPr lang="en-US" altLang="zh-CN" sz="2000" dirty="0" smtClean="0">
                <a:solidFill>
                  <a:srgbClr val="043092"/>
                </a:solidFill>
                <a:latin typeface="Times New Roman"/>
                <a:cs typeface="Times New Roman"/>
              </a:rPr>
              <a:t> </a:t>
            </a:r>
            <a:r>
              <a:rPr lang="en-US" altLang="zh-CN" sz="2000" dirty="0" err="1" smtClean="0">
                <a:solidFill>
                  <a:srgbClr val="043092"/>
                </a:solidFill>
                <a:latin typeface="Times New Roman"/>
                <a:ea typeface="Times New Roman"/>
              </a:rPr>
              <a:t>Memurları</a:t>
            </a:r>
            <a:r>
              <a:rPr lang="en-US" altLang="zh-CN" sz="2000" spc="40" dirty="0" smtClean="0">
                <a:solidFill>
                  <a:srgbClr val="043092"/>
                </a:solidFill>
                <a:latin typeface="Times New Roman"/>
                <a:cs typeface="Times New Roman"/>
              </a:rPr>
              <a:t>   </a:t>
            </a:r>
            <a:r>
              <a:rPr lang="en-US" altLang="zh-CN" sz="2000" dirty="0" err="1" smtClean="0">
                <a:solidFill>
                  <a:srgbClr val="043092"/>
                </a:solidFill>
                <a:latin typeface="Times New Roman"/>
                <a:ea typeface="Times New Roman"/>
              </a:rPr>
              <a:t>Kanunu</a:t>
            </a:r>
            <a:r>
              <a:rPr lang="en-US" altLang="zh-CN" sz="2000" spc="40" dirty="0" smtClean="0">
                <a:solidFill>
                  <a:srgbClr val="043092"/>
                </a:solidFill>
                <a:latin typeface="Times New Roman"/>
                <a:cs typeface="Times New Roman"/>
              </a:rPr>
              <a:t>   </a:t>
            </a:r>
            <a:r>
              <a:rPr lang="en-US" altLang="zh-CN" sz="2000" dirty="0" err="1" smtClean="0">
                <a:solidFill>
                  <a:srgbClr val="043092"/>
                </a:solidFill>
                <a:latin typeface="Times New Roman"/>
                <a:ea typeface="Times New Roman"/>
              </a:rPr>
              <a:t>ile</a:t>
            </a:r>
            <a:r>
              <a:rPr lang="en-US" altLang="zh-CN" sz="2000" spc="40" dirty="0" smtClean="0">
                <a:solidFill>
                  <a:srgbClr val="043092"/>
                </a:solidFill>
                <a:latin typeface="Times New Roman"/>
                <a:cs typeface="Times New Roman"/>
              </a:rPr>
              <a:t>   </a:t>
            </a:r>
            <a:r>
              <a:rPr lang="en-US" altLang="zh-CN" sz="2000" dirty="0" smtClean="0">
                <a:solidFill>
                  <a:srgbClr val="043092"/>
                </a:solidFill>
                <a:latin typeface="Times New Roman"/>
                <a:ea typeface="Times New Roman"/>
              </a:rPr>
              <a:t>375</a:t>
            </a:r>
            <a:r>
              <a:rPr lang="en-US" altLang="zh-CN" sz="2000" spc="44" dirty="0" smtClean="0">
                <a:solidFill>
                  <a:srgbClr val="043092"/>
                </a:solidFill>
                <a:latin typeface="Times New Roman"/>
                <a:cs typeface="Times New Roman"/>
              </a:rPr>
              <a:t>   </a:t>
            </a:r>
            <a:r>
              <a:rPr lang="en-US" altLang="zh-CN" sz="2000" dirty="0" err="1" smtClean="0">
                <a:solidFill>
                  <a:srgbClr val="043092"/>
                </a:solidFill>
                <a:latin typeface="Times New Roman"/>
                <a:ea typeface="Times New Roman"/>
              </a:rPr>
              <a:t>sayılı</a:t>
            </a:r>
            <a:r>
              <a:rPr lang="en-US" altLang="zh-CN" sz="2000" spc="40" dirty="0" smtClean="0">
                <a:solidFill>
                  <a:srgbClr val="043092"/>
                </a:solidFill>
                <a:latin typeface="Times New Roman"/>
                <a:cs typeface="Times New Roman"/>
              </a:rPr>
              <a:t>   </a:t>
            </a:r>
            <a:r>
              <a:rPr lang="en-US" altLang="zh-CN" sz="2000" dirty="0" err="1" smtClean="0">
                <a:solidFill>
                  <a:srgbClr val="043092"/>
                </a:solidFill>
                <a:latin typeface="Times New Roman"/>
                <a:ea typeface="Times New Roman"/>
              </a:rPr>
              <a:t>Kanun</a:t>
            </a:r>
            <a:r>
              <a:rPr lang="en-US" altLang="zh-CN" sz="2000" spc="40" dirty="0" smtClean="0">
                <a:solidFill>
                  <a:srgbClr val="043092"/>
                </a:solidFill>
                <a:latin typeface="Times New Roman"/>
                <a:cs typeface="Times New Roman"/>
              </a:rPr>
              <a:t>   </a:t>
            </a:r>
            <a:r>
              <a:rPr lang="en-US" altLang="zh-CN" sz="2000" dirty="0" err="1" smtClean="0">
                <a:solidFill>
                  <a:srgbClr val="043092"/>
                </a:solidFill>
                <a:latin typeface="Times New Roman"/>
                <a:ea typeface="Times New Roman"/>
              </a:rPr>
              <a:t>Hükmünde</a:t>
            </a:r>
            <a:r>
              <a:rPr lang="en-US" altLang="zh-CN" sz="2000" spc="44" dirty="0" smtClean="0">
                <a:solidFill>
                  <a:srgbClr val="043092"/>
                </a:solidFill>
                <a:latin typeface="Times New Roman"/>
                <a:cs typeface="Times New Roman"/>
              </a:rPr>
              <a:t>   </a:t>
            </a:r>
            <a:r>
              <a:rPr lang="en-US" altLang="zh-CN" sz="2000" dirty="0" err="1" smtClean="0">
                <a:solidFill>
                  <a:srgbClr val="043092"/>
                </a:solidFill>
                <a:latin typeface="Times New Roman"/>
                <a:ea typeface="Times New Roman"/>
              </a:rPr>
              <a:t>Kararnamede</a:t>
            </a:r>
            <a:r>
              <a:rPr lang="en-US" altLang="zh-CN" sz="2000" dirty="0" smtClean="0">
                <a:solidFill>
                  <a:srgbClr val="043092"/>
                </a:solidFill>
                <a:latin typeface="Times New Roman"/>
                <a:cs typeface="Times New Roman"/>
              </a:rPr>
              <a:t> </a:t>
            </a:r>
            <a:r>
              <a:rPr lang="en-US" altLang="zh-CN" sz="2000" dirty="0" err="1" smtClean="0">
                <a:solidFill>
                  <a:srgbClr val="043092"/>
                </a:solidFill>
                <a:latin typeface="Times New Roman"/>
                <a:ea typeface="Times New Roman"/>
              </a:rPr>
              <a:t>düzenlenmiştir</a:t>
            </a:r>
            <a:r>
              <a:rPr lang="en-US" altLang="zh-CN" sz="2000" spc="-15" dirty="0" smtClean="0">
                <a:solidFill>
                  <a:srgbClr val="043092"/>
                </a:solidFill>
                <a:latin typeface="Times New Roman"/>
                <a:ea typeface="Times New Roman"/>
              </a:rPr>
              <a:t>.</a:t>
            </a:r>
          </a:p>
          <a:p>
            <a:pPr algn="just">
              <a:lnSpc>
                <a:spcPts val="1000"/>
              </a:lnSpc>
            </a:pPr>
            <a:endParaRPr lang="en-US" sz="2000" dirty="0" smtClean="0"/>
          </a:p>
          <a:p>
            <a:pPr>
              <a:lnSpc>
                <a:spcPts val="1000"/>
              </a:lnSpc>
            </a:pPr>
            <a:endParaRPr lang="en-US" sz="2000" dirty="0" smtClean="0"/>
          </a:p>
          <a:p>
            <a:pPr>
              <a:lnSpc>
                <a:spcPts val="1344"/>
              </a:lnSpc>
            </a:pPr>
            <a:endParaRPr lang="en-US" sz="2000" dirty="0" smtClean="0"/>
          </a:p>
          <a:p>
            <a:pPr indent="571474" algn="just" hangingPunct="0">
              <a:lnSpc>
                <a:spcPct val="100416"/>
              </a:lnSpc>
            </a:pPr>
            <a:r>
              <a:rPr lang="en-US" altLang="zh-CN" sz="2000" dirty="0" smtClean="0">
                <a:solidFill>
                  <a:srgbClr val="043092"/>
                </a:solidFill>
                <a:latin typeface="Times New Roman"/>
                <a:ea typeface="Times New Roman"/>
              </a:rPr>
              <a:t>Memurların</a:t>
            </a:r>
            <a:r>
              <a:rPr lang="en-US" altLang="zh-CN" sz="2000" spc="44" dirty="0" smtClean="0">
                <a:solidFill>
                  <a:srgbClr val="043092"/>
                </a:solidFill>
                <a:latin typeface="Times New Roman"/>
                <a:cs typeface="Times New Roman"/>
              </a:rPr>
              <a:t>  </a:t>
            </a:r>
            <a:r>
              <a:rPr lang="en-US" altLang="zh-CN" sz="2000" dirty="0" err="1" smtClean="0">
                <a:solidFill>
                  <a:srgbClr val="043092"/>
                </a:solidFill>
                <a:latin typeface="Times New Roman"/>
                <a:ea typeface="Times New Roman"/>
              </a:rPr>
              <a:t>mali</a:t>
            </a:r>
            <a:r>
              <a:rPr lang="en-US" altLang="zh-CN" sz="2000" spc="44" dirty="0" smtClean="0">
                <a:solidFill>
                  <a:srgbClr val="043092"/>
                </a:solidFill>
                <a:latin typeface="Times New Roman"/>
                <a:cs typeface="Times New Roman"/>
              </a:rPr>
              <a:t>  </a:t>
            </a:r>
            <a:r>
              <a:rPr lang="en-US" altLang="zh-CN" sz="2000" dirty="0" err="1" smtClean="0">
                <a:solidFill>
                  <a:srgbClr val="043092"/>
                </a:solidFill>
                <a:latin typeface="Times New Roman"/>
                <a:ea typeface="Times New Roman"/>
              </a:rPr>
              <a:t>hakları</a:t>
            </a:r>
            <a:r>
              <a:rPr lang="en-US" altLang="zh-CN" sz="2000" spc="44" dirty="0" smtClean="0">
                <a:solidFill>
                  <a:srgbClr val="043092"/>
                </a:solidFill>
                <a:latin typeface="Times New Roman"/>
                <a:cs typeface="Times New Roman"/>
              </a:rPr>
              <a:t>  </a:t>
            </a:r>
            <a:r>
              <a:rPr lang="en-US" altLang="zh-CN" sz="2000" b="1" dirty="0" err="1" smtClean="0">
                <a:solidFill>
                  <a:srgbClr val="043092"/>
                </a:solidFill>
                <a:latin typeface="Times New Roman"/>
                <a:ea typeface="Times New Roman"/>
              </a:rPr>
              <a:t>hizmet</a:t>
            </a:r>
            <a:r>
              <a:rPr lang="en-US" altLang="zh-CN" sz="2000" b="1" spc="50" dirty="0" smtClean="0">
                <a:solidFill>
                  <a:srgbClr val="043092"/>
                </a:solidFill>
                <a:latin typeface="Times New Roman"/>
                <a:cs typeface="Times New Roman"/>
              </a:rPr>
              <a:t>  </a:t>
            </a:r>
            <a:r>
              <a:rPr lang="en-US" altLang="zh-CN" sz="2000" b="1" dirty="0" err="1" smtClean="0">
                <a:solidFill>
                  <a:srgbClr val="043092"/>
                </a:solidFill>
                <a:latin typeface="Times New Roman"/>
                <a:ea typeface="Times New Roman"/>
              </a:rPr>
              <a:t>sınıfı</a:t>
            </a:r>
            <a:r>
              <a:rPr lang="en-US" altLang="zh-CN" sz="2000" dirty="0" smtClean="0">
                <a:solidFill>
                  <a:srgbClr val="043092"/>
                </a:solidFill>
                <a:latin typeface="Times New Roman"/>
                <a:ea typeface="Times New Roman"/>
              </a:rPr>
              <a:t>,</a:t>
            </a:r>
            <a:r>
              <a:rPr lang="en-US" altLang="zh-CN" sz="2000" spc="44" dirty="0" smtClean="0">
                <a:solidFill>
                  <a:srgbClr val="043092"/>
                </a:solidFill>
                <a:latin typeface="Times New Roman"/>
                <a:cs typeface="Times New Roman"/>
              </a:rPr>
              <a:t>  </a:t>
            </a:r>
            <a:r>
              <a:rPr lang="en-US" altLang="zh-CN" sz="2000" b="1" dirty="0" err="1" smtClean="0">
                <a:solidFill>
                  <a:srgbClr val="043092"/>
                </a:solidFill>
                <a:latin typeface="Times New Roman"/>
                <a:ea typeface="Times New Roman"/>
              </a:rPr>
              <a:t>kadro</a:t>
            </a:r>
            <a:r>
              <a:rPr lang="en-US" altLang="zh-CN" sz="2000" b="1" spc="44" dirty="0" smtClean="0">
                <a:solidFill>
                  <a:srgbClr val="043092"/>
                </a:solidFill>
                <a:latin typeface="Times New Roman"/>
                <a:cs typeface="Times New Roman"/>
              </a:rPr>
              <a:t>  </a:t>
            </a:r>
            <a:r>
              <a:rPr lang="en-US" altLang="zh-CN" sz="2000" b="1" dirty="0" err="1" smtClean="0">
                <a:solidFill>
                  <a:srgbClr val="043092"/>
                </a:solidFill>
                <a:latin typeface="Times New Roman"/>
                <a:ea typeface="Times New Roman"/>
              </a:rPr>
              <a:t>ve</a:t>
            </a:r>
            <a:r>
              <a:rPr lang="en-US" altLang="zh-CN" sz="2000" b="1" spc="44" dirty="0" smtClean="0">
                <a:solidFill>
                  <a:srgbClr val="043092"/>
                </a:solidFill>
                <a:latin typeface="Times New Roman"/>
                <a:cs typeface="Times New Roman"/>
              </a:rPr>
              <a:t>  </a:t>
            </a:r>
            <a:r>
              <a:rPr lang="en-US" altLang="zh-CN" sz="2000" b="1" dirty="0" err="1" smtClean="0">
                <a:solidFill>
                  <a:srgbClr val="043092"/>
                </a:solidFill>
                <a:latin typeface="Times New Roman"/>
                <a:ea typeface="Times New Roman"/>
              </a:rPr>
              <a:t>görev</a:t>
            </a:r>
            <a:r>
              <a:rPr lang="en-US" altLang="zh-CN" sz="2000" b="1" spc="50" dirty="0" smtClean="0">
                <a:solidFill>
                  <a:srgbClr val="043092"/>
                </a:solidFill>
                <a:latin typeface="Times New Roman"/>
                <a:cs typeface="Times New Roman"/>
              </a:rPr>
              <a:t>  </a:t>
            </a:r>
            <a:r>
              <a:rPr lang="en-US" altLang="zh-CN" sz="2000" b="1" dirty="0" err="1" smtClean="0">
                <a:solidFill>
                  <a:srgbClr val="043092"/>
                </a:solidFill>
                <a:latin typeface="Times New Roman"/>
                <a:ea typeface="Times New Roman"/>
              </a:rPr>
              <a:t>unvanı</a:t>
            </a:r>
            <a:r>
              <a:rPr lang="en-US" altLang="zh-CN" sz="2000" dirty="0" smtClean="0">
                <a:solidFill>
                  <a:srgbClr val="043092"/>
                </a:solidFill>
                <a:latin typeface="Times New Roman"/>
                <a:ea typeface="Times New Roman"/>
              </a:rPr>
              <a:t>,</a:t>
            </a:r>
            <a:r>
              <a:rPr lang="en-US" altLang="zh-CN" sz="2000" dirty="0" smtClean="0">
                <a:solidFill>
                  <a:srgbClr val="043092"/>
                </a:solidFill>
                <a:latin typeface="Times New Roman"/>
                <a:cs typeface="Times New Roman"/>
              </a:rPr>
              <a:t> </a:t>
            </a:r>
            <a:r>
              <a:rPr lang="en-US" altLang="zh-CN" sz="2000" b="1" spc="64" dirty="0" err="1" smtClean="0">
                <a:solidFill>
                  <a:srgbClr val="043092"/>
                </a:solidFill>
                <a:latin typeface="Times New Roman"/>
                <a:ea typeface="Times New Roman"/>
              </a:rPr>
              <a:t>kadro</a:t>
            </a:r>
            <a:r>
              <a:rPr lang="en-US" altLang="zh-CN" sz="2000" b="1" spc="30" dirty="0" smtClean="0">
                <a:solidFill>
                  <a:srgbClr val="043092"/>
                </a:solidFill>
                <a:latin typeface="Times New Roman"/>
                <a:cs typeface="Times New Roman"/>
              </a:rPr>
              <a:t>   </a:t>
            </a:r>
            <a:r>
              <a:rPr lang="en-US" altLang="zh-CN" sz="2000" b="1" spc="55" dirty="0" err="1" smtClean="0">
                <a:solidFill>
                  <a:srgbClr val="043092"/>
                </a:solidFill>
                <a:latin typeface="Times New Roman"/>
                <a:ea typeface="Times New Roman"/>
              </a:rPr>
              <a:t>derecesi</a:t>
            </a:r>
            <a:r>
              <a:rPr lang="en-US" altLang="zh-CN" sz="2000" b="1" spc="34" dirty="0" smtClean="0">
                <a:solidFill>
                  <a:srgbClr val="043092"/>
                </a:solidFill>
                <a:latin typeface="Times New Roman"/>
                <a:cs typeface="Times New Roman"/>
              </a:rPr>
              <a:t>   </a:t>
            </a:r>
            <a:r>
              <a:rPr lang="en-US" altLang="zh-CN" sz="2000" spc="64" dirty="0" err="1" smtClean="0">
                <a:solidFill>
                  <a:srgbClr val="043092"/>
                </a:solidFill>
                <a:latin typeface="Times New Roman"/>
                <a:ea typeface="Times New Roman"/>
              </a:rPr>
              <a:t>ve</a:t>
            </a:r>
            <a:r>
              <a:rPr lang="en-US" altLang="zh-CN" sz="2000" spc="34" dirty="0" smtClean="0">
                <a:solidFill>
                  <a:srgbClr val="043092"/>
                </a:solidFill>
                <a:latin typeface="Times New Roman"/>
                <a:cs typeface="Times New Roman"/>
              </a:rPr>
              <a:t>   </a:t>
            </a:r>
            <a:r>
              <a:rPr lang="en-US" altLang="zh-CN" sz="2000" b="1" spc="55" dirty="0" err="1" smtClean="0">
                <a:solidFill>
                  <a:srgbClr val="043092"/>
                </a:solidFill>
                <a:latin typeface="Times New Roman"/>
                <a:ea typeface="Times New Roman"/>
              </a:rPr>
              <a:t>eğitim</a:t>
            </a:r>
            <a:r>
              <a:rPr lang="en-US" altLang="zh-CN" sz="2000" b="1" spc="30" dirty="0" smtClean="0">
                <a:solidFill>
                  <a:srgbClr val="043092"/>
                </a:solidFill>
                <a:latin typeface="Times New Roman"/>
                <a:cs typeface="Times New Roman"/>
              </a:rPr>
              <a:t>   </a:t>
            </a:r>
            <a:r>
              <a:rPr lang="en-US" altLang="zh-CN" sz="2000" spc="69" dirty="0" err="1" smtClean="0">
                <a:solidFill>
                  <a:srgbClr val="043092"/>
                </a:solidFill>
                <a:latin typeface="Times New Roman"/>
                <a:ea typeface="Times New Roman"/>
              </a:rPr>
              <a:t>durumu</a:t>
            </a:r>
            <a:r>
              <a:rPr lang="en-US" altLang="zh-CN" sz="2000" spc="34" dirty="0" smtClean="0">
                <a:solidFill>
                  <a:srgbClr val="043092"/>
                </a:solidFill>
                <a:latin typeface="Times New Roman"/>
                <a:cs typeface="Times New Roman"/>
              </a:rPr>
              <a:t>   </a:t>
            </a:r>
            <a:r>
              <a:rPr lang="en-US" altLang="zh-CN" sz="2000" spc="50" dirty="0" err="1" smtClean="0">
                <a:solidFill>
                  <a:srgbClr val="043092"/>
                </a:solidFill>
                <a:latin typeface="Times New Roman"/>
                <a:ea typeface="Times New Roman"/>
              </a:rPr>
              <a:t>gibi</a:t>
            </a:r>
            <a:r>
              <a:rPr lang="en-US" altLang="zh-CN" sz="2000" spc="34" dirty="0" smtClean="0">
                <a:solidFill>
                  <a:srgbClr val="043092"/>
                </a:solidFill>
                <a:latin typeface="Times New Roman"/>
                <a:cs typeface="Times New Roman"/>
              </a:rPr>
              <a:t>   </a:t>
            </a:r>
            <a:r>
              <a:rPr lang="en-US" altLang="zh-CN" sz="2000" spc="44" dirty="0" err="1" smtClean="0">
                <a:solidFill>
                  <a:srgbClr val="043092"/>
                </a:solidFill>
                <a:latin typeface="Times New Roman"/>
                <a:ea typeface="Times New Roman"/>
              </a:rPr>
              <a:t>kriterlere</a:t>
            </a:r>
            <a:r>
              <a:rPr lang="en-US" altLang="zh-CN" sz="2000" spc="34" dirty="0" smtClean="0">
                <a:solidFill>
                  <a:srgbClr val="043092"/>
                </a:solidFill>
                <a:latin typeface="Times New Roman"/>
                <a:cs typeface="Times New Roman"/>
              </a:rPr>
              <a:t>   </a:t>
            </a:r>
            <a:r>
              <a:rPr lang="en-US" altLang="zh-CN" sz="2000" spc="60" dirty="0" err="1" smtClean="0">
                <a:solidFill>
                  <a:srgbClr val="043092"/>
                </a:solidFill>
                <a:latin typeface="Times New Roman"/>
                <a:ea typeface="Times New Roman"/>
              </a:rPr>
              <a:t>bağlı</a:t>
            </a:r>
            <a:r>
              <a:rPr lang="en-US" altLang="zh-CN" sz="2000" spc="30" dirty="0" smtClean="0">
                <a:solidFill>
                  <a:srgbClr val="043092"/>
                </a:solidFill>
                <a:latin typeface="Times New Roman"/>
                <a:cs typeface="Times New Roman"/>
              </a:rPr>
              <a:t>   </a:t>
            </a:r>
            <a:r>
              <a:rPr lang="en-US" altLang="zh-CN" sz="2000" spc="50" dirty="0" err="1" smtClean="0">
                <a:solidFill>
                  <a:srgbClr val="043092"/>
                </a:solidFill>
                <a:latin typeface="Times New Roman"/>
                <a:ea typeface="Times New Roman"/>
              </a:rPr>
              <a:t>olarak</a:t>
            </a:r>
            <a:r>
              <a:rPr lang="en-US" altLang="zh-CN" sz="2000" dirty="0" smtClean="0">
                <a:solidFill>
                  <a:srgbClr val="043092"/>
                </a:solidFill>
                <a:latin typeface="Times New Roman"/>
                <a:cs typeface="Times New Roman"/>
              </a:rPr>
              <a:t> </a:t>
            </a:r>
            <a:r>
              <a:rPr lang="en-US" altLang="zh-CN" sz="2000" dirty="0" err="1" smtClean="0">
                <a:solidFill>
                  <a:srgbClr val="043092"/>
                </a:solidFill>
                <a:latin typeface="Times New Roman"/>
                <a:ea typeface="Times New Roman"/>
              </a:rPr>
              <a:t>belirlenmektedir</a:t>
            </a:r>
            <a:r>
              <a:rPr lang="en-US" altLang="zh-CN" sz="2000" spc="-15" dirty="0" smtClean="0">
                <a:solidFill>
                  <a:srgbClr val="043092"/>
                </a:solidFill>
                <a:latin typeface="Times New Roman"/>
                <a:ea typeface="Times New Roman"/>
              </a:rPr>
              <a:t>.</a:t>
            </a:r>
          </a:p>
          <a:p>
            <a:pPr>
              <a:lnSpc>
                <a:spcPts val="1000"/>
              </a:lnSpc>
            </a:pPr>
            <a:endParaRPr lang="en-US" sz="2000" dirty="0" smtClean="0"/>
          </a:p>
          <a:p>
            <a:pPr>
              <a:lnSpc>
                <a:spcPts val="1000"/>
              </a:lnSpc>
            </a:pPr>
            <a:endParaRPr lang="en-US" sz="2000" dirty="0" smtClean="0"/>
          </a:p>
          <a:p>
            <a:pPr>
              <a:lnSpc>
                <a:spcPts val="1364"/>
              </a:lnSpc>
            </a:pPr>
            <a:endParaRPr lang="en-US" sz="2000" dirty="0" smtClean="0"/>
          </a:p>
          <a:p>
            <a:pPr indent="571474" algn="just" hangingPunct="0">
              <a:lnSpc>
                <a:spcPct val="100000"/>
              </a:lnSpc>
            </a:pPr>
            <a:r>
              <a:rPr lang="en-US" altLang="zh-CN" sz="2000" dirty="0" smtClean="0">
                <a:solidFill>
                  <a:srgbClr val="043092"/>
                </a:solidFill>
                <a:latin typeface="Times New Roman"/>
                <a:ea typeface="Times New Roman"/>
              </a:rPr>
              <a:t>Mali</a:t>
            </a:r>
            <a:r>
              <a:rPr lang="en-US" altLang="zh-CN" sz="2000" spc="25" dirty="0" smtClean="0">
                <a:solidFill>
                  <a:srgbClr val="043092"/>
                </a:solidFill>
                <a:latin typeface="Times New Roman"/>
                <a:cs typeface="Times New Roman"/>
              </a:rPr>
              <a:t>  </a:t>
            </a:r>
            <a:r>
              <a:rPr lang="en-US" altLang="zh-CN" sz="2000" dirty="0" err="1" smtClean="0">
                <a:solidFill>
                  <a:srgbClr val="043092"/>
                </a:solidFill>
                <a:latin typeface="Times New Roman"/>
                <a:ea typeface="Times New Roman"/>
              </a:rPr>
              <a:t>ve</a:t>
            </a:r>
            <a:r>
              <a:rPr lang="en-US" altLang="zh-CN" sz="2000" spc="25" dirty="0" smtClean="0">
                <a:solidFill>
                  <a:srgbClr val="043092"/>
                </a:solidFill>
                <a:latin typeface="Times New Roman"/>
                <a:cs typeface="Times New Roman"/>
              </a:rPr>
              <a:t>  </a:t>
            </a:r>
            <a:r>
              <a:rPr lang="en-US" altLang="zh-CN" sz="2000" dirty="0" err="1" smtClean="0">
                <a:solidFill>
                  <a:srgbClr val="043092"/>
                </a:solidFill>
                <a:latin typeface="Times New Roman"/>
                <a:ea typeface="Times New Roman"/>
              </a:rPr>
              <a:t>sosyal</a:t>
            </a:r>
            <a:r>
              <a:rPr lang="en-US" altLang="zh-CN" sz="2000" spc="30" dirty="0" smtClean="0">
                <a:solidFill>
                  <a:srgbClr val="043092"/>
                </a:solidFill>
                <a:latin typeface="Times New Roman"/>
                <a:cs typeface="Times New Roman"/>
              </a:rPr>
              <a:t>  </a:t>
            </a:r>
            <a:r>
              <a:rPr lang="en-US" altLang="zh-CN" sz="2000" dirty="0" err="1" smtClean="0">
                <a:solidFill>
                  <a:srgbClr val="043092"/>
                </a:solidFill>
                <a:latin typeface="Times New Roman"/>
                <a:ea typeface="Times New Roman"/>
              </a:rPr>
              <a:t>hakları</a:t>
            </a:r>
            <a:r>
              <a:rPr lang="en-US" altLang="zh-CN" sz="2000" spc="25" dirty="0" smtClean="0">
                <a:solidFill>
                  <a:srgbClr val="043092"/>
                </a:solidFill>
                <a:latin typeface="Times New Roman"/>
                <a:cs typeface="Times New Roman"/>
              </a:rPr>
              <a:t>  </a:t>
            </a:r>
            <a:r>
              <a:rPr lang="en-US" altLang="zh-CN" sz="2000" dirty="0" err="1" smtClean="0">
                <a:solidFill>
                  <a:srgbClr val="043092"/>
                </a:solidFill>
                <a:latin typeface="Times New Roman"/>
                <a:ea typeface="Times New Roman"/>
              </a:rPr>
              <a:t>genel</a:t>
            </a:r>
            <a:r>
              <a:rPr lang="en-US" altLang="zh-CN" sz="2000" spc="25" dirty="0" smtClean="0">
                <a:solidFill>
                  <a:srgbClr val="043092"/>
                </a:solidFill>
                <a:latin typeface="Times New Roman"/>
                <a:cs typeface="Times New Roman"/>
              </a:rPr>
              <a:t>  </a:t>
            </a:r>
            <a:r>
              <a:rPr lang="en-US" altLang="zh-CN" sz="2000" dirty="0" err="1" smtClean="0">
                <a:solidFill>
                  <a:srgbClr val="043092"/>
                </a:solidFill>
                <a:latin typeface="Times New Roman"/>
                <a:ea typeface="Times New Roman"/>
              </a:rPr>
              <a:t>olarak</a:t>
            </a:r>
            <a:r>
              <a:rPr lang="en-US" altLang="zh-CN" sz="2000" dirty="0" smtClean="0">
                <a:solidFill>
                  <a:srgbClr val="043092"/>
                </a:solidFill>
                <a:latin typeface="Times New Roman"/>
                <a:ea typeface="Times New Roman"/>
              </a:rPr>
              <a:t>;</a:t>
            </a:r>
            <a:r>
              <a:rPr lang="en-US" altLang="zh-CN" sz="2000" spc="30" dirty="0" smtClean="0">
                <a:solidFill>
                  <a:srgbClr val="043092"/>
                </a:solidFill>
                <a:latin typeface="Times New Roman"/>
                <a:cs typeface="Times New Roman"/>
              </a:rPr>
              <a:t>  </a:t>
            </a:r>
            <a:r>
              <a:rPr lang="en-US" altLang="zh-CN" sz="2000" dirty="0" err="1" smtClean="0">
                <a:solidFill>
                  <a:srgbClr val="043092"/>
                </a:solidFill>
                <a:latin typeface="Times New Roman"/>
                <a:ea typeface="Times New Roman"/>
              </a:rPr>
              <a:t>gösterge</a:t>
            </a:r>
            <a:r>
              <a:rPr lang="en-US" altLang="zh-CN" sz="2000" spc="25" dirty="0" smtClean="0">
                <a:solidFill>
                  <a:srgbClr val="043092"/>
                </a:solidFill>
                <a:latin typeface="Times New Roman"/>
                <a:cs typeface="Times New Roman"/>
              </a:rPr>
              <a:t>  </a:t>
            </a:r>
            <a:r>
              <a:rPr lang="en-US" altLang="zh-CN" sz="2000" dirty="0" err="1" smtClean="0">
                <a:solidFill>
                  <a:srgbClr val="043092"/>
                </a:solidFill>
                <a:latin typeface="Times New Roman"/>
                <a:ea typeface="Times New Roman"/>
              </a:rPr>
              <a:t>aylığı</a:t>
            </a:r>
            <a:r>
              <a:rPr lang="en-US" altLang="zh-CN" sz="2000" dirty="0" smtClean="0">
                <a:solidFill>
                  <a:srgbClr val="043092"/>
                </a:solidFill>
                <a:latin typeface="Times New Roman"/>
                <a:ea typeface="Times New Roman"/>
              </a:rPr>
              <a:t>,</a:t>
            </a:r>
            <a:r>
              <a:rPr lang="en-US" altLang="zh-CN" sz="2000" spc="25" dirty="0" smtClean="0">
                <a:solidFill>
                  <a:srgbClr val="043092"/>
                </a:solidFill>
                <a:latin typeface="Times New Roman"/>
                <a:cs typeface="Times New Roman"/>
              </a:rPr>
              <a:t>  </a:t>
            </a:r>
            <a:r>
              <a:rPr lang="en-US" altLang="zh-CN" sz="2000" dirty="0" err="1" smtClean="0">
                <a:solidFill>
                  <a:srgbClr val="043092"/>
                </a:solidFill>
                <a:latin typeface="Times New Roman"/>
                <a:ea typeface="Times New Roman"/>
              </a:rPr>
              <a:t>ek</a:t>
            </a:r>
            <a:r>
              <a:rPr lang="en-US" altLang="zh-CN" sz="2000" spc="30" dirty="0" smtClean="0">
                <a:solidFill>
                  <a:srgbClr val="043092"/>
                </a:solidFill>
                <a:latin typeface="Times New Roman"/>
                <a:cs typeface="Times New Roman"/>
              </a:rPr>
              <a:t>  </a:t>
            </a:r>
            <a:r>
              <a:rPr lang="en-US" altLang="zh-CN" sz="2000" dirty="0" err="1" smtClean="0">
                <a:solidFill>
                  <a:srgbClr val="043092"/>
                </a:solidFill>
                <a:latin typeface="Times New Roman"/>
                <a:ea typeface="Times New Roman"/>
              </a:rPr>
              <a:t>gösterge</a:t>
            </a:r>
            <a:r>
              <a:rPr lang="en-US" altLang="zh-CN" sz="2000" dirty="0" smtClean="0">
                <a:solidFill>
                  <a:srgbClr val="043092"/>
                </a:solidFill>
                <a:latin typeface="Times New Roman"/>
                <a:cs typeface="Times New Roman"/>
              </a:rPr>
              <a:t> </a:t>
            </a:r>
            <a:r>
              <a:rPr lang="en-US" altLang="zh-CN" sz="2000" spc="30" dirty="0" err="1" smtClean="0">
                <a:solidFill>
                  <a:srgbClr val="043092"/>
                </a:solidFill>
                <a:latin typeface="Times New Roman"/>
                <a:ea typeface="Times New Roman"/>
              </a:rPr>
              <a:t>aylığı</a:t>
            </a:r>
            <a:r>
              <a:rPr lang="en-US" altLang="zh-CN" sz="2000" spc="30" dirty="0" smtClean="0">
                <a:solidFill>
                  <a:srgbClr val="043092"/>
                </a:solidFill>
                <a:latin typeface="Times New Roman"/>
                <a:ea typeface="Times New Roman"/>
              </a:rPr>
              <a:t>,</a:t>
            </a:r>
            <a:r>
              <a:rPr lang="en-US" altLang="zh-CN" sz="2000" spc="25" dirty="0" smtClean="0">
                <a:solidFill>
                  <a:srgbClr val="043092"/>
                </a:solidFill>
                <a:latin typeface="Times New Roman"/>
                <a:cs typeface="Times New Roman"/>
              </a:rPr>
              <a:t> </a:t>
            </a:r>
            <a:r>
              <a:rPr lang="en-US" altLang="zh-CN" sz="2000" spc="40" dirty="0" err="1" smtClean="0">
                <a:solidFill>
                  <a:srgbClr val="043092"/>
                </a:solidFill>
                <a:latin typeface="Times New Roman"/>
                <a:ea typeface="Times New Roman"/>
              </a:rPr>
              <a:t>taban</a:t>
            </a:r>
            <a:r>
              <a:rPr lang="en-US" altLang="zh-CN" sz="2000" spc="30" dirty="0" smtClean="0">
                <a:solidFill>
                  <a:srgbClr val="043092"/>
                </a:solidFill>
                <a:latin typeface="Times New Roman"/>
                <a:cs typeface="Times New Roman"/>
              </a:rPr>
              <a:t> </a:t>
            </a:r>
            <a:r>
              <a:rPr lang="en-US" altLang="zh-CN" sz="2000" spc="30" dirty="0" err="1" smtClean="0">
                <a:solidFill>
                  <a:srgbClr val="043092"/>
                </a:solidFill>
                <a:latin typeface="Times New Roman"/>
                <a:ea typeface="Times New Roman"/>
              </a:rPr>
              <a:t>aylığı</a:t>
            </a:r>
            <a:r>
              <a:rPr lang="en-US" altLang="zh-CN" sz="2000" spc="30" dirty="0" smtClean="0">
                <a:solidFill>
                  <a:srgbClr val="043092"/>
                </a:solidFill>
                <a:latin typeface="Times New Roman"/>
                <a:ea typeface="Times New Roman"/>
              </a:rPr>
              <a:t>,</a:t>
            </a:r>
            <a:r>
              <a:rPr lang="en-US" altLang="zh-CN" sz="2000" spc="25" dirty="0" smtClean="0">
                <a:solidFill>
                  <a:srgbClr val="043092"/>
                </a:solidFill>
                <a:latin typeface="Times New Roman"/>
                <a:cs typeface="Times New Roman"/>
              </a:rPr>
              <a:t> </a:t>
            </a:r>
            <a:r>
              <a:rPr lang="en-US" altLang="zh-CN" sz="2000" spc="44" dirty="0" err="1" smtClean="0">
                <a:solidFill>
                  <a:srgbClr val="043092"/>
                </a:solidFill>
                <a:latin typeface="Times New Roman"/>
                <a:ea typeface="Times New Roman"/>
              </a:rPr>
              <a:t>kıdem</a:t>
            </a:r>
            <a:r>
              <a:rPr lang="en-US" altLang="zh-CN" sz="2000" spc="30" dirty="0" smtClean="0">
                <a:solidFill>
                  <a:srgbClr val="043092"/>
                </a:solidFill>
                <a:latin typeface="Times New Roman"/>
                <a:cs typeface="Times New Roman"/>
              </a:rPr>
              <a:t> </a:t>
            </a:r>
            <a:r>
              <a:rPr lang="en-US" altLang="zh-CN" sz="2000" spc="30" dirty="0" err="1" smtClean="0">
                <a:solidFill>
                  <a:srgbClr val="043092"/>
                </a:solidFill>
                <a:latin typeface="Times New Roman"/>
                <a:ea typeface="Times New Roman"/>
              </a:rPr>
              <a:t>aylığı</a:t>
            </a:r>
            <a:r>
              <a:rPr lang="en-US" altLang="zh-CN" sz="2000" spc="30" dirty="0" smtClean="0">
                <a:solidFill>
                  <a:srgbClr val="043092"/>
                </a:solidFill>
                <a:latin typeface="Times New Roman"/>
                <a:ea typeface="Times New Roman"/>
              </a:rPr>
              <a:t>,</a:t>
            </a:r>
            <a:r>
              <a:rPr lang="en-US" altLang="zh-CN" sz="2000" spc="30" dirty="0" smtClean="0">
                <a:solidFill>
                  <a:srgbClr val="043092"/>
                </a:solidFill>
                <a:latin typeface="Times New Roman"/>
                <a:cs typeface="Times New Roman"/>
              </a:rPr>
              <a:t> </a:t>
            </a:r>
            <a:r>
              <a:rPr lang="en-US" altLang="zh-CN" sz="2000" spc="40" dirty="0" err="1" smtClean="0">
                <a:solidFill>
                  <a:srgbClr val="043092"/>
                </a:solidFill>
                <a:latin typeface="Times New Roman"/>
                <a:ea typeface="Times New Roman"/>
              </a:rPr>
              <a:t>zamlar</a:t>
            </a:r>
            <a:r>
              <a:rPr lang="en-US" altLang="zh-CN" sz="2000" spc="25" dirty="0" smtClean="0">
                <a:solidFill>
                  <a:srgbClr val="043092"/>
                </a:solidFill>
                <a:latin typeface="Times New Roman"/>
                <a:cs typeface="Times New Roman"/>
              </a:rPr>
              <a:t> </a:t>
            </a:r>
            <a:r>
              <a:rPr lang="en-US" altLang="zh-CN" sz="2000" spc="40" dirty="0" smtClean="0">
                <a:solidFill>
                  <a:srgbClr val="043092"/>
                </a:solidFill>
                <a:latin typeface="Times New Roman"/>
                <a:ea typeface="Times New Roman"/>
              </a:rPr>
              <a:t>(</a:t>
            </a:r>
            <a:r>
              <a:rPr lang="en-US" altLang="zh-CN" sz="2000" spc="40" dirty="0" err="1" smtClean="0">
                <a:solidFill>
                  <a:srgbClr val="043092"/>
                </a:solidFill>
                <a:latin typeface="Times New Roman"/>
                <a:ea typeface="Times New Roman"/>
              </a:rPr>
              <a:t>yan</a:t>
            </a:r>
            <a:r>
              <a:rPr lang="en-US" altLang="zh-CN" sz="2000" spc="30" dirty="0" smtClean="0">
                <a:solidFill>
                  <a:srgbClr val="043092"/>
                </a:solidFill>
                <a:latin typeface="Times New Roman"/>
                <a:cs typeface="Times New Roman"/>
              </a:rPr>
              <a:t> </a:t>
            </a:r>
            <a:r>
              <a:rPr lang="en-US" altLang="zh-CN" sz="2000" spc="44" dirty="0" err="1" smtClean="0">
                <a:solidFill>
                  <a:srgbClr val="043092"/>
                </a:solidFill>
                <a:latin typeface="Times New Roman"/>
                <a:ea typeface="Times New Roman"/>
              </a:rPr>
              <a:t>ödeme</a:t>
            </a:r>
            <a:r>
              <a:rPr lang="en-US" altLang="zh-CN" sz="2000" spc="30" dirty="0" smtClean="0">
                <a:solidFill>
                  <a:srgbClr val="043092"/>
                </a:solidFill>
                <a:latin typeface="Times New Roman"/>
                <a:cs typeface="Times New Roman"/>
              </a:rPr>
              <a:t> </a:t>
            </a:r>
            <a:r>
              <a:rPr lang="en-US" altLang="zh-CN" sz="2000" spc="34" dirty="0" err="1" smtClean="0">
                <a:solidFill>
                  <a:srgbClr val="043092"/>
                </a:solidFill>
                <a:latin typeface="Times New Roman"/>
                <a:ea typeface="Times New Roman"/>
              </a:rPr>
              <a:t>aylığı</a:t>
            </a:r>
            <a:r>
              <a:rPr lang="en-US" altLang="zh-CN" sz="2000" spc="34" dirty="0" smtClean="0">
                <a:solidFill>
                  <a:srgbClr val="043092"/>
                </a:solidFill>
                <a:latin typeface="Times New Roman"/>
                <a:ea typeface="Times New Roman"/>
              </a:rPr>
              <a:t>)</a:t>
            </a:r>
            <a:r>
              <a:rPr lang="en-US" altLang="zh-CN" sz="2000" spc="25" dirty="0" smtClean="0">
                <a:solidFill>
                  <a:srgbClr val="043092"/>
                </a:solidFill>
                <a:latin typeface="Times New Roman"/>
                <a:cs typeface="Times New Roman"/>
              </a:rPr>
              <a:t> </a:t>
            </a:r>
            <a:r>
              <a:rPr lang="en-US" altLang="zh-CN" sz="2000" spc="30" dirty="0" err="1" smtClean="0">
                <a:solidFill>
                  <a:srgbClr val="043092"/>
                </a:solidFill>
                <a:latin typeface="Times New Roman"/>
                <a:ea typeface="Times New Roman"/>
              </a:rPr>
              <a:t>tazminatlar</a:t>
            </a:r>
            <a:r>
              <a:rPr lang="en-US" altLang="zh-CN" sz="2000" spc="30" dirty="0" smtClean="0">
                <a:solidFill>
                  <a:srgbClr val="043092"/>
                </a:solidFill>
                <a:latin typeface="Times New Roman"/>
                <a:ea typeface="Times New Roman"/>
              </a:rPr>
              <a:t>,</a:t>
            </a:r>
            <a:r>
              <a:rPr lang="en-US" altLang="zh-CN" sz="2000" dirty="0" smtClean="0">
                <a:solidFill>
                  <a:srgbClr val="043092"/>
                </a:solidFill>
                <a:latin typeface="Times New Roman"/>
                <a:cs typeface="Times New Roman"/>
              </a:rPr>
              <a:t> </a:t>
            </a:r>
            <a:r>
              <a:rPr lang="en-US" altLang="zh-CN" sz="2000" dirty="0" err="1" smtClean="0">
                <a:solidFill>
                  <a:srgbClr val="043092"/>
                </a:solidFill>
                <a:latin typeface="Times New Roman"/>
                <a:ea typeface="Times New Roman"/>
              </a:rPr>
              <a:t>makam</a:t>
            </a:r>
            <a:r>
              <a:rPr lang="en-US" altLang="zh-CN" sz="2000" spc="110" dirty="0" smtClean="0">
                <a:solidFill>
                  <a:srgbClr val="043092"/>
                </a:solidFill>
                <a:latin typeface="Times New Roman"/>
                <a:cs typeface="Times New Roman"/>
              </a:rPr>
              <a:t>  </a:t>
            </a:r>
            <a:r>
              <a:rPr lang="en-US" altLang="zh-CN" sz="2000" dirty="0" err="1" smtClean="0">
                <a:solidFill>
                  <a:srgbClr val="043092"/>
                </a:solidFill>
                <a:latin typeface="Times New Roman"/>
                <a:ea typeface="Times New Roman"/>
              </a:rPr>
              <a:t>tazminatı</a:t>
            </a:r>
            <a:r>
              <a:rPr lang="en-US" altLang="zh-CN" sz="2000" dirty="0" smtClean="0">
                <a:solidFill>
                  <a:srgbClr val="043092"/>
                </a:solidFill>
                <a:latin typeface="Times New Roman"/>
                <a:ea typeface="Times New Roman"/>
              </a:rPr>
              <a:t>,</a:t>
            </a:r>
            <a:r>
              <a:rPr lang="en-US" altLang="zh-CN" sz="2000" spc="114" dirty="0" smtClean="0">
                <a:solidFill>
                  <a:srgbClr val="043092"/>
                </a:solidFill>
                <a:latin typeface="Times New Roman"/>
                <a:cs typeface="Times New Roman"/>
              </a:rPr>
              <a:t>  </a:t>
            </a:r>
            <a:r>
              <a:rPr lang="en-US" altLang="zh-CN" sz="2000" dirty="0" err="1" smtClean="0">
                <a:solidFill>
                  <a:srgbClr val="043092"/>
                </a:solidFill>
                <a:latin typeface="Times New Roman"/>
                <a:ea typeface="Times New Roman"/>
              </a:rPr>
              <a:t>temsil</a:t>
            </a:r>
            <a:r>
              <a:rPr lang="en-US" altLang="zh-CN" sz="2000" spc="114" dirty="0" smtClean="0">
                <a:solidFill>
                  <a:srgbClr val="043092"/>
                </a:solidFill>
                <a:latin typeface="Times New Roman"/>
                <a:cs typeface="Times New Roman"/>
              </a:rPr>
              <a:t>  </a:t>
            </a:r>
            <a:r>
              <a:rPr lang="en-US" altLang="zh-CN" sz="2000" dirty="0" err="1" smtClean="0">
                <a:solidFill>
                  <a:srgbClr val="043092"/>
                </a:solidFill>
                <a:latin typeface="Times New Roman"/>
                <a:ea typeface="Times New Roman"/>
              </a:rPr>
              <a:t>tazminatı</a:t>
            </a:r>
            <a:r>
              <a:rPr lang="en-US" altLang="zh-CN" sz="2000" dirty="0" smtClean="0">
                <a:solidFill>
                  <a:srgbClr val="043092"/>
                </a:solidFill>
                <a:latin typeface="Times New Roman"/>
                <a:ea typeface="Times New Roman"/>
              </a:rPr>
              <a:t>,</a:t>
            </a:r>
            <a:r>
              <a:rPr lang="en-US" altLang="zh-CN" sz="2000" spc="110" dirty="0" smtClean="0">
                <a:solidFill>
                  <a:srgbClr val="043092"/>
                </a:solidFill>
                <a:latin typeface="Times New Roman"/>
                <a:cs typeface="Times New Roman"/>
              </a:rPr>
              <a:t>  </a:t>
            </a:r>
            <a:r>
              <a:rPr lang="en-US" altLang="zh-CN" sz="2000" dirty="0" err="1" smtClean="0">
                <a:solidFill>
                  <a:srgbClr val="043092"/>
                </a:solidFill>
                <a:latin typeface="Times New Roman"/>
                <a:ea typeface="Times New Roman"/>
              </a:rPr>
              <a:t>görev</a:t>
            </a:r>
            <a:r>
              <a:rPr lang="en-US" altLang="zh-CN" sz="2000" spc="114" dirty="0" smtClean="0">
                <a:solidFill>
                  <a:srgbClr val="043092"/>
                </a:solidFill>
                <a:latin typeface="Times New Roman"/>
                <a:cs typeface="Times New Roman"/>
              </a:rPr>
              <a:t>  </a:t>
            </a:r>
            <a:r>
              <a:rPr lang="en-US" altLang="zh-CN" sz="2000" dirty="0" err="1" smtClean="0">
                <a:solidFill>
                  <a:srgbClr val="043092"/>
                </a:solidFill>
                <a:latin typeface="Times New Roman"/>
                <a:ea typeface="Times New Roman"/>
              </a:rPr>
              <a:t>tazminatı</a:t>
            </a:r>
            <a:r>
              <a:rPr lang="en-US" altLang="zh-CN" sz="2000" dirty="0" smtClean="0">
                <a:solidFill>
                  <a:srgbClr val="043092"/>
                </a:solidFill>
                <a:latin typeface="Times New Roman"/>
                <a:ea typeface="Times New Roman"/>
              </a:rPr>
              <a:t>,</a:t>
            </a:r>
            <a:r>
              <a:rPr lang="en-US" altLang="zh-CN" sz="2000" spc="114" dirty="0" smtClean="0">
                <a:solidFill>
                  <a:srgbClr val="043092"/>
                </a:solidFill>
                <a:latin typeface="Times New Roman"/>
                <a:cs typeface="Times New Roman"/>
              </a:rPr>
              <a:t>  </a:t>
            </a:r>
            <a:r>
              <a:rPr lang="en-US" altLang="zh-CN" sz="2000" dirty="0" err="1" smtClean="0">
                <a:solidFill>
                  <a:srgbClr val="043092"/>
                </a:solidFill>
                <a:latin typeface="Times New Roman"/>
                <a:ea typeface="Times New Roman"/>
              </a:rPr>
              <a:t>ek</a:t>
            </a:r>
            <a:r>
              <a:rPr lang="en-US" altLang="zh-CN" sz="2000" spc="110" dirty="0" smtClean="0">
                <a:solidFill>
                  <a:srgbClr val="043092"/>
                </a:solidFill>
                <a:latin typeface="Times New Roman"/>
                <a:cs typeface="Times New Roman"/>
              </a:rPr>
              <a:t>  </a:t>
            </a:r>
            <a:r>
              <a:rPr lang="en-US" altLang="zh-CN" sz="2000" dirty="0" err="1" smtClean="0">
                <a:solidFill>
                  <a:srgbClr val="043092"/>
                </a:solidFill>
                <a:latin typeface="Times New Roman"/>
                <a:ea typeface="Times New Roman"/>
              </a:rPr>
              <a:t>ödeme</a:t>
            </a:r>
            <a:r>
              <a:rPr lang="en-US" altLang="zh-CN" sz="2000" dirty="0" smtClean="0">
                <a:solidFill>
                  <a:srgbClr val="043092"/>
                </a:solidFill>
                <a:latin typeface="Times New Roman"/>
                <a:ea typeface="Times New Roman"/>
              </a:rPr>
              <a:t>,</a:t>
            </a:r>
            <a:r>
              <a:rPr lang="en-US" altLang="zh-CN" sz="2000" spc="114" dirty="0" smtClean="0">
                <a:solidFill>
                  <a:srgbClr val="043092"/>
                </a:solidFill>
                <a:latin typeface="Times New Roman"/>
                <a:cs typeface="Times New Roman"/>
              </a:rPr>
              <a:t>  </a:t>
            </a:r>
            <a:r>
              <a:rPr lang="en-US" altLang="zh-CN" sz="2000" dirty="0" err="1" smtClean="0">
                <a:solidFill>
                  <a:srgbClr val="043092"/>
                </a:solidFill>
                <a:latin typeface="Times New Roman"/>
                <a:ea typeface="Times New Roman"/>
              </a:rPr>
              <a:t>fazla</a:t>
            </a:r>
            <a:r>
              <a:rPr lang="en-US" altLang="zh-CN" sz="2000" dirty="0" smtClean="0">
                <a:solidFill>
                  <a:srgbClr val="043092"/>
                </a:solidFill>
                <a:latin typeface="Times New Roman"/>
                <a:cs typeface="Times New Roman"/>
              </a:rPr>
              <a:t> </a:t>
            </a:r>
            <a:r>
              <a:rPr lang="en-US" altLang="zh-CN" sz="2000" dirty="0" err="1" smtClean="0">
                <a:solidFill>
                  <a:srgbClr val="043092"/>
                </a:solidFill>
                <a:latin typeface="Times New Roman"/>
                <a:ea typeface="Times New Roman"/>
              </a:rPr>
              <a:t>çalışma</a:t>
            </a:r>
            <a:r>
              <a:rPr lang="en-US" altLang="zh-CN" sz="2000" spc="50" dirty="0" smtClean="0">
                <a:solidFill>
                  <a:srgbClr val="043092"/>
                </a:solidFill>
                <a:latin typeface="Times New Roman"/>
                <a:cs typeface="Times New Roman"/>
              </a:rPr>
              <a:t> </a:t>
            </a:r>
            <a:r>
              <a:rPr lang="en-US" altLang="zh-CN" sz="2000" dirty="0" err="1" smtClean="0">
                <a:solidFill>
                  <a:srgbClr val="043092"/>
                </a:solidFill>
                <a:latin typeface="Times New Roman"/>
                <a:ea typeface="Times New Roman"/>
              </a:rPr>
              <a:t>ücreti</a:t>
            </a:r>
            <a:r>
              <a:rPr lang="en-US" altLang="zh-CN" sz="2000" dirty="0" smtClean="0">
                <a:solidFill>
                  <a:srgbClr val="043092"/>
                </a:solidFill>
                <a:latin typeface="Times New Roman"/>
                <a:ea typeface="Times New Roman"/>
              </a:rPr>
              <a:t>,</a:t>
            </a:r>
            <a:r>
              <a:rPr lang="en-US" altLang="zh-CN" sz="2000" spc="50" dirty="0" smtClean="0">
                <a:solidFill>
                  <a:srgbClr val="043092"/>
                </a:solidFill>
                <a:latin typeface="Times New Roman"/>
                <a:cs typeface="Times New Roman"/>
              </a:rPr>
              <a:t> </a:t>
            </a:r>
            <a:r>
              <a:rPr lang="en-US" altLang="zh-CN" sz="2000" dirty="0" err="1" smtClean="0">
                <a:solidFill>
                  <a:srgbClr val="043092"/>
                </a:solidFill>
                <a:latin typeface="Times New Roman"/>
                <a:ea typeface="Times New Roman"/>
              </a:rPr>
              <a:t>vekalet</a:t>
            </a:r>
            <a:r>
              <a:rPr lang="en-US" altLang="zh-CN" sz="2000" spc="50" dirty="0" smtClean="0">
                <a:solidFill>
                  <a:srgbClr val="043092"/>
                </a:solidFill>
                <a:latin typeface="Times New Roman"/>
                <a:cs typeface="Times New Roman"/>
              </a:rPr>
              <a:t> </a:t>
            </a:r>
            <a:r>
              <a:rPr lang="en-US" altLang="zh-CN" sz="2000" dirty="0" err="1" smtClean="0">
                <a:solidFill>
                  <a:srgbClr val="043092"/>
                </a:solidFill>
                <a:latin typeface="Times New Roman"/>
                <a:ea typeface="Times New Roman"/>
              </a:rPr>
              <a:t>ücreti</a:t>
            </a:r>
            <a:r>
              <a:rPr lang="en-US" altLang="zh-CN" sz="2000" dirty="0" smtClean="0">
                <a:solidFill>
                  <a:srgbClr val="043092"/>
                </a:solidFill>
                <a:latin typeface="Times New Roman"/>
                <a:ea typeface="Times New Roman"/>
              </a:rPr>
              <a:t>,</a:t>
            </a:r>
            <a:r>
              <a:rPr lang="en-US" altLang="zh-CN" sz="2000" spc="50" dirty="0" smtClean="0">
                <a:solidFill>
                  <a:srgbClr val="043092"/>
                </a:solidFill>
                <a:latin typeface="Times New Roman"/>
                <a:cs typeface="Times New Roman"/>
              </a:rPr>
              <a:t> </a:t>
            </a:r>
            <a:r>
              <a:rPr lang="en-US" altLang="zh-CN" sz="2000" dirty="0" err="1" smtClean="0">
                <a:solidFill>
                  <a:srgbClr val="043092"/>
                </a:solidFill>
                <a:latin typeface="Times New Roman"/>
                <a:ea typeface="Times New Roman"/>
              </a:rPr>
              <a:t>yabancı</a:t>
            </a:r>
            <a:r>
              <a:rPr lang="en-US" altLang="zh-CN" sz="2000" spc="50" dirty="0" smtClean="0">
                <a:solidFill>
                  <a:srgbClr val="043092"/>
                </a:solidFill>
                <a:latin typeface="Times New Roman"/>
                <a:cs typeface="Times New Roman"/>
              </a:rPr>
              <a:t> </a:t>
            </a:r>
            <a:r>
              <a:rPr lang="en-US" altLang="zh-CN" sz="2000" dirty="0" err="1" smtClean="0">
                <a:solidFill>
                  <a:srgbClr val="043092"/>
                </a:solidFill>
                <a:latin typeface="Times New Roman"/>
                <a:ea typeface="Times New Roman"/>
              </a:rPr>
              <a:t>dil</a:t>
            </a:r>
            <a:r>
              <a:rPr lang="en-US" altLang="zh-CN" sz="2000" spc="50" dirty="0" smtClean="0">
                <a:solidFill>
                  <a:srgbClr val="043092"/>
                </a:solidFill>
                <a:latin typeface="Times New Roman"/>
                <a:cs typeface="Times New Roman"/>
              </a:rPr>
              <a:t> </a:t>
            </a:r>
            <a:r>
              <a:rPr lang="en-US" altLang="zh-CN" sz="2000" dirty="0" err="1" smtClean="0">
                <a:solidFill>
                  <a:srgbClr val="043092"/>
                </a:solidFill>
                <a:latin typeface="Times New Roman"/>
                <a:ea typeface="Times New Roman"/>
              </a:rPr>
              <a:t>tazminatı</a:t>
            </a:r>
            <a:r>
              <a:rPr lang="en-US" altLang="zh-CN" sz="2000" spc="50" dirty="0" smtClean="0">
                <a:solidFill>
                  <a:srgbClr val="043092"/>
                </a:solidFill>
                <a:latin typeface="Times New Roman"/>
                <a:cs typeface="Times New Roman"/>
              </a:rPr>
              <a:t> </a:t>
            </a:r>
            <a:r>
              <a:rPr lang="en-US" altLang="zh-CN" sz="2000" dirty="0" err="1" smtClean="0">
                <a:solidFill>
                  <a:srgbClr val="043092"/>
                </a:solidFill>
                <a:latin typeface="Times New Roman"/>
                <a:ea typeface="Times New Roman"/>
              </a:rPr>
              <a:t>ve</a:t>
            </a:r>
            <a:r>
              <a:rPr lang="en-US" altLang="zh-CN" sz="2000" spc="50" dirty="0" smtClean="0">
                <a:solidFill>
                  <a:srgbClr val="043092"/>
                </a:solidFill>
                <a:latin typeface="Times New Roman"/>
                <a:cs typeface="Times New Roman"/>
              </a:rPr>
              <a:t> </a:t>
            </a:r>
            <a:r>
              <a:rPr lang="en-US" altLang="zh-CN" sz="2000" dirty="0" err="1" smtClean="0">
                <a:solidFill>
                  <a:srgbClr val="043092"/>
                </a:solidFill>
                <a:latin typeface="Times New Roman"/>
                <a:ea typeface="Times New Roman"/>
              </a:rPr>
              <a:t>aile</a:t>
            </a:r>
            <a:r>
              <a:rPr lang="en-US" altLang="zh-CN" sz="2000" spc="50" dirty="0" smtClean="0">
                <a:solidFill>
                  <a:srgbClr val="043092"/>
                </a:solidFill>
                <a:latin typeface="Times New Roman"/>
                <a:cs typeface="Times New Roman"/>
              </a:rPr>
              <a:t> </a:t>
            </a:r>
            <a:r>
              <a:rPr lang="en-US" altLang="zh-CN" sz="2000" dirty="0" err="1" smtClean="0">
                <a:solidFill>
                  <a:srgbClr val="043092"/>
                </a:solidFill>
                <a:latin typeface="Times New Roman"/>
                <a:ea typeface="Times New Roman"/>
              </a:rPr>
              <a:t>yardımı</a:t>
            </a:r>
            <a:r>
              <a:rPr lang="en-US" altLang="zh-CN" sz="2000" spc="50" dirty="0" smtClean="0">
                <a:solidFill>
                  <a:srgbClr val="043092"/>
                </a:solidFill>
                <a:latin typeface="Times New Roman"/>
                <a:cs typeface="Times New Roman"/>
              </a:rPr>
              <a:t> </a:t>
            </a:r>
            <a:r>
              <a:rPr lang="en-US" altLang="zh-CN" sz="2000" dirty="0" err="1" smtClean="0">
                <a:solidFill>
                  <a:srgbClr val="043092"/>
                </a:solidFill>
                <a:latin typeface="Times New Roman"/>
                <a:ea typeface="Times New Roman"/>
              </a:rPr>
              <a:t>ödeneği</a:t>
            </a:r>
            <a:r>
              <a:rPr lang="en-US" altLang="zh-CN" sz="2000" dirty="0" smtClean="0">
                <a:solidFill>
                  <a:srgbClr val="043092"/>
                </a:solidFill>
                <a:latin typeface="Times New Roman"/>
                <a:cs typeface="Times New Roman"/>
              </a:rPr>
              <a:t> </a:t>
            </a:r>
            <a:r>
              <a:rPr lang="en-US" altLang="zh-CN" sz="2000" spc="25" dirty="0" err="1" smtClean="0">
                <a:solidFill>
                  <a:srgbClr val="043092"/>
                </a:solidFill>
                <a:latin typeface="Times New Roman"/>
                <a:ea typeface="Times New Roman"/>
              </a:rPr>
              <a:t>gibi</a:t>
            </a:r>
            <a:r>
              <a:rPr lang="en-US" altLang="zh-CN" sz="2000" spc="15" dirty="0" smtClean="0">
                <a:solidFill>
                  <a:srgbClr val="043092"/>
                </a:solidFill>
                <a:latin typeface="Times New Roman"/>
                <a:cs typeface="Times New Roman"/>
              </a:rPr>
              <a:t> </a:t>
            </a:r>
            <a:r>
              <a:rPr lang="en-US" altLang="zh-CN" sz="2000" spc="30" dirty="0" err="1" smtClean="0">
                <a:solidFill>
                  <a:srgbClr val="043092"/>
                </a:solidFill>
                <a:latin typeface="Times New Roman"/>
                <a:ea typeface="Times New Roman"/>
              </a:rPr>
              <a:t>unsurlardan</a:t>
            </a:r>
            <a:r>
              <a:rPr lang="en-US" altLang="zh-CN" sz="2000" spc="20" dirty="0" smtClean="0">
                <a:solidFill>
                  <a:srgbClr val="043092"/>
                </a:solidFill>
                <a:latin typeface="Times New Roman"/>
                <a:cs typeface="Times New Roman"/>
              </a:rPr>
              <a:t> </a:t>
            </a:r>
            <a:r>
              <a:rPr lang="en-US" altLang="zh-CN" sz="2000" spc="30" dirty="0" err="1" smtClean="0">
                <a:solidFill>
                  <a:srgbClr val="043092"/>
                </a:solidFill>
                <a:latin typeface="Times New Roman"/>
                <a:ea typeface="Times New Roman"/>
              </a:rPr>
              <a:t>oluşmaktadır</a:t>
            </a:r>
            <a:r>
              <a:rPr lang="en-US" altLang="zh-CN" sz="2000" spc="75" dirty="0" smtClean="0">
                <a:solidFill>
                  <a:srgbClr val="043092"/>
                </a:solidFill>
                <a:latin typeface="Times New Roman"/>
                <a:ea typeface="Times New Roman"/>
              </a:rPr>
              <a:t>.</a:t>
            </a:r>
            <a:r>
              <a:rPr lang="en-US" altLang="zh-CN" sz="2000" spc="20" dirty="0" smtClean="0">
                <a:solidFill>
                  <a:srgbClr val="043092"/>
                </a:solidFill>
                <a:latin typeface="Times New Roman"/>
                <a:cs typeface="Times New Roman"/>
              </a:rPr>
              <a:t>   </a:t>
            </a:r>
            <a:r>
              <a:rPr lang="en-US" altLang="zh-CN" sz="2000" spc="34" dirty="0" smtClean="0">
                <a:solidFill>
                  <a:srgbClr val="043092"/>
                </a:solidFill>
                <a:latin typeface="Times New Roman"/>
                <a:ea typeface="Times New Roman"/>
              </a:rPr>
              <a:t>666</a:t>
            </a:r>
            <a:r>
              <a:rPr lang="en-US" altLang="zh-CN" sz="2000" spc="20" dirty="0" smtClean="0">
                <a:solidFill>
                  <a:srgbClr val="043092"/>
                </a:solidFill>
                <a:latin typeface="Times New Roman"/>
                <a:cs typeface="Times New Roman"/>
              </a:rPr>
              <a:t> </a:t>
            </a:r>
            <a:r>
              <a:rPr lang="en-US" altLang="zh-CN" sz="2000" spc="25" dirty="0" err="1" smtClean="0">
                <a:solidFill>
                  <a:srgbClr val="043092"/>
                </a:solidFill>
                <a:latin typeface="Times New Roman"/>
                <a:ea typeface="Times New Roman"/>
              </a:rPr>
              <a:t>sayılı</a:t>
            </a:r>
            <a:r>
              <a:rPr lang="en-US" altLang="zh-CN" sz="2000" spc="20" dirty="0" smtClean="0">
                <a:solidFill>
                  <a:srgbClr val="043092"/>
                </a:solidFill>
                <a:latin typeface="Times New Roman"/>
                <a:cs typeface="Times New Roman"/>
              </a:rPr>
              <a:t> </a:t>
            </a:r>
            <a:r>
              <a:rPr lang="en-US" altLang="zh-CN" sz="2000" spc="55" dirty="0" smtClean="0">
                <a:solidFill>
                  <a:srgbClr val="043092"/>
                </a:solidFill>
                <a:latin typeface="Times New Roman"/>
                <a:ea typeface="Times New Roman"/>
              </a:rPr>
              <a:t>KHK</a:t>
            </a:r>
            <a:r>
              <a:rPr lang="en-US" altLang="zh-CN" sz="2000" spc="20" dirty="0" smtClean="0">
                <a:solidFill>
                  <a:srgbClr val="043092"/>
                </a:solidFill>
                <a:latin typeface="Times New Roman"/>
                <a:cs typeface="Times New Roman"/>
              </a:rPr>
              <a:t> </a:t>
            </a:r>
            <a:r>
              <a:rPr lang="en-US" altLang="zh-CN" sz="2000" spc="30" dirty="0" err="1" smtClean="0">
                <a:solidFill>
                  <a:srgbClr val="043092"/>
                </a:solidFill>
                <a:latin typeface="Times New Roman"/>
                <a:ea typeface="Times New Roman"/>
              </a:rPr>
              <a:t>eki</a:t>
            </a:r>
            <a:r>
              <a:rPr lang="en-US" altLang="zh-CN" sz="2000" spc="15" dirty="0" smtClean="0">
                <a:solidFill>
                  <a:srgbClr val="043092"/>
                </a:solidFill>
                <a:latin typeface="Times New Roman"/>
                <a:cs typeface="Times New Roman"/>
              </a:rPr>
              <a:t> </a:t>
            </a:r>
            <a:r>
              <a:rPr lang="en-US" altLang="zh-CN" sz="2000" spc="25" dirty="0" smtClean="0">
                <a:solidFill>
                  <a:srgbClr val="043092"/>
                </a:solidFill>
                <a:latin typeface="Times New Roman"/>
                <a:ea typeface="Times New Roman"/>
              </a:rPr>
              <a:t>II</a:t>
            </a:r>
            <a:r>
              <a:rPr lang="en-US" altLang="zh-CN" sz="2000" spc="20" dirty="0" smtClean="0">
                <a:solidFill>
                  <a:srgbClr val="043092"/>
                </a:solidFill>
                <a:latin typeface="Times New Roman"/>
                <a:cs typeface="Times New Roman"/>
              </a:rPr>
              <a:t> </a:t>
            </a:r>
            <a:r>
              <a:rPr lang="en-US" altLang="zh-CN" sz="2000" spc="34" dirty="0" err="1" smtClean="0">
                <a:solidFill>
                  <a:srgbClr val="043092"/>
                </a:solidFill>
                <a:latin typeface="Times New Roman"/>
                <a:ea typeface="Times New Roman"/>
              </a:rPr>
              <a:t>ve</a:t>
            </a:r>
            <a:r>
              <a:rPr lang="en-US" altLang="zh-CN" sz="2000" spc="20" dirty="0" smtClean="0">
                <a:solidFill>
                  <a:srgbClr val="043092"/>
                </a:solidFill>
                <a:latin typeface="Times New Roman"/>
                <a:cs typeface="Times New Roman"/>
              </a:rPr>
              <a:t> </a:t>
            </a:r>
            <a:r>
              <a:rPr lang="en-US" altLang="zh-CN" sz="2000" spc="25" dirty="0" smtClean="0">
                <a:solidFill>
                  <a:srgbClr val="043092"/>
                </a:solidFill>
                <a:latin typeface="Times New Roman"/>
                <a:ea typeface="Times New Roman"/>
              </a:rPr>
              <a:t>III</a:t>
            </a:r>
            <a:r>
              <a:rPr lang="en-US" altLang="zh-CN" sz="2000" spc="20" dirty="0" smtClean="0">
                <a:solidFill>
                  <a:srgbClr val="043092"/>
                </a:solidFill>
                <a:latin typeface="Times New Roman"/>
                <a:cs typeface="Times New Roman"/>
              </a:rPr>
              <a:t> </a:t>
            </a:r>
            <a:r>
              <a:rPr lang="en-US" altLang="zh-CN" sz="2000" spc="25" dirty="0" err="1" smtClean="0">
                <a:solidFill>
                  <a:srgbClr val="043092"/>
                </a:solidFill>
                <a:latin typeface="Times New Roman"/>
                <a:ea typeface="Times New Roman"/>
              </a:rPr>
              <a:t>sayılı</a:t>
            </a:r>
            <a:r>
              <a:rPr lang="en-US" altLang="zh-CN" sz="2000" spc="20" dirty="0" smtClean="0">
                <a:solidFill>
                  <a:srgbClr val="043092"/>
                </a:solidFill>
                <a:latin typeface="Times New Roman"/>
                <a:cs typeface="Times New Roman"/>
              </a:rPr>
              <a:t> </a:t>
            </a:r>
            <a:r>
              <a:rPr lang="en-US" altLang="zh-CN" sz="2000" spc="30" dirty="0" err="1" smtClean="0">
                <a:solidFill>
                  <a:srgbClr val="043092"/>
                </a:solidFill>
                <a:latin typeface="Times New Roman"/>
                <a:ea typeface="Times New Roman"/>
              </a:rPr>
              <a:t>cetvel</a:t>
            </a:r>
            <a:r>
              <a:rPr lang="en-US" altLang="zh-CN" sz="2000" dirty="0" smtClean="0">
                <a:solidFill>
                  <a:srgbClr val="043092"/>
                </a:solidFill>
                <a:latin typeface="Times New Roman"/>
                <a:cs typeface="Times New Roman"/>
              </a:rPr>
              <a:t> </a:t>
            </a:r>
            <a:r>
              <a:rPr lang="en-US" altLang="zh-CN" sz="2000" dirty="0" err="1" smtClean="0">
                <a:solidFill>
                  <a:srgbClr val="043092"/>
                </a:solidFill>
                <a:latin typeface="Times New Roman"/>
                <a:ea typeface="Times New Roman"/>
              </a:rPr>
              <a:t>kapsamındaki</a:t>
            </a:r>
            <a:r>
              <a:rPr lang="en-US" altLang="zh-CN" sz="2000" spc="44" dirty="0" smtClean="0">
                <a:solidFill>
                  <a:srgbClr val="043092"/>
                </a:solidFill>
                <a:latin typeface="Times New Roman"/>
                <a:cs typeface="Times New Roman"/>
              </a:rPr>
              <a:t>  </a:t>
            </a:r>
            <a:r>
              <a:rPr lang="en-US" altLang="zh-CN" sz="2000" dirty="0" err="1" smtClean="0">
                <a:solidFill>
                  <a:srgbClr val="043092"/>
                </a:solidFill>
                <a:latin typeface="Times New Roman"/>
                <a:ea typeface="Times New Roman"/>
              </a:rPr>
              <a:t>personel</a:t>
            </a:r>
            <a:r>
              <a:rPr lang="en-US" altLang="zh-CN" sz="2000" spc="50" dirty="0" smtClean="0">
                <a:solidFill>
                  <a:srgbClr val="043092"/>
                </a:solidFill>
                <a:latin typeface="Times New Roman"/>
                <a:cs typeface="Times New Roman"/>
              </a:rPr>
              <a:t>  </a:t>
            </a:r>
            <a:r>
              <a:rPr lang="en-US" altLang="zh-CN" sz="2000" dirty="0" err="1" smtClean="0">
                <a:solidFill>
                  <a:srgbClr val="043092"/>
                </a:solidFill>
                <a:latin typeface="Times New Roman"/>
                <a:ea typeface="Times New Roman"/>
              </a:rPr>
              <a:t>için</a:t>
            </a:r>
            <a:r>
              <a:rPr lang="en-US" altLang="zh-CN" sz="2000" spc="50" dirty="0" smtClean="0">
                <a:solidFill>
                  <a:srgbClr val="043092"/>
                </a:solidFill>
                <a:latin typeface="Times New Roman"/>
                <a:cs typeface="Times New Roman"/>
              </a:rPr>
              <a:t>  </a:t>
            </a:r>
            <a:r>
              <a:rPr lang="en-US" altLang="zh-CN" sz="2000" dirty="0" err="1" smtClean="0">
                <a:solidFill>
                  <a:srgbClr val="043092"/>
                </a:solidFill>
                <a:latin typeface="Times New Roman"/>
                <a:ea typeface="Times New Roman"/>
              </a:rPr>
              <a:t>ücret</a:t>
            </a:r>
            <a:r>
              <a:rPr lang="en-US" altLang="zh-CN" sz="2000" spc="50" dirty="0" smtClean="0">
                <a:solidFill>
                  <a:srgbClr val="043092"/>
                </a:solidFill>
                <a:latin typeface="Times New Roman"/>
                <a:cs typeface="Times New Roman"/>
              </a:rPr>
              <a:t>  </a:t>
            </a:r>
            <a:r>
              <a:rPr lang="en-US" altLang="zh-CN" sz="2000" dirty="0" err="1" smtClean="0">
                <a:solidFill>
                  <a:srgbClr val="043092"/>
                </a:solidFill>
                <a:latin typeface="Times New Roman"/>
                <a:ea typeface="Times New Roman"/>
              </a:rPr>
              <a:t>ve</a:t>
            </a:r>
            <a:r>
              <a:rPr lang="en-US" altLang="zh-CN" sz="2000" spc="50" dirty="0" smtClean="0">
                <a:solidFill>
                  <a:srgbClr val="043092"/>
                </a:solidFill>
                <a:latin typeface="Times New Roman"/>
                <a:cs typeface="Times New Roman"/>
              </a:rPr>
              <a:t>  </a:t>
            </a:r>
            <a:r>
              <a:rPr lang="en-US" altLang="zh-CN" sz="2000" dirty="0" err="1" smtClean="0">
                <a:solidFill>
                  <a:srgbClr val="043092"/>
                </a:solidFill>
                <a:latin typeface="Times New Roman"/>
                <a:ea typeface="Times New Roman"/>
              </a:rPr>
              <a:t>tazminat</a:t>
            </a:r>
            <a:r>
              <a:rPr lang="en-US" altLang="zh-CN" sz="2000" spc="50" dirty="0" smtClean="0">
                <a:solidFill>
                  <a:srgbClr val="043092"/>
                </a:solidFill>
                <a:latin typeface="Times New Roman"/>
                <a:cs typeface="Times New Roman"/>
              </a:rPr>
              <a:t>  </a:t>
            </a:r>
            <a:r>
              <a:rPr lang="en-US" altLang="zh-CN" sz="2000" dirty="0" err="1" smtClean="0">
                <a:solidFill>
                  <a:srgbClr val="043092"/>
                </a:solidFill>
                <a:latin typeface="Times New Roman"/>
                <a:ea typeface="Times New Roman"/>
              </a:rPr>
              <a:t>unsurları</a:t>
            </a:r>
            <a:r>
              <a:rPr lang="en-US" altLang="zh-CN" sz="2000" spc="50" dirty="0" smtClean="0">
                <a:solidFill>
                  <a:srgbClr val="043092"/>
                </a:solidFill>
                <a:latin typeface="Times New Roman"/>
                <a:cs typeface="Times New Roman"/>
              </a:rPr>
              <a:t>  </a:t>
            </a:r>
            <a:r>
              <a:rPr lang="en-US" altLang="zh-CN" sz="2000" dirty="0" err="1" smtClean="0">
                <a:solidFill>
                  <a:srgbClr val="043092"/>
                </a:solidFill>
                <a:latin typeface="Times New Roman"/>
                <a:ea typeface="Times New Roman"/>
              </a:rPr>
              <a:t>bulunmaktadır</a:t>
            </a:r>
            <a:r>
              <a:rPr lang="en-US" altLang="zh-CN" sz="2000" dirty="0" smtClean="0">
                <a:solidFill>
                  <a:srgbClr val="043092"/>
                </a:solidFill>
                <a:latin typeface="Times New Roman"/>
                <a:ea typeface="Times New Roman"/>
              </a:rPr>
              <a:t>.</a:t>
            </a:r>
          </a:p>
          <a:p>
            <a:endParaRPr lang="tr-TR" sz="2000" dirty="0"/>
          </a:p>
        </p:txBody>
      </p:sp>
    </p:spTree>
    <p:extLst>
      <p:ext uri="{BB962C8B-B14F-4D97-AF65-F5344CB8AC3E}">
        <p14:creationId xmlns:p14="http://schemas.microsoft.com/office/powerpoint/2010/main" val="13149317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2974</TotalTime>
  <Words>6573</Words>
  <Application>Microsoft Office PowerPoint</Application>
  <PresentationFormat>Geniş ekran</PresentationFormat>
  <Paragraphs>1043</Paragraphs>
  <Slides>83</Slides>
  <Notes>1</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83</vt:i4>
      </vt:variant>
    </vt:vector>
  </HeadingPairs>
  <TitlesOfParts>
    <vt:vector size="93" baseType="lpstr">
      <vt:lpstr>宋体</vt:lpstr>
      <vt:lpstr>Arial</vt:lpstr>
      <vt:lpstr>Calibri</vt:lpstr>
      <vt:lpstr>Calibri Light</vt:lpstr>
      <vt:lpstr>Constantia</vt:lpstr>
      <vt:lpstr>等线</vt:lpstr>
      <vt:lpstr>等线 Light</vt:lpstr>
      <vt:lpstr>Times New Roman</vt:lpstr>
      <vt:lpstr>Wingdings</vt:lpstr>
      <vt:lpstr>Office Teması</vt:lpstr>
      <vt:lpstr>PowerPoint Sunusu</vt:lpstr>
      <vt:lpstr>PowerPoint Sunusu</vt:lpstr>
      <vt:lpstr>PowerPoint Sunusu</vt:lpstr>
      <vt:lpstr>İDARİ YAPIMIZ</vt:lpstr>
      <vt:lpstr>PowerPoint Sunusu</vt:lpstr>
      <vt:lpstr>PowerPoint Sunusu</vt:lpstr>
      <vt:lpstr>PowerPoint Sunusu</vt:lpstr>
      <vt:lpstr>PowerPoint Sunusu</vt:lpstr>
      <vt:lpstr>PowerPoint Sunusu</vt:lpstr>
      <vt:lpstr>Memurların Mali ve Sosyal Hakları </vt:lpstr>
      <vt:lpstr>PowerPoint Sunusu</vt:lpstr>
      <vt:lpstr>Memurların Mali ve Sosyal Hakları </vt:lpstr>
      <vt:lpstr>Memurların Mali ve Sosyal Hakları </vt:lpstr>
      <vt:lpstr>Memurların Mali ve Sosyal Hakları  </vt:lpstr>
      <vt:lpstr>Memurların Mali ve Sosyal Hakları </vt:lpstr>
      <vt:lpstr>Memurların Mali ve Sosyal Hakları </vt:lpstr>
      <vt:lpstr>Memurların Mali ve Sosyal Hakları </vt:lpstr>
      <vt:lpstr>Memurların Mali ve Sosyal Hakları </vt:lpstr>
      <vt:lpstr>Memurların Mali ve Sosyal Hakları </vt:lpstr>
      <vt:lpstr>Memurların Mali ve Sosyal Hakları </vt:lpstr>
      <vt:lpstr>Çocuklar İçin Aile Yardımı Ödeneği Verilmediği Durumlar  </vt:lpstr>
      <vt:lpstr>Memurların Mali ve Sosyal Hakları </vt:lpstr>
      <vt:lpstr>Memurların Mali ve Sosyal Hakları </vt:lpstr>
      <vt:lpstr>PowerPoint Sunusu</vt:lpstr>
      <vt:lpstr>Memurların Mali ve Sosyal Haklar </vt:lpstr>
      <vt:lpstr>Memurların Mali ve Sosyal Haklar </vt:lpstr>
      <vt:lpstr>KESİNTİLER </vt:lpstr>
      <vt:lpstr>PowerPoint Sunusu</vt:lpstr>
      <vt:lpstr>KESİNTİLER </vt:lpstr>
      <vt:lpstr>               KESİNTİLER </vt:lpstr>
      <vt:lpstr>Gelir Vergisi İstisnası </vt:lpstr>
      <vt:lpstr>PowerPoint Sunusu</vt:lpstr>
      <vt:lpstr>Engellilik İndirimi </vt:lpstr>
      <vt:lpstr>Sigorta Poliçesi  </vt:lpstr>
      <vt:lpstr>KESİNTİLER </vt:lpstr>
      <vt:lpstr>KESİNTİLER </vt:lpstr>
      <vt:lpstr>KESİNTİLER </vt:lpstr>
      <vt:lpstr>KESİNTİLER </vt:lpstr>
      <vt:lpstr>PowerPoint Sunusu</vt:lpstr>
      <vt:lpstr>PowerPoint Sunusu</vt:lpstr>
      <vt:lpstr>GENEL BİLGİ </vt:lpstr>
      <vt:lpstr>Akademik Personelin Mali ve Sosyal Hakları </vt:lpstr>
      <vt:lpstr>PowerPoint Sunusu</vt:lpstr>
      <vt:lpstr>Akademik Personelin Mali ve Sosyal Hakları  </vt:lpstr>
      <vt:lpstr>PowerPoint Sunusu</vt:lpstr>
      <vt:lpstr>Akademik Personelin Mali ve Sosyal Hakları </vt:lpstr>
      <vt:lpstr>PowerPoint Sunusu</vt:lpstr>
      <vt:lpstr>Akademik Personelin Mali ve Sosyal Hakları  </vt:lpstr>
      <vt:lpstr>Akademik Personelin Mali ve Sosyal Hakları  </vt:lpstr>
      <vt:lpstr>PowerPoint Sunusu</vt:lpstr>
      <vt:lpstr>Akademik Personelin Mali ve Sosyal Hakları </vt:lpstr>
      <vt:lpstr>PowerPoint Sunusu</vt:lpstr>
      <vt:lpstr>Akademik Personelin Mali ve Sosyal Hakları </vt:lpstr>
      <vt:lpstr>Akademik Personelin Mali ve Sosyal Hakları </vt:lpstr>
      <vt:lpstr>Akademik Personelin Mali ve Sosyal Hakları </vt:lpstr>
      <vt:lpstr>Akademik Personelin Mali ve Sosyal Hakları </vt:lpstr>
      <vt:lpstr>Akademik Personelin Mali ve Sosyal Hakları </vt:lpstr>
      <vt:lpstr>PowerPoint Sunusu</vt:lpstr>
      <vt:lpstr>Akademik Personelin Mali ve Sosyal Hakları </vt:lpstr>
      <vt:lpstr>Akademik Personelin Mali ve Sosyal Hakları </vt:lpstr>
      <vt:lpstr>Akademik Personelin Mali ve Sosyal Hakları </vt:lpstr>
      <vt:lpstr>PowerPoint Sunusu</vt:lpstr>
      <vt:lpstr>PowerPoint Sunusu</vt:lpstr>
      <vt:lpstr>PowerPoint Sunusu</vt:lpstr>
      <vt:lpstr>PowerPoint Sunusu</vt:lpstr>
      <vt:lpstr> YABANCI UYRUKLU ÖĞRETİM ELEMANLARI </vt:lpstr>
      <vt:lpstr>YABANCI UYRUKLU ÖĞRETİM ELEMANLARI</vt:lpstr>
      <vt:lpstr> ÜCRET UNSURLARI</vt:lpstr>
      <vt:lpstr> ÜCRET UNSURLARI</vt:lpstr>
      <vt:lpstr> ÜCRET UNSURLARI</vt:lpstr>
      <vt:lpstr>  SOSYAL GÜVENLİK AÇISINDAN</vt:lpstr>
      <vt:lpstr>PowerPoint Sunusu</vt:lpstr>
      <vt:lpstr>DİKKAT EDİLMESİ GEREKEN HUSUSLAR</vt:lpstr>
      <vt:lpstr>DİKKAT EDİLMESİ GEREKEN HUSUSLAR</vt:lpstr>
      <vt:lpstr>DİKKAT EDİLMESİ GEREKEN HUSUSLAR</vt:lpstr>
      <vt:lpstr>DİKKAT EDİLMESİ GEREKEN HUSUSLAR</vt:lpstr>
      <vt:lpstr>DİKKAT EDİLMESİ GEREKEN HUSUSLAR</vt:lpstr>
      <vt:lpstr>DİKKAT EDİLMESİ GEREKEN HUSUSLAR</vt:lpstr>
      <vt:lpstr>DİKKAT EDİLMESİ GEREKEN HUSUSLAR</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KiK</dc:creator>
  <cp:lastModifiedBy>Lenovo</cp:lastModifiedBy>
  <cp:revision>276</cp:revision>
  <cp:lastPrinted>2023-05-08T06:27:42Z</cp:lastPrinted>
  <dcterms:created xsi:type="dcterms:W3CDTF">2021-05-17T12:15:06Z</dcterms:created>
  <dcterms:modified xsi:type="dcterms:W3CDTF">2023-06-08T13:28:16Z</dcterms:modified>
</cp:coreProperties>
</file>